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6.xml" ContentType="application/vnd.openxmlformats-officedocument.theme+xml"/>
  <Override PartName="/ppt/slideLayouts/slideLayout1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4"/>
    <p:sldMasterId id="2147483857" r:id="rId5"/>
    <p:sldMasterId id="2147483903" r:id="rId6"/>
    <p:sldMasterId id="2147484033" r:id="rId7"/>
    <p:sldMasterId id="2147484063" r:id="rId8"/>
    <p:sldMasterId id="2147484109" r:id="rId9"/>
    <p:sldMasterId id="2147484122" r:id="rId10"/>
  </p:sldMasterIdLst>
  <p:notesMasterIdLst>
    <p:notesMasterId r:id="rId48"/>
  </p:notesMasterIdLst>
  <p:sldIdLst>
    <p:sldId id="2147483605" r:id="rId11"/>
    <p:sldId id="2147474697" r:id="rId12"/>
    <p:sldId id="2147483606" r:id="rId13"/>
    <p:sldId id="332" r:id="rId14"/>
    <p:sldId id="302" r:id="rId15"/>
    <p:sldId id="285" r:id="rId16"/>
    <p:sldId id="297" r:id="rId17"/>
    <p:sldId id="301" r:id="rId18"/>
    <p:sldId id="263" r:id="rId19"/>
    <p:sldId id="267" r:id="rId20"/>
    <p:sldId id="259" r:id="rId21"/>
    <p:sldId id="275" r:id="rId22"/>
    <p:sldId id="265" r:id="rId23"/>
    <p:sldId id="331" r:id="rId24"/>
    <p:sldId id="330" r:id="rId25"/>
    <p:sldId id="269" r:id="rId26"/>
    <p:sldId id="271" r:id="rId27"/>
    <p:sldId id="299" r:id="rId28"/>
    <p:sldId id="300" r:id="rId29"/>
    <p:sldId id="286" r:id="rId30"/>
    <p:sldId id="290" r:id="rId31"/>
    <p:sldId id="293" r:id="rId32"/>
    <p:sldId id="287" r:id="rId33"/>
    <p:sldId id="326" r:id="rId34"/>
    <p:sldId id="288" r:id="rId35"/>
    <p:sldId id="304" r:id="rId36"/>
    <p:sldId id="303" r:id="rId37"/>
    <p:sldId id="306" r:id="rId38"/>
    <p:sldId id="307" r:id="rId39"/>
    <p:sldId id="305" r:id="rId40"/>
    <p:sldId id="315" r:id="rId41"/>
    <p:sldId id="323" r:id="rId42"/>
    <p:sldId id="313" r:id="rId43"/>
    <p:sldId id="310" r:id="rId44"/>
    <p:sldId id="311" r:id="rId45"/>
    <p:sldId id="378" r:id="rId46"/>
    <p:sldId id="214748243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3ABD1C-24C5-B71A-19D9-0ADEA56D6C8B}" name="DeMaree, Rachel" initials="RD" userId="S::a083802@amerisourcebergen.com::bc813a88-1cd1-4c16-a654-93cda85c1c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84" autoAdjust="0"/>
    <p:restoredTop sz="90612" autoAdjust="0"/>
  </p:normalViewPr>
  <p:slideViewPr>
    <p:cSldViewPr snapToGrid="0">
      <p:cViewPr varScale="1">
        <p:scale>
          <a:sx n="115" d="100"/>
          <a:sy n="115" d="100"/>
        </p:scale>
        <p:origin x="1056" y="20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820BF-0299-465D-8C9F-C7A06190CE64}" type="datetimeFigureOut">
              <a:rPr lang="en-US" smtClean="0"/>
              <a:t>6/15/24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A6B52-72E5-499A-A19F-504D098BEF93}" type="slidenum">
              <a:rPr lang="en-US" smtClean="0"/>
              <a:t>‹#›</a:t>
            </a:fld>
            <a:endParaRPr lang="en-US"/>
          </a:p>
        </p:txBody>
      </p:sp>
    </p:spTree>
    <p:extLst>
      <p:ext uri="{BB962C8B-B14F-4D97-AF65-F5344CB8AC3E}">
        <p14:creationId xmlns:p14="http://schemas.microsoft.com/office/powerpoint/2010/main" val="24260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A4C61B-9EBE-40C9-B0E4-227F473431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36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39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024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61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62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A4C61B-9EBE-40C9-B0E4-227F473431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65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69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10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54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63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64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175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59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CF15D-423A-4F95-BF8E-CBA3894A5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67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8.sv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5.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g"/><Relationship Id="rId1" Type="http://schemas.openxmlformats.org/officeDocument/2006/relationships/slideMaster" Target="../slideMasters/slideMaster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0.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8.svg"/><Relationship Id="rId2" Type="http://schemas.openxmlformats.org/officeDocument/2006/relationships/image" Target="../media/image2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5.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4314583A-B0E7-49A5-AD11-8866E6BB8A3E}"/>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noProof="0"/>
              <a:t>Click icon to add picture</a:t>
            </a:r>
          </a:p>
        </p:txBody>
      </p:sp>
      <p:sp>
        <p:nvSpPr>
          <p:cNvPr id="2" name="Title 1"/>
          <p:cNvSpPr>
            <a:spLocks noGrp="1"/>
          </p:cNvSpPr>
          <p:nvPr>
            <p:ph type="ctrTitle"/>
          </p:nvPr>
        </p:nvSpPr>
        <p:spPr>
          <a:xfrm>
            <a:off x="850902" y="1393907"/>
            <a:ext cx="5477932" cy="2208660"/>
          </a:xfrm>
          <a:prstGeom prst="rect">
            <a:avLst/>
          </a:prstGeom>
        </p:spPr>
        <p:txBody>
          <a:bodyPr anchor="t" anchorCtr="0"/>
          <a:lstStyle>
            <a:lvl1pPr marL="0" marR="0" indent="0" algn="l" defTabSz="914377" rtl="0" eaLnBrk="1" fontAlgn="auto" latinLnBrk="0" hangingPunct="1">
              <a:lnSpc>
                <a:spcPct val="100000"/>
              </a:lnSpc>
              <a:spcBef>
                <a:spcPct val="0"/>
              </a:spcBef>
              <a:spcAft>
                <a:spcPts val="0"/>
              </a:spcAft>
              <a:buClrTx/>
              <a:buSzTx/>
              <a:buFontTx/>
              <a:buNone/>
              <a:tabLst/>
              <a:defRPr sz="4800"/>
            </a:lvl1pPr>
          </a:lstStyle>
          <a:p>
            <a:r>
              <a:rPr lang="en-US" noProof="0"/>
              <a:t>Click to edit Master title style</a:t>
            </a:r>
          </a:p>
        </p:txBody>
      </p:sp>
      <p:sp>
        <p:nvSpPr>
          <p:cNvPr id="3" name="Subtitle 2"/>
          <p:cNvSpPr>
            <a:spLocks noGrp="1"/>
          </p:cNvSpPr>
          <p:nvPr>
            <p:ph type="subTitle" idx="1"/>
          </p:nvPr>
        </p:nvSpPr>
        <p:spPr>
          <a:xfrm>
            <a:off x="850902" y="3602568"/>
            <a:ext cx="5477933" cy="1046771"/>
          </a:xfrm>
          <a:prstGeom prst="rect">
            <a:avLst/>
          </a:prstGeom>
        </p:spPr>
        <p:txBody>
          <a:bodyPr anchor="t" anchorCtr="0"/>
          <a:lstStyle>
            <a:lvl1pPr marL="0" indent="0" algn="l">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Tree>
    <p:extLst>
      <p:ext uri="{BB962C8B-B14F-4D97-AF65-F5344CB8AC3E}">
        <p14:creationId xmlns:p14="http://schemas.microsoft.com/office/powerpoint/2010/main" val="2383092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n three columns in 9 p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C183ADE-F47F-D848-B0BB-C9D1A6CF2797}"/>
              </a:ext>
            </a:extLst>
          </p:cNvPr>
          <p:cNvSpPr>
            <a:spLocks noGrp="1"/>
          </p:cNvSpPr>
          <p:nvPr>
            <p:ph sz="half" idx="13"/>
          </p:nvPr>
        </p:nvSpPr>
        <p:spPr>
          <a:xfrm>
            <a:off x="8561800" y="2618768"/>
            <a:ext cx="3274601" cy="3752400"/>
          </a:xfrm>
          <a:prstGeom prst="rect">
            <a:avLst/>
          </a:prstGeom>
        </p:spPr>
        <p:txBody>
          <a:bodyPr>
            <a:noAutofit/>
          </a:bodyPr>
          <a:lstStyle>
            <a:lvl1pPr>
              <a:spcAft>
                <a:spcPts val="400"/>
              </a:spcAft>
              <a:defRPr sz="1200"/>
            </a:lvl1pPr>
            <a:lvl2pPr marL="118530" indent="-118530">
              <a:spcAft>
                <a:spcPts val="400"/>
              </a:spcAft>
              <a:tabLst/>
              <a:defRPr sz="1200"/>
            </a:lvl2pPr>
            <a:lvl3pPr marL="270927" indent="-152396">
              <a:spcAft>
                <a:spcPts val="400"/>
              </a:spcAft>
              <a:tabLst/>
              <a:defRPr sz="1200"/>
            </a:lvl3pPr>
            <a:lvl4pPr marL="406390" indent="-126997">
              <a:spcAft>
                <a:spcPts val="400"/>
              </a:spcAft>
              <a:tabLst/>
              <a:defRPr sz="1200"/>
            </a:lvl4pPr>
            <a:lvl5pPr marL="567252" indent="-160863">
              <a:spcAft>
                <a:spcPts val="400"/>
              </a:spcAft>
              <a:tabLst/>
              <a:defRPr sz="1200"/>
            </a:lvl5pPr>
            <a:lvl6pPr>
              <a:defRPr sz="1200">
                <a:solidFill>
                  <a:schemeClr val="tx2"/>
                </a:solidFill>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19"/>
            <a:ext cx="3295652" cy="1824219"/>
          </a:xfrm>
          <a:prstGeom prst="rect">
            <a:avLst/>
          </a:prstGeom>
        </p:spPr>
        <p:txBody>
          <a:bodyPr>
            <a:noAutofit/>
          </a:bodyPr>
          <a:lstStyle/>
          <a:p>
            <a:r>
              <a:rPr lang="en-US" noProof="0"/>
              <a:t>Click to edit Master title style</a:t>
            </a:r>
          </a:p>
        </p:txBody>
      </p:sp>
      <p:sp>
        <p:nvSpPr>
          <p:cNvPr id="3" name="Text Placeholder 2"/>
          <p:cNvSpPr>
            <a:spLocks noGrp="1"/>
          </p:cNvSpPr>
          <p:nvPr>
            <p:ph type="body" idx="1"/>
          </p:nvPr>
        </p:nvSpPr>
        <p:spPr>
          <a:xfrm>
            <a:off x="1219199" y="2538995"/>
            <a:ext cx="3295652" cy="3832172"/>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891498" y="2618768"/>
            <a:ext cx="3274601" cy="3752400"/>
          </a:xfrm>
          <a:prstGeom prst="rect">
            <a:avLst/>
          </a:prstGeom>
        </p:spPr>
        <p:txBody>
          <a:bodyPr>
            <a:noAutofit/>
          </a:bodyPr>
          <a:lstStyle>
            <a:lvl1pPr>
              <a:spcAft>
                <a:spcPts val="400"/>
              </a:spcAft>
              <a:defRPr sz="1200"/>
            </a:lvl1pPr>
            <a:lvl2pPr marL="118530" indent="-118530">
              <a:spcAft>
                <a:spcPts val="400"/>
              </a:spcAft>
              <a:tabLst/>
              <a:defRPr sz="1200"/>
            </a:lvl2pPr>
            <a:lvl3pPr marL="270927" indent="-152396">
              <a:spcAft>
                <a:spcPts val="400"/>
              </a:spcAft>
              <a:tabLst/>
              <a:defRPr sz="1200"/>
            </a:lvl3pPr>
            <a:lvl4pPr marL="406390" indent="-126997">
              <a:spcAft>
                <a:spcPts val="400"/>
              </a:spcAft>
              <a:tabLst/>
              <a:defRPr sz="1200"/>
            </a:lvl4pPr>
            <a:lvl5pPr marL="567252" indent="-160863">
              <a:spcAft>
                <a:spcPts val="400"/>
              </a:spcAft>
              <a:tabLst/>
              <a:defRPr sz="1200"/>
            </a:lvl5pPr>
            <a:lvl6pPr>
              <a:defRPr sz="1200">
                <a:solidFill>
                  <a:schemeClr val="tx2"/>
                </a:solidFill>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8020B32F-3AAA-495B-AC90-9095D2504A39}"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AE6DA79C-2EBF-4D12-AD98-A61B215436FA}"/>
              </a:ext>
            </a:extLst>
          </p:cNvPr>
          <p:cNvSpPr>
            <a:spLocks noGrp="1"/>
          </p:cNvSpPr>
          <p:nvPr>
            <p:ph type="ftr" sz="quarter" idx="14"/>
          </p:nvPr>
        </p:nvSpPr>
        <p:spPr/>
        <p:txBody>
          <a:bodyPr/>
          <a:lstStyle/>
          <a:p>
            <a:r>
              <a:rPr lang="en-US"/>
              <a:t>Confidential</a:t>
            </a:r>
          </a:p>
        </p:txBody>
      </p:sp>
    </p:spTree>
    <p:extLst>
      <p:ext uri="{BB962C8B-B14F-4D97-AF65-F5344CB8AC3E}">
        <p14:creationId xmlns:p14="http://schemas.microsoft.com/office/powerpoint/2010/main" val="4263241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sp>
        <p:nvSpPr>
          <p:cNvPr id="2" name="Title 1"/>
          <p:cNvSpPr>
            <a:spLocks noGrp="1"/>
          </p:cNvSpPr>
          <p:nvPr>
            <p:ph type="title"/>
          </p:nvPr>
        </p:nvSpPr>
        <p:spPr>
          <a:xfrm>
            <a:off x="1219201" y="395819"/>
            <a:ext cx="10634135" cy="1132416"/>
          </a:xfrm>
          <a:prstGeom prst="rect">
            <a:avLst/>
          </a:prstGeom>
        </p:spPr>
        <p:txBody>
          <a:bodyPr>
            <a:noAutofit/>
          </a:bodyPr>
          <a:lstStyle/>
          <a:p>
            <a:r>
              <a:rPr lang="en-US"/>
              <a:t>Click to edit Master title style</a:t>
            </a:r>
            <a:endParaRPr lang="en-US" dirty="0"/>
          </a:p>
        </p:txBody>
      </p:sp>
      <p:sp>
        <p:nvSpPr>
          <p:cNvPr id="3" name="Text Placeholder 2"/>
          <p:cNvSpPr>
            <a:spLocks noGrp="1"/>
          </p:cNvSpPr>
          <p:nvPr>
            <p:ph type="body" idx="1"/>
          </p:nvPr>
        </p:nvSpPr>
        <p:spPr>
          <a:xfrm>
            <a:off x="1219201" y="1528235"/>
            <a:ext cx="10634135" cy="1037167"/>
          </a:xfrm>
          <a:prstGeom prst="rect">
            <a:avLst/>
          </a:prstGeom>
        </p:spPr>
        <p:txBody>
          <a:bodyPr anchor="t" anchorCtr="0">
            <a:noAutofit/>
          </a:bodyPr>
          <a:lstStyle>
            <a:lvl1pPr marL="0" indent="0">
              <a:buNone/>
              <a:defRPr sz="1867"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228379" y="2565402"/>
            <a:ext cx="10624957" cy="3799711"/>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5C011603-4030-4B52-AEC5-4DFDC33280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 name="Date Placeholder 4">
            <a:extLst>
              <a:ext uri="{FF2B5EF4-FFF2-40B4-BE49-F238E27FC236}">
                <a16:creationId xmlns:a16="http://schemas.microsoft.com/office/drawing/2014/main" id="{9602E8F7-27EE-43CE-AA9B-A23C3630FD02}"/>
              </a:ext>
            </a:extLst>
          </p:cNvPr>
          <p:cNvSpPr>
            <a:spLocks noGrp="1"/>
          </p:cNvSpPr>
          <p:nvPr>
            <p:ph type="dt" sz="half" idx="10"/>
          </p:nvPr>
        </p:nvSpPr>
        <p:spPr/>
        <p:txBody>
          <a:bodyPr/>
          <a:lstStyle>
            <a:lvl1pPr>
              <a:defRPr/>
            </a:lvl1pPr>
          </a:lstStyle>
          <a:p>
            <a:fld id="{EB03D69D-B27E-7A4E-98DE-4C2545D7B98D}" type="datetime1">
              <a:rPr lang="en-US" smtClean="0"/>
              <a:pPr/>
              <a:t>6/15/24</a:t>
            </a:fld>
            <a:endParaRPr lang="en-US" dirty="0"/>
          </a:p>
        </p:txBody>
      </p:sp>
      <p:sp>
        <p:nvSpPr>
          <p:cNvPr id="6" name="Footer Placeholder 5">
            <a:extLst>
              <a:ext uri="{FF2B5EF4-FFF2-40B4-BE49-F238E27FC236}">
                <a16:creationId xmlns:a16="http://schemas.microsoft.com/office/drawing/2014/main" id="{44FA8BFE-C66A-4A05-9CB7-59F24AF7242F}"/>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C73C066D-E19C-4186-86AC-703A6DD3C288}"/>
              </a:ext>
            </a:extLst>
          </p:cNvPr>
          <p:cNvSpPr>
            <a:spLocks noGrp="1"/>
          </p:cNvSpPr>
          <p:nvPr>
            <p:ph type="sldNum" sz="quarter" idx="12"/>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1439065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one column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1" y="395819"/>
            <a:ext cx="10634135" cy="1132416"/>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19201" y="1528234"/>
            <a:ext cx="10634135" cy="1040604"/>
          </a:xfrm>
          <a:prstGeom prst="rect">
            <a:avLst/>
          </a:prstGeom>
        </p:spPr>
        <p:txBody>
          <a:bodyPr anchor="t" anchorCtr="0">
            <a:noAutofit/>
          </a:bodyPr>
          <a:lstStyle>
            <a:lvl1pPr marL="0" indent="0">
              <a:buNone/>
              <a:defRPr sz="1867"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228378" y="2565402"/>
            <a:ext cx="10634135" cy="3799711"/>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144F8FAA-9C1F-43F1-91A3-9A227BF828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3"/>
            <a:ext cx="1448184" cy="146749"/>
          </a:xfrm>
          <a:prstGeom prst="rect">
            <a:avLst/>
          </a:prstGeom>
        </p:spPr>
      </p:pic>
      <p:sp>
        <p:nvSpPr>
          <p:cNvPr id="5" name="Date Placeholder 4">
            <a:extLst>
              <a:ext uri="{FF2B5EF4-FFF2-40B4-BE49-F238E27FC236}">
                <a16:creationId xmlns:a16="http://schemas.microsoft.com/office/drawing/2014/main" id="{021A60FC-3D1F-461F-925C-5FB2BF80DF32}"/>
              </a:ext>
            </a:extLst>
          </p:cNvPr>
          <p:cNvSpPr>
            <a:spLocks noGrp="1"/>
          </p:cNvSpPr>
          <p:nvPr>
            <p:ph type="dt" sz="half" idx="10"/>
          </p:nvPr>
        </p:nvSpPr>
        <p:spPr/>
        <p:txBody>
          <a:bodyPr/>
          <a:lstStyle>
            <a:lvl1pPr>
              <a:defRPr>
                <a:solidFill>
                  <a:schemeClr val="bg1"/>
                </a:solidFill>
              </a:defRPr>
            </a:lvl1pPr>
          </a:lstStyle>
          <a:p>
            <a:fld id="{F937D107-9F7E-AC46-BA36-022C87DF4201}" type="datetime1">
              <a:rPr lang="en-US" smtClean="0"/>
              <a:pPr/>
              <a:t>6/15/24</a:t>
            </a:fld>
            <a:endParaRPr lang="en-US" dirty="0"/>
          </a:p>
        </p:txBody>
      </p:sp>
      <p:sp>
        <p:nvSpPr>
          <p:cNvPr id="6" name="Footer Placeholder 5">
            <a:extLst>
              <a:ext uri="{FF2B5EF4-FFF2-40B4-BE49-F238E27FC236}">
                <a16:creationId xmlns:a16="http://schemas.microsoft.com/office/drawing/2014/main" id="{0DC6974B-42E7-4A45-BB32-E7E0F5186D06}"/>
              </a:ext>
            </a:extLst>
          </p:cNvPr>
          <p:cNvSpPr>
            <a:spLocks noGrp="1"/>
          </p:cNvSpPr>
          <p:nvPr>
            <p:ph type="ftr" sz="quarter" idx="11"/>
          </p:nvPr>
        </p:nvSpPr>
        <p:spPr/>
        <p:txBody>
          <a:bodyPr/>
          <a:lstStyle>
            <a:lvl1pPr>
              <a:defRPr>
                <a:solidFill>
                  <a:schemeClr val="bg1"/>
                </a:solidFill>
              </a:defRPr>
            </a:lvl1pPr>
          </a:lstStyle>
          <a:p>
            <a:r>
              <a:rPr lang="en-US"/>
              <a:t>Confidential</a:t>
            </a:r>
          </a:p>
        </p:txBody>
      </p:sp>
      <p:sp>
        <p:nvSpPr>
          <p:cNvPr id="7" name="Slide Number Placeholder 6">
            <a:extLst>
              <a:ext uri="{FF2B5EF4-FFF2-40B4-BE49-F238E27FC236}">
                <a16:creationId xmlns:a16="http://schemas.microsoft.com/office/drawing/2014/main" id="{C530E8B1-25A8-4D6D-A6E8-39A603D74A81}"/>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smtClean="0"/>
              <a:pPr/>
              <a:t>‹#›</a:t>
            </a:fld>
            <a:endParaRPr lang="en-US"/>
          </a:p>
        </p:txBody>
      </p:sp>
    </p:spTree>
    <p:extLst>
      <p:ext uri="{BB962C8B-B14F-4D97-AF65-F5344CB8AC3E}">
        <p14:creationId xmlns:p14="http://schemas.microsoft.com/office/powerpoint/2010/main" val="3642404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21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20"/>
            <a:ext cx="3295652" cy="1824219"/>
          </a:xfrm>
          <a:prstGeom prst="rect">
            <a:avLst/>
          </a:prstGeom>
        </p:spPr>
        <p:txBody>
          <a:bodyPr>
            <a:noAutofit/>
          </a:bodyPr>
          <a:lstStyle/>
          <a:p>
            <a:r>
              <a:rPr lang="en-US"/>
              <a:t>Click to edit Master title style</a:t>
            </a:r>
            <a:endParaRPr lang="en-US" dirty="0"/>
          </a:p>
        </p:txBody>
      </p:sp>
      <p:sp>
        <p:nvSpPr>
          <p:cNvPr id="3" name="Text Placeholder 2"/>
          <p:cNvSpPr>
            <a:spLocks noGrp="1"/>
          </p:cNvSpPr>
          <p:nvPr>
            <p:ph type="body" idx="1"/>
          </p:nvPr>
        </p:nvSpPr>
        <p:spPr>
          <a:xfrm>
            <a:off x="1219199" y="2538995"/>
            <a:ext cx="3295652" cy="3832172"/>
          </a:xfrm>
          <a:prstGeom prst="rect">
            <a:avLst/>
          </a:prstGeom>
        </p:spPr>
        <p:txBody>
          <a:bodyPr anchor="t" anchorCtr="0">
            <a:noAutofit/>
          </a:bodyPr>
          <a:lstStyle>
            <a:lvl1pPr marL="0" indent="0">
              <a:buNone/>
              <a:defRPr sz="1867"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891500" y="2586963"/>
            <a:ext cx="3274601" cy="377814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8572502" y="2586963"/>
            <a:ext cx="3263900" cy="377814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8E57FD69-5556-4C41-896A-6A6478C363BA}" type="datetime1">
              <a:rPr lang="en-US" smtClean="0"/>
              <a:pPr/>
              <a:t>6/15/24</a:t>
            </a:fld>
            <a:endParaRPr lang="en-US" dirty="0"/>
          </a:p>
        </p:txBody>
      </p:sp>
      <p:sp>
        <p:nvSpPr>
          <p:cNvPr id="7" name="Footer Placeholder 6">
            <a:extLst>
              <a:ext uri="{FF2B5EF4-FFF2-40B4-BE49-F238E27FC236}">
                <a16:creationId xmlns:a16="http://schemas.microsoft.com/office/drawing/2014/main" id="{D81F210B-7D59-4BA9-81E5-68ECBD7C8960}"/>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1605505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21"/>
            <a:ext cx="10615205" cy="1132415"/>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a:xfrm>
            <a:off x="6713037" y="3657599"/>
            <a:ext cx="2377440" cy="271386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8D7CDD25-39CE-7A4B-803D-D4AF743F21F2}" type="datetime1">
              <a:rPr lang="en-US" smtClean="0"/>
              <a:pPr/>
              <a:t>6/15/24</a:t>
            </a:fld>
            <a:endParaRPr lang="en-US" dirty="0"/>
          </a:p>
        </p:txBody>
      </p:sp>
      <p:sp>
        <p:nvSpPr>
          <p:cNvPr id="7" name="Footer Placeholder 6">
            <a:extLst>
              <a:ext uri="{FF2B5EF4-FFF2-40B4-BE49-F238E27FC236}">
                <a16:creationId xmlns:a16="http://schemas.microsoft.com/office/drawing/2014/main" id="{D81F210B-7D59-4BA9-81E5-68ECBD7C8960}"/>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smtClean="0"/>
              <a:pPr/>
              <a:t>‹#›</a:t>
            </a:fld>
            <a:endParaRPr lang="en-US"/>
          </a:p>
        </p:txBody>
      </p:sp>
      <p:sp>
        <p:nvSpPr>
          <p:cNvPr id="10" name="Content Placeholder 3">
            <a:extLst>
              <a:ext uri="{FF2B5EF4-FFF2-40B4-BE49-F238E27FC236}">
                <a16:creationId xmlns:a16="http://schemas.microsoft.com/office/drawing/2014/main" id="{A81F75C8-33AF-4EF8-91AD-C3F613E5A327}"/>
              </a:ext>
            </a:extLst>
          </p:cNvPr>
          <p:cNvSpPr>
            <a:spLocks noGrp="1"/>
          </p:cNvSpPr>
          <p:nvPr>
            <p:ph sz="half" idx="13"/>
          </p:nvPr>
        </p:nvSpPr>
        <p:spPr>
          <a:xfrm>
            <a:off x="1221195" y="3657599"/>
            <a:ext cx="2377440" cy="271386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a:extLst>
              <a:ext uri="{FF2B5EF4-FFF2-40B4-BE49-F238E27FC236}">
                <a16:creationId xmlns:a16="http://schemas.microsoft.com/office/drawing/2014/main" id="{5F27F29A-3FCE-450F-8589-0C274FB4F28B}"/>
              </a:ext>
            </a:extLst>
          </p:cNvPr>
          <p:cNvSpPr>
            <a:spLocks noGrp="1"/>
          </p:cNvSpPr>
          <p:nvPr>
            <p:ph sz="quarter" idx="14"/>
          </p:nvPr>
        </p:nvSpPr>
        <p:spPr>
          <a:xfrm>
            <a:off x="3967116" y="3657599"/>
            <a:ext cx="2377440" cy="271386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a:extLst>
              <a:ext uri="{FF2B5EF4-FFF2-40B4-BE49-F238E27FC236}">
                <a16:creationId xmlns:a16="http://schemas.microsoft.com/office/drawing/2014/main" id="{0CCA128A-32E9-4D64-AC0B-398493F95397}"/>
              </a:ext>
            </a:extLst>
          </p:cNvPr>
          <p:cNvSpPr>
            <a:spLocks noGrp="1"/>
          </p:cNvSpPr>
          <p:nvPr>
            <p:ph sz="quarter" idx="15"/>
          </p:nvPr>
        </p:nvSpPr>
        <p:spPr>
          <a:xfrm>
            <a:off x="9458960" y="3657599"/>
            <a:ext cx="2377440" cy="271386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A22D38D3-5EC7-403C-920C-0513180C5053}"/>
              </a:ext>
            </a:extLst>
          </p:cNvPr>
          <p:cNvSpPr>
            <a:spLocks noGrp="1"/>
          </p:cNvSpPr>
          <p:nvPr>
            <p:ph sz="half" idx="16"/>
          </p:nvPr>
        </p:nvSpPr>
        <p:spPr>
          <a:xfrm>
            <a:off x="6711040" y="3023893"/>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a:t>Click to edit Master text styles</a:t>
            </a:r>
          </a:p>
        </p:txBody>
      </p:sp>
      <p:sp>
        <p:nvSpPr>
          <p:cNvPr id="14" name="Content Placeholder 3">
            <a:extLst>
              <a:ext uri="{FF2B5EF4-FFF2-40B4-BE49-F238E27FC236}">
                <a16:creationId xmlns:a16="http://schemas.microsoft.com/office/drawing/2014/main" id="{177800EA-D41D-43AB-8804-27840F237248}"/>
              </a:ext>
            </a:extLst>
          </p:cNvPr>
          <p:cNvSpPr>
            <a:spLocks noGrp="1"/>
          </p:cNvSpPr>
          <p:nvPr>
            <p:ph sz="half" idx="17"/>
          </p:nvPr>
        </p:nvSpPr>
        <p:spPr>
          <a:xfrm>
            <a:off x="1219197" y="3023893"/>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a:t>Click to edit Master text styles</a:t>
            </a:r>
          </a:p>
        </p:txBody>
      </p:sp>
      <p:sp>
        <p:nvSpPr>
          <p:cNvPr id="16" name="Content Placeholder 5">
            <a:extLst>
              <a:ext uri="{FF2B5EF4-FFF2-40B4-BE49-F238E27FC236}">
                <a16:creationId xmlns:a16="http://schemas.microsoft.com/office/drawing/2014/main" id="{D474D252-4B94-4FBB-A69E-14D59026589E}"/>
              </a:ext>
            </a:extLst>
          </p:cNvPr>
          <p:cNvSpPr>
            <a:spLocks noGrp="1"/>
          </p:cNvSpPr>
          <p:nvPr>
            <p:ph sz="quarter" idx="18"/>
          </p:nvPr>
        </p:nvSpPr>
        <p:spPr>
          <a:xfrm>
            <a:off x="3965119" y="3023893"/>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a:t>Click to edit Master text styles</a:t>
            </a:r>
          </a:p>
        </p:txBody>
      </p:sp>
      <p:sp>
        <p:nvSpPr>
          <p:cNvPr id="17" name="Content Placeholder 5">
            <a:extLst>
              <a:ext uri="{FF2B5EF4-FFF2-40B4-BE49-F238E27FC236}">
                <a16:creationId xmlns:a16="http://schemas.microsoft.com/office/drawing/2014/main" id="{3E881A5A-C925-4733-933F-212ABDC1B572}"/>
              </a:ext>
            </a:extLst>
          </p:cNvPr>
          <p:cNvSpPr>
            <a:spLocks noGrp="1"/>
          </p:cNvSpPr>
          <p:nvPr>
            <p:ph sz="quarter" idx="19"/>
          </p:nvPr>
        </p:nvSpPr>
        <p:spPr>
          <a:xfrm>
            <a:off x="9456963" y="3023893"/>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a:t>Click to edit Master text styles</a:t>
            </a:r>
          </a:p>
        </p:txBody>
      </p:sp>
    </p:spTree>
    <p:extLst>
      <p:ext uri="{BB962C8B-B14F-4D97-AF65-F5344CB8AC3E}">
        <p14:creationId xmlns:p14="http://schemas.microsoft.com/office/powerpoint/2010/main" val="1260470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3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891499" y="2586963"/>
            <a:ext cx="6944903" cy="377814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219199" y="395820"/>
            <a:ext cx="3295652" cy="1824219"/>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a:xfrm>
            <a:off x="1219201" y="2586963"/>
            <a:ext cx="3274601" cy="377814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 name="Date Placeholder 4">
            <a:extLst>
              <a:ext uri="{FF2B5EF4-FFF2-40B4-BE49-F238E27FC236}">
                <a16:creationId xmlns:a16="http://schemas.microsoft.com/office/drawing/2014/main" id="{328E7C1F-EA04-4236-B35D-6DD96E828FED}"/>
              </a:ext>
            </a:extLst>
          </p:cNvPr>
          <p:cNvSpPr>
            <a:spLocks noGrp="1"/>
          </p:cNvSpPr>
          <p:nvPr>
            <p:ph type="dt" sz="half" idx="10"/>
          </p:nvPr>
        </p:nvSpPr>
        <p:spPr/>
        <p:txBody>
          <a:bodyPr/>
          <a:lstStyle>
            <a:lvl1pPr>
              <a:defRPr/>
            </a:lvl1pPr>
          </a:lstStyle>
          <a:p>
            <a:fld id="{4DC130D4-4FE8-9640-B262-6AC5AE86E371}" type="datetime1">
              <a:rPr lang="en-US" smtClean="0"/>
              <a:pPr/>
              <a:t>6/15/24</a:t>
            </a:fld>
            <a:endParaRPr lang="en-US" dirty="0"/>
          </a:p>
        </p:txBody>
      </p:sp>
      <p:sp>
        <p:nvSpPr>
          <p:cNvPr id="7" name="Footer Placeholder 6">
            <a:extLst>
              <a:ext uri="{FF2B5EF4-FFF2-40B4-BE49-F238E27FC236}">
                <a16:creationId xmlns:a16="http://schemas.microsoft.com/office/drawing/2014/main" id="{EA8278AD-14F6-4BBF-A8F8-21E727CB03DF}"/>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1CD1AA6F-97CB-405A-AD67-74DB7049FDEE}"/>
              </a:ext>
            </a:extLst>
          </p:cNvPr>
          <p:cNvSpPr>
            <a:spLocks noGrp="1"/>
          </p:cNvSpPr>
          <p:nvPr>
            <p:ph type="sldNum" sz="quarter" idx="12"/>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19182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two columns variati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891499" y="1012373"/>
            <a:ext cx="6944903" cy="2884715"/>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219199" y="395821"/>
            <a:ext cx="3295652" cy="1235369"/>
          </a:xfrm>
          <a:prstGeom prst="rect">
            <a:avLst/>
          </a:prstGeom>
        </p:spPr>
        <p:txBody>
          <a:bodyPr>
            <a:noAutofit/>
          </a:bodyPr>
          <a:lstStyle/>
          <a:p>
            <a:r>
              <a:rPr lang="en-US"/>
              <a:t>Click to edit Master title style</a:t>
            </a:r>
            <a:endParaRPr lang="en-US" dirty="0"/>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 name="Date Placeholder 4">
            <a:extLst>
              <a:ext uri="{FF2B5EF4-FFF2-40B4-BE49-F238E27FC236}">
                <a16:creationId xmlns:a16="http://schemas.microsoft.com/office/drawing/2014/main" id="{328E7C1F-EA04-4236-B35D-6DD96E828FED}"/>
              </a:ext>
            </a:extLst>
          </p:cNvPr>
          <p:cNvSpPr>
            <a:spLocks noGrp="1"/>
          </p:cNvSpPr>
          <p:nvPr>
            <p:ph type="dt" sz="half" idx="10"/>
          </p:nvPr>
        </p:nvSpPr>
        <p:spPr/>
        <p:txBody>
          <a:bodyPr/>
          <a:lstStyle>
            <a:lvl1pPr>
              <a:defRPr/>
            </a:lvl1pPr>
          </a:lstStyle>
          <a:p>
            <a:fld id="{9F8FFE46-EB8C-1947-9EA2-55F704CC2E31}" type="datetime1">
              <a:rPr lang="en-US" smtClean="0"/>
              <a:pPr/>
              <a:t>6/15/24</a:t>
            </a:fld>
            <a:endParaRPr lang="en-US" dirty="0"/>
          </a:p>
        </p:txBody>
      </p:sp>
      <p:sp>
        <p:nvSpPr>
          <p:cNvPr id="7" name="Footer Placeholder 6">
            <a:extLst>
              <a:ext uri="{FF2B5EF4-FFF2-40B4-BE49-F238E27FC236}">
                <a16:creationId xmlns:a16="http://schemas.microsoft.com/office/drawing/2014/main" id="{EA8278AD-14F6-4BBF-A8F8-21E727CB03DF}"/>
              </a:ext>
            </a:extLst>
          </p:cNvPr>
          <p:cNvSpPr>
            <a:spLocks noGrp="1"/>
          </p:cNvSpPr>
          <p:nvPr>
            <p:ph type="ftr" sz="quarter" idx="11"/>
          </p:nvPr>
        </p:nvSpPr>
        <p:spPr/>
        <p:txBody>
          <a:bodyPr/>
          <a:lstStyle/>
          <a:p>
            <a:r>
              <a:rPr lang="en-US"/>
              <a:t>Confidential</a:t>
            </a:r>
          </a:p>
        </p:txBody>
      </p:sp>
      <p:sp>
        <p:nvSpPr>
          <p:cNvPr id="8" name="Slide Number Placeholder 7">
            <a:extLst>
              <a:ext uri="{FF2B5EF4-FFF2-40B4-BE49-F238E27FC236}">
                <a16:creationId xmlns:a16="http://schemas.microsoft.com/office/drawing/2014/main" id="{1CD1AA6F-97CB-405A-AD67-74DB7049FDEE}"/>
              </a:ext>
            </a:extLst>
          </p:cNvPr>
          <p:cNvSpPr>
            <a:spLocks noGrp="1"/>
          </p:cNvSpPr>
          <p:nvPr>
            <p:ph type="sldNum" sz="quarter" idx="12"/>
          </p:nvPr>
        </p:nvSpPr>
        <p:spPr/>
        <p:txBody>
          <a:bodyPr/>
          <a:lstStyle/>
          <a:p>
            <a:fld id="{F207DD7E-2893-4952-BB40-9A5B851D3DD5}" type="slidenum">
              <a:rPr lang="en-US" smtClean="0"/>
              <a:pPr/>
              <a:t>‹#›</a:t>
            </a:fld>
            <a:endParaRPr lang="en-US"/>
          </a:p>
        </p:txBody>
      </p:sp>
      <p:sp>
        <p:nvSpPr>
          <p:cNvPr id="9" name="Text Placeholder 2">
            <a:extLst>
              <a:ext uri="{FF2B5EF4-FFF2-40B4-BE49-F238E27FC236}">
                <a16:creationId xmlns:a16="http://schemas.microsoft.com/office/drawing/2014/main" id="{6FD377AC-40F1-4F68-8047-2BCF4F5EC13C}"/>
              </a:ext>
            </a:extLst>
          </p:cNvPr>
          <p:cNvSpPr>
            <a:spLocks noGrp="1"/>
          </p:cNvSpPr>
          <p:nvPr>
            <p:ph type="body" idx="1"/>
          </p:nvPr>
        </p:nvSpPr>
        <p:spPr>
          <a:xfrm>
            <a:off x="1219199" y="1631190"/>
            <a:ext cx="3295652" cy="2982967"/>
          </a:xfrm>
          <a:prstGeom prst="rect">
            <a:avLst/>
          </a:prstGeom>
        </p:spPr>
        <p:txBody>
          <a:bodyPr anchor="t" anchorCtr="0">
            <a:noAutofit/>
          </a:bodyPr>
          <a:lstStyle>
            <a:lvl1pPr marL="0" indent="0">
              <a:buNone/>
              <a:defRPr sz="1867"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Tree>
    <p:extLst>
      <p:ext uri="{BB962C8B-B14F-4D97-AF65-F5344CB8AC3E}">
        <p14:creationId xmlns:p14="http://schemas.microsoft.com/office/powerpoint/2010/main" val="692014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87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two colum with picture">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CF476445-3292-41EA-9F7D-66524141203D}"/>
              </a:ext>
            </a:extLst>
          </p:cNvPr>
          <p:cNvSpPr>
            <a:spLocks noGrp="1"/>
          </p:cNvSpPr>
          <p:nvPr>
            <p:ph sz="half" idx="14"/>
          </p:nvPr>
        </p:nvSpPr>
        <p:spPr>
          <a:xfrm>
            <a:off x="4891500" y="2586963"/>
            <a:ext cx="3274601" cy="377814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219199" y="395819"/>
            <a:ext cx="3299884" cy="1132416"/>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a:xfrm>
            <a:off x="1219201" y="2541432"/>
            <a:ext cx="3299883" cy="3829736"/>
          </a:xfrm>
          <a:prstGeom prst="rect">
            <a:avLst/>
          </a:prstGeom>
        </p:spPr>
        <p:txBody>
          <a:bodyPr>
            <a:noAutofit/>
          </a:bodyPr>
          <a:lstStyle>
            <a:lvl1pPr>
              <a:defRPr sz="1867"/>
            </a:lvl1pPr>
          </a:lstStyle>
          <a:p>
            <a:pPr lvl="0"/>
            <a:r>
              <a:rPr lang="en-US"/>
              <a:t>Click to edit Master text styles</a:t>
            </a:r>
          </a:p>
        </p:txBody>
      </p:sp>
      <p:sp>
        <p:nvSpPr>
          <p:cNvPr id="14" name="Picture Placeholder 13">
            <a:extLst>
              <a:ext uri="{FF2B5EF4-FFF2-40B4-BE49-F238E27FC236}">
                <a16:creationId xmlns:a16="http://schemas.microsoft.com/office/drawing/2014/main" id="{3DECE0A8-6E2E-4CDD-9C99-ADC3BD870BC3}"/>
              </a:ext>
            </a:extLst>
          </p:cNvPr>
          <p:cNvSpPr>
            <a:spLocks noGrp="1"/>
          </p:cNvSpPr>
          <p:nvPr>
            <p:ph type="pic" sz="quarter" idx="13"/>
          </p:nvPr>
        </p:nvSpPr>
        <p:spPr>
          <a:xfrm>
            <a:off x="8540753" y="0"/>
            <a:ext cx="3651249" cy="6858000"/>
          </a:xfrm>
          <a:solidFill>
            <a:schemeClr val="bg1">
              <a:lumMod val="95000"/>
            </a:schemeClr>
          </a:solidFill>
        </p:spPr>
        <p:txBody>
          <a:bodyPr anchor="ctr" anchorCtr="1">
            <a:noAutofit/>
          </a:bodyPr>
          <a:lstStyle/>
          <a:p>
            <a:r>
              <a:rPr lang="en-US"/>
              <a:t>Click icon to add picture</a:t>
            </a:r>
          </a:p>
        </p:txBody>
      </p:sp>
      <p:pic>
        <p:nvPicPr>
          <p:cNvPr id="15" name="Picture 8">
            <a:extLst>
              <a:ext uri="{FF2B5EF4-FFF2-40B4-BE49-F238E27FC236}">
                <a16:creationId xmlns:a16="http://schemas.microsoft.com/office/drawing/2014/main" id="{E0B0DAAE-C09B-45BD-9696-C3DAD5E5DE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3" name="Date Placeholder 2">
            <a:extLst>
              <a:ext uri="{FF2B5EF4-FFF2-40B4-BE49-F238E27FC236}">
                <a16:creationId xmlns:a16="http://schemas.microsoft.com/office/drawing/2014/main" id="{97B6E34C-7363-422B-B89A-4EB5DF3FAF9D}"/>
              </a:ext>
            </a:extLst>
          </p:cNvPr>
          <p:cNvSpPr>
            <a:spLocks noGrp="1"/>
          </p:cNvSpPr>
          <p:nvPr>
            <p:ph type="dt" sz="half" idx="15"/>
          </p:nvPr>
        </p:nvSpPr>
        <p:spPr/>
        <p:txBody>
          <a:bodyPr/>
          <a:lstStyle>
            <a:lvl1pPr>
              <a:defRPr/>
            </a:lvl1pPr>
          </a:lstStyle>
          <a:p>
            <a:fld id="{6F091AE1-E493-FB45-BD93-5F5BFF288217}" type="datetime1">
              <a:rPr lang="en-US" smtClean="0"/>
              <a:pPr/>
              <a:t>6/15/24</a:t>
            </a:fld>
            <a:endParaRPr lang="en-US" dirty="0"/>
          </a:p>
        </p:txBody>
      </p:sp>
      <p:sp>
        <p:nvSpPr>
          <p:cNvPr id="5" name="Footer Placeholder 4">
            <a:extLst>
              <a:ext uri="{FF2B5EF4-FFF2-40B4-BE49-F238E27FC236}">
                <a16:creationId xmlns:a16="http://schemas.microsoft.com/office/drawing/2014/main" id="{B113677F-DC32-4816-B920-A8A556D57F60}"/>
              </a:ext>
            </a:extLst>
          </p:cNvPr>
          <p:cNvSpPr>
            <a:spLocks noGrp="1"/>
          </p:cNvSpPr>
          <p:nvPr>
            <p:ph type="ftr" sz="quarter" idx="16"/>
          </p:nvPr>
        </p:nvSpPr>
        <p:spPr/>
        <p:txBody>
          <a:bodyPr/>
          <a:lstStyle/>
          <a:p>
            <a:r>
              <a:rPr lang="en-US"/>
              <a:t>Confidential</a:t>
            </a:r>
          </a:p>
        </p:txBody>
      </p:sp>
      <p:sp>
        <p:nvSpPr>
          <p:cNvPr id="7" name="Slide Number Placeholder 6">
            <a:extLst>
              <a:ext uri="{FF2B5EF4-FFF2-40B4-BE49-F238E27FC236}">
                <a16:creationId xmlns:a16="http://schemas.microsoft.com/office/drawing/2014/main" id="{3543ABFA-3E0D-4F0A-AF30-F33D95442FD9}"/>
              </a:ext>
            </a:extLst>
          </p:cNvPr>
          <p:cNvSpPr>
            <a:spLocks noGrp="1"/>
          </p:cNvSpPr>
          <p:nvPr>
            <p:ph type="sldNum" sz="quarter" idx="17"/>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700808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three columns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20"/>
            <a:ext cx="3295652" cy="1824217"/>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19201" y="2548130"/>
            <a:ext cx="3268135" cy="3823039"/>
          </a:xfrm>
          <a:prstGeom prst="rect">
            <a:avLst/>
          </a:prstGeom>
        </p:spPr>
        <p:txBody>
          <a:bodyPr anchor="t" anchorCtr="0">
            <a:noAutofit/>
          </a:bodyPr>
          <a:lstStyle>
            <a:lvl1pPr marL="0" indent="0">
              <a:buNone/>
              <a:defRPr sz="1867"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881033" y="2577866"/>
            <a:ext cx="3285067" cy="3793303"/>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8540753" y="2577866"/>
            <a:ext cx="3295649" cy="3793303"/>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8">
            <a:extLst>
              <a:ext uri="{FF2B5EF4-FFF2-40B4-BE49-F238E27FC236}">
                <a16:creationId xmlns:a16="http://schemas.microsoft.com/office/drawing/2014/main" id="{612BFD51-DBD0-429E-8A84-D3D9CFFC04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3"/>
            <a:ext cx="1448184" cy="146749"/>
          </a:xfrm>
          <a:prstGeom prst="rect">
            <a:avLst/>
          </a:prstGeom>
        </p:spPr>
      </p:pic>
      <p:sp>
        <p:nvSpPr>
          <p:cNvPr id="5" name="Date Placeholder 4">
            <a:extLst>
              <a:ext uri="{FF2B5EF4-FFF2-40B4-BE49-F238E27FC236}">
                <a16:creationId xmlns:a16="http://schemas.microsoft.com/office/drawing/2014/main" id="{1DB869C6-0B2F-4A0C-A4D7-4D7CA592B243}"/>
              </a:ext>
            </a:extLst>
          </p:cNvPr>
          <p:cNvSpPr>
            <a:spLocks noGrp="1"/>
          </p:cNvSpPr>
          <p:nvPr>
            <p:ph type="dt" sz="half" idx="10"/>
          </p:nvPr>
        </p:nvSpPr>
        <p:spPr/>
        <p:txBody>
          <a:bodyPr/>
          <a:lstStyle>
            <a:lvl1pPr>
              <a:defRPr>
                <a:solidFill>
                  <a:schemeClr val="bg1"/>
                </a:solidFill>
              </a:defRPr>
            </a:lvl1pPr>
          </a:lstStyle>
          <a:p>
            <a:fld id="{DA01C808-B4FB-434F-876D-63E2AB8F029F}" type="datetime1">
              <a:rPr lang="en-US" smtClean="0"/>
              <a:pPr/>
              <a:t>6/15/24</a:t>
            </a:fld>
            <a:endParaRPr lang="en-US" dirty="0"/>
          </a:p>
        </p:txBody>
      </p:sp>
      <p:sp>
        <p:nvSpPr>
          <p:cNvPr id="7" name="Footer Placeholder 6">
            <a:extLst>
              <a:ext uri="{FF2B5EF4-FFF2-40B4-BE49-F238E27FC236}">
                <a16:creationId xmlns:a16="http://schemas.microsoft.com/office/drawing/2014/main" id="{94642CB9-1B5B-4632-A021-DD714639F1AA}"/>
              </a:ext>
            </a:extLst>
          </p:cNvPr>
          <p:cNvSpPr>
            <a:spLocks noGrp="1"/>
          </p:cNvSpPr>
          <p:nvPr>
            <p:ph type="ftr" sz="quarter" idx="11"/>
          </p:nvPr>
        </p:nvSpPr>
        <p:spPr/>
        <p:txBody>
          <a:bodyPr/>
          <a:lstStyle>
            <a:lvl1pPr>
              <a:defRPr>
                <a:solidFill>
                  <a:schemeClr val="bg1"/>
                </a:solidFill>
              </a:defRPr>
            </a:lvl1pPr>
          </a:lstStyle>
          <a:p>
            <a:r>
              <a:rPr lang="en-US"/>
              <a:t>Confidential</a:t>
            </a:r>
          </a:p>
        </p:txBody>
      </p:sp>
      <p:sp>
        <p:nvSpPr>
          <p:cNvPr id="8" name="Slide Number Placeholder 7">
            <a:extLst>
              <a:ext uri="{FF2B5EF4-FFF2-40B4-BE49-F238E27FC236}">
                <a16:creationId xmlns:a16="http://schemas.microsoft.com/office/drawing/2014/main" id="{100FD8A5-D306-41FC-91A4-10970587272F}"/>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smtClean="0"/>
              <a:pPr/>
              <a:t>‹#›</a:t>
            </a:fld>
            <a:endParaRPr lang="en-US"/>
          </a:p>
        </p:txBody>
      </p:sp>
    </p:spTree>
    <p:extLst>
      <p:ext uri="{BB962C8B-B14F-4D97-AF65-F5344CB8AC3E}">
        <p14:creationId xmlns:p14="http://schemas.microsoft.com/office/powerpoint/2010/main" val="4269342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three columns variation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819"/>
            <a:ext cx="6946901" cy="772583"/>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881033" y="4089402"/>
            <a:ext cx="3285067" cy="1977505"/>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8540753" y="4089402"/>
            <a:ext cx="3295649" cy="1977505"/>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8">
            <a:extLst>
              <a:ext uri="{FF2B5EF4-FFF2-40B4-BE49-F238E27FC236}">
                <a16:creationId xmlns:a16="http://schemas.microsoft.com/office/drawing/2014/main" id="{612BFD51-DBD0-429E-8A84-D3D9CFFC04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3"/>
            <a:ext cx="1448184" cy="146749"/>
          </a:xfrm>
          <a:prstGeom prst="rect">
            <a:avLst/>
          </a:prstGeom>
        </p:spPr>
      </p:pic>
      <p:sp>
        <p:nvSpPr>
          <p:cNvPr id="5" name="Date Placeholder 4">
            <a:extLst>
              <a:ext uri="{FF2B5EF4-FFF2-40B4-BE49-F238E27FC236}">
                <a16:creationId xmlns:a16="http://schemas.microsoft.com/office/drawing/2014/main" id="{1DB869C6-0B2F-4A0C-A4D7-4D7CA592B243}"/>
              </a:ext>
            </a:extLst>
          </p:cNvPr>
          <p:cNvSpPr>
            <a:spLocks noGrp="1"/>
          </p:cNvSpPr>
          <p:nvPr>
            <p:ph type="dt" sz="half" idx="10"/>
          </p:nvPr>
        </p:nvSpPr>
        <p:spPr/>
        <p:txBody>
          <a:bodyPr/>
          <a:lstStyle>
            <a:lvl1pPr>
              <a:defRPr>
                <a:solidFill>
                  <a:schemeClr val="bg1"/>
                </a:solidFill>
              </a:defRPr>
            </a:lvl1pPr>
          </a:lstStyle>
          <a:p>
            <a:fld id="{6A84EAFF-E165-A540-B40B-447C0EC0CAC4}" type="datetime1">
              <a:rPr lang="en-US" smtClean="0"/>
              <a:pPr/>
              <a:t>6/15/24</a:t>
            </a:fld>
            <a:endParaRPr lang="en-US" dirty="0"/>
          </a:p>
        </p:txBody>
      </p:sp>
      <p:sp>
        <p:nvSpPr>
          <p:cNvPr id="7" name="Footer Placeholder 6">
            <a:extLst>
              <a:ext uri="{FF2B5EF4-FFF2-40B4-BE49-F238E27FC236}">
                <a16:creationId xmlns:a16="http://schemas.microsoft.com/office/drawing/2014/main" id="{94642CB9-1B5B-4632-A021-DD714639F1AA}"/>
              </a:ext>
            </a:extLst>
          </p:cNvPr>
          <p:cNvSpPr>
            <a:spLocks noGrp="1"/>
          </p:cNvSpPr>
          <p:nvPr>
            <p:ph type="ftr" sz="quarter" idx="11"/>
          </p:nvPr>
        </p:nvSpPr>
        <p:spPr/>
        <p:txBody>
          <a:bodyPr/>
          <a:lstStyle>
            <a:lvl1pPr>
              <a:defRPr>
                <a:solidFill>
                  <a:schemeClr val="bg1"/>
                </a:solidFill>
              </a:defRPr>
            </a:lvl1pPr>
          </a:lstStyle>
          <a:p>
            <a:r>
              <a:rPr lang="en-US"/>
              <a:t>Confidential</a:t>
            </a:r>
          </a:p>
        </p:txBody>
      </p:sp>
      <p:sp>
        <p:nvSpPr>
          <p:cNvPr id="8" name="Slide Number Placeholder 7">
            <a:extLst>
              <a:ext uri="{FF2B5EF4-FFF2-40B4-BE49-F238E27FC236}">
                <a16:creationId xmlns:a16="http://schemas.microsoft.com/office/drawing/2014/main" id="{100FD8A5-D306-41FC-91A4-10970587272F}"/>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smtClean="0"/>
              <a:pPr/>
              <a:t>‹#›</a:t>
            </a:fld>
            <a:endParaRPr lang="en-US"/>
          </a:p>
        </p:txBody>
      </p:sp>
      <p:sp>
        <p:nvSpPr>
          <p:cNvPr id="18" name="Content Placeholder 3">
            <a:extLst>
              <a:ext uri="{FF2B5EF4-FFF2-40B4-BE49-F238E27FC236}">
                <a16:creationId xmlns:a16="http://schemas.microsoft.com/office/drawing/2014/main" id="{79745063-280B-4C67-8608-856FC1294F95}"/>
              </a:ext>
            </a:extLst>
          </p:cNvPr>
          <p:cNvSpPr>
            <a:spLocks noGrp="1"/>
          </p:cNvSpPr>
          <p:nvPr>
            <p:ph sz="half" idx="13"/>
          </p:nvPr>
        </p:nvSpPr>
        <p:spPr>
          <a:xfrm>
            <a:off x="1219200" y="4089402"/>
            <a:ext cx="3285067" cy="1977505"/>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012A62D4-8316-46EC-923F-4AE2F3DC9AEE}"/>
              </a:ext>
            </a:extLst>
          </p:cNvPr>
          <p:cNvSpPr>
            <a:spLocks noGrp="1"/>
          </p:cNvSpPr>
          <p:nvPr>
            <p:ph sz="half" idx="14" hasCustomPrompt="1"/>
          </p:nvPr>
        </p:nvSpPr>
        <p:spPr>
          <a:xfrm>
            <a:off x="4842933" y="2621281"/>
            <a:ext cx="3285067" cy="1481667"/>
          </a:xfrm>
          <a:prstGeom prst="rect">
            <a:avLst/>
          </a:prstGeom>
        </p:spPr>
        <p:txBody>
          <a:bodyPr>
            <a:noAutofit/>
          </a:bodyPr>
          <a:lstStyle>
            <a:lvl1pPr algn="l">
              <a:defRPr sz="9333">
                <a:solidFill>
                  <a:schemeClr val="bg1"/>
                </a:solidFill>
              </a:defRPr>
            </a:lvl1pPr>
            <a:lvl2pPr>
              <a:defRPr sz="9333">
                <a:solidFill>
                  <a:schemeClr val="bg1"/>
                </a:solidFill>
              </a:defRPr>
            </a:lvl2pPr>
            <a:lvl3pPr>
              <a:defRPr sz="9333">
                <a:solidFill>
                  <a:schemeClr val="bg1"/>
                </a:solidFill>
              </a:defRPr>
            </a:lvl3pPr>
            <a:lvl4pPr>
              <a:defRPr sz="9333">
                <a:solidFill>
                  <a:schemeClr val="bg1"/>
                </a:solidFill>
              </a:defRPr>
            </a:lvl4pPr>
            <a:lvl5pPr>
              <a:defRPr sz="9333">
                <a:solidFill>
                  <a:schemeClr val="bg1"/>
                </a:solidFill>
              </a:defRPr>
            </a:lvl5pPr>
          </a:lstStyle>
          <a:p>
            <a:pPr lvl="0"/>
            <a:r>
              <a:rPr lang="en-US"/>
              <a:t>75%</a:t>
            </a:r>
            <a:endParaRPr lang="en-US" dirty="0"/>
          </a:p>
        </p:txBody>
      </p:sp>
      <p:sp>
        <p:nvSpPr>
          <p:cNvPr id="20" name="Content Placeholder 5">
            <a:extLst>
              <a:ext uri="{FF2B5EF4-FFF2-40B4-BE49-F238E27FC236}">
                <a16:creationId xmlns:a16="http://schemas.microsoft.com/office/drawing/2014/main" id="{FE6F2483-0796-4CE0-9390-EA4EB121C81F}"/>
              </a:ext>
            </a:extLst>
          </p:cNvPr>
          <p:cNvSpPr>
            <a:spLocks noGrp="1"/>
          </p:cNvSpPr>
          <p:nvPr>
            <p:ph sz="quarter" idx="15" hasCustomPrompt="1"/>
          </p:nvPr>
        </p:nvSpPr>
        <p:spPr>
          <a:xfrm>
            <a:off x="8515353" y="2621281"/>
            <a:ext cx="3295649" cy="1481667"/>
          </a:xfrm>
          <a:prstGeom prst="rect">
            <a:avLst/>
          </a:prstGeom>
        </p:spPr>
        <p:txBody>
          <a:bodyPr>
            <a:noAutofit/>
          </a:bodyPr>
          <a:lstStyle>
            <a:lvl1pPr algn="l">
              <a:defRPr sz="9333">
                <a:solidFill>
                  <a:schemeClr val="bg1"/>
                </a:solidFill>
              </a:defRPr>
            </a:lvl1pPr>
            <a:lvl2pPr>
              <a:defRPr sz="9333">
                <a:solidFill>
                  <a:schemeClr val="bg1"/>
                </a:solidFill>
              </a:defRPr>
            </a:lvl2pPr>
            <a:lvl3pPr>
              <a:defRPr sz="9333">
                <a:solidFill>
                  <a:schemeClr val="bg1"/>
                </a:solidFill>
              </a:defRPr>
            </a:lvl3pPr>
            <a:lvl4pPr>
              <a:defRPr sz="9333">
                <a:solidFill>
                  <a:schemeClr val="bg1"/>
                </a:solidFill>
              </a:defRPr>
            </a:lvl4pPr>
            <a:lvl5pPr>
              <a:defRPr sz="9333">
                <a:solidFill>
                  <a:schemeClr val="bg1"/>
                </a:solidFill>
              </a:defRPr>
            </a:lvl5pPr>
          </a:lstStyle>
          <a:p>
            <a:pPr lvl="0"/>
            <a:r>
              <a:rPr lang="en-US"/>
              <a:t>50%</a:t>
            </a:r>
            <a:endParaRPr lang="en-US" dirty="0"/>
          </a:p>
        </p:txBody>
      </p:sp>
      <p:sp>
        <p:nvSpPr>
          <p:cNvPr id="21" name="Content Placeholder 3">
            <a:extLst>
              <a:ext uri="{FF2B5EF4-FFF2-40B4-BE49-F238E27FC236}">
                <a16:creationId xmlns:a16="http://schemas.microsoft.com/office/drawing/2014/main" id="{F215468C-3846-4A8F-80D1-1B7D83E49106}"/>
              </a:ext>
            </a:extLst>
          </p:cNvPr>
          <p:cNvSpPr>
            <a:spLocks noGrp="1"/>
          </p:cNvSpPr>
          <p:nvPr>
            <p:ph sz="half" idx="16" hasCustomPrompt="1"/>
          </p:nvPr>
        </p:nvSpPr>
        <p:spPr>
          <a:xfrm>
            <a:off x="1101853" y="2621281"/>
            <a:ext cx="3285067" cy="1481667"/>
          </a:xfrm>
          <a:prstGeom prst="rect">
            <a:avLst/>
          </a:prstGeom>
        </p:spPr>
        <p:txBody>
          <a:bodyPr>
            <a:noAutofit/>
          </a:bodyPr>
          <a:lstStyle>
            <a:lvl1pPr algn="l">
              <a:defRPr sz="9333">
                <a:solidFill>
                  <a:schemeClr val="bg1"/>
                </a:solidFill>
              </a:defRPr>
            </a:lvl1pPr>
            <a:lvl2pPr>
              <a:defRPr sz="9333">
                <a:solidFill>
                  <a:schemeClr val="bg1"/>
                </a:solidFill>
              </a:defRPr>
            </a:lvl2pPr>
            <a:lvl3pPr>
              <a:defRPr sz="9333">
                <a:solidFill>
                  <a:schemeClr val="bg1"/>
                </a:solidFill>
              </a:defRPr>
            </a:lvl3pPr>
            <a:lvl4pPr>
              <a:defRPr sz="9333">
                <a:solidFill>
                  <a:schemeClr val="bg1"/>
                </a:solidFill>
              </a:defRPr>
            </a:lvl4pPr>
            <a:lvl5pPr>
              <a:defRPr sz="9333">
                <a:solidFill>
                  <a:schemeClr val="bg1"/>
                </a:solidFill>
              </a:defRPr>
            </a:lvl5pPr>
          </a:lstStyle>
          <a:p>
            <a:pPr lvl="0"/>
            <a:r>
              <a:rPr lang="en-US"/>
              <a:t>100%</a:t>
            </a:r>
            <a:endParaRPr lang="en-US" dirty="0"/>
          </a:p>
        </p:txBody>
      </p:sp>
      <p:sp>
        <p:nvSpPr>
          <p:cNvPr id="22" name="Content Placeholder 3">
            <a:extLst>
              <a:ext uri="{FF2B5EF4-FFF2-40B4-BE49-F238E27FC236}">
                <a16:creationId xmlns:a16="http://schemas.microsoft.com/office/drawing/2014/main" id="{2774A5C6-D271-4B78-878B-CA70F7D59A47}"/>
              </a:ext>
            </a:extLst>
          </p:cNvPr>
          <p:cNvSpPr>
            <a:spLocks noGrp="1"/>
          </p:cNvSpPr>
          <p:nvPr>
            <p:ph sz="half" idx="17" hasCustomPrompt="1"/>
          </p:nvPr>
        </p:nvSpPr>
        <p:spPr>
          <a:xfrm>
            <a:off x="1219199" y="6291965"/>
            <a:ext cx="6946900" cy="104011"/>
          </a:xfrm>
          <a:prstGeom prst="rect">
            <a:avLst/>
          </a:prstGeom>
        </p:spPr>
        <p:txBody>
          <a:bodyPr anchor="b" anchorCtr="0">
            <a:noAutofit/>
          </a:bodyPr>
          <a:lstStyle>
            <a:lvl1pPr>
              <a:defRPr sz="9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Source: Lorem ipsum dolores</a:t>
            </a:r>
            <a:endParaRPr lang="en-US" dirty="0"/>
          </a:p>
        </p:txBody>
      </p:sp>
    </p:spTree>
    <p:extLst>
      <p:ext uri="{BB962C8B-B14F-4D97-AF65-F5344CB8AC3E}">
        <p14:creationId xmlns:p14="http://schemas.microsoft.com/office/powerpoint/2010/main" val="797785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199" y="395820"/>
            <a:ext cx="3295652" cy="708053"/>
          </a:xfrm>
          <a:prstGeom prst="rect">
            <a:avLst/>
          </a:prstGeom>
        </p:spPr>
        <p:txBody>
          <a:bodyPr>
            <a:noAutofit/>
          </a:bodyPr>
          <a:lstStyle>
            <a:lvl1pPr>
              <a:defRPr/>
            </a:lvl1pPr>
          </a:lstStyle>
          <a:p>
            <a:r>
              <a:rPr lang="en-US" dirty="0"/>
              <a:t>Agenda</a:t>
            </a:r>
          </a:p>
        </p:txBody>
      </p:sp>
      <p:sp>
        <p:nvSpPr>
          <p:cNvPr id="4" name="Content Placeholder 3"/>
          <p:cNvSpPr>
            <a:spLocks noGrp="1"/>
          </p:cNvSpPr>
          <p:nvPr>
            <p:ph sz="half" idx="2"/>
          </p:nvPr>
        </p:nvSpPr>
        <p:spPr>
          <a:xfrm>
            <a:off x="1228379" y="1528236"/>
            <a:ext cx="3295652" cy="4836877"/>
          </a:xfrm>
          <a:prstGeom prst="rect">
            <a:avLst/>
          </a:prstGeom>
        </p:spPr>
        <p:txBody>
          <a:bodyPr>
            <a:noAutofit/>
          </a:bodyPr>
          <a:lstStyle>
            <a:lvl1pPr>
              <a:defRPr sz="2133"/>
            </a:lvl1pPr>
          </a:lstStyle>
          <a:p>
            <a:pPr lvl="0"/>
            <a:r>
              <a:rPr lang="en-US"/>
              <a:t>Click to edit Master text styles</a:t>
            </a:r>
          </a:p>
        </p:txBody>
      </p:sp>
      <p:sp>
        <p:nvSpPr>
          <p:cNvPr id="14" name="Picture Placeholder 13">
            <a:extLst>
              <a:ext uri="{FF2B5EF4-FFF2-40B4-BE49-F238E27FC236}">
                <a16:creationId xmlns:a16="http://schemas.microsoft.com/office/drawing/2014/main" id="{1E865692-0B8B-48B8-B0B3-6CFD2D1E5459}"/>
              </a:ext>
            </a:extLst>
          </p:cNvPr>
          <p:cNvSpPr>
            <a:spLocks noGrp="1"/>
          </p:cNvSpPr>
          <p:nvPr>
            <p:ph type="pic" sz="quarter" idx="13"/>
          </p:nvPr>
        </p:nvSpPr>
        <p:spPr>
          <a:xfrm>
            <a:off x="4881035" y="0"/>
            <a:ext cx="7310967" cy="6858000"/>
          </a:xfrm>
          <a:solidFill>
            <a:schemeClr val="bg1">
              <a:lumMod val="95000"/>
            </a:schemeClr>
          </a:solidFill>
        </p:spPr>
        <p:txBody>
          <a:bodyPr anchor="ctr" anchorCtr="1">
            <a:noAutofit/>
          </a:bodyPr>
          <a:lstStyle/>
          <a:p>
            <a:r>
              <a:rPr lang="en-US"/>
              <a:t>Click icon to add picture</a:t>
            </a:r>
          </a:p>
        </p:txBody>
      </p:sp>
      <p:pic>
        <p:nvPicPr>
          <p:cNvPr id="9" name="Picture 8">
            <a:extLst>
              <a:ext uri="{FF2B5EF4-FFF2-40B4-BE49-F238E27FC236}">
                <a16:creationId xmlns:a16="http://schemas.microsoft.com/office/drawing/2014/main" id="{D909367E-9A9A-4E35-B6B9-BF86971CCD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3" name="Date Placeholder 2">
            <a:extLst>
              <a:ext uri="{FF2B5EF4-FFF2-40B4-BE49-F238E27FC236}">
                <a16:creationId xmlns:a16="http://schemas.microsoft.com/office/drawing/2014/main" id="{DBDD68F1-200A-47D3-97D6-58AED3057F63}"/>
              </a:ext>
            </a:extLst>
          </p:cNvPr>
          <p:cNvSpPr>
            <a:spLocks noGrp="1"/>
          </p:cNvSpPr>
          <p:nvPr>
            <p:ph type="dt" sz="half" idx="14"/>
          </p:nvPr>
        </p:nvSpPr>
        <p:spPr/>
        <p:txBody>
          <a:bodyPr/>
          <a:lstStyle>
            <a:lvl1pPr>
              <a:defRPr/>
            </a:lvl1pPr>
          </a:lstStyle>
          <a:p>
            <a:fld id="{10AF0703-8076-A949-BF96-3DC9CF6A3DF7}" type="datetime1">
              <a:rPr lang="en-US" smtClean="0"/>
              <a:pPr/>
              <a:t>6/15/24</a:t>
            </a:fld>
            <a:endParaRPr lang="en-US" dirty="0"/>
          </a:p>
        </p:txBody>
      </p:sp>
      <p:sp>
        <p:nvSpPr>
          <p:cNvPr id="5" name="Footer Placeholder 4">
            <a:extLst>
              <a:ext uri="{FF2B5EF4-FFF2-40B4-BE49-F238E27FC236}">
                <a16:creationId xmlns:a16="http://schemas.microsoft.com/office/drawing/2014/main" id="{93B1B2D6-030D-4960-B9C1-992B849738FC}"/>
              </a:ext>
            </a:extLst>
          </p:cNvPr>
          <p:cNvSpPr>
            <a:spLocks noGrp="1"/>
          </p:cNvSpPr>
          <p:nvPr>
            <p:ph type="ftr" sz="quarter" idx="15"/>
          </p:nvPr>
        </p:nvSpPr>
        <p:spPr/>
        <p:txBody>
          <a:bodyPr/>
          <a:lstStyle/>
          <a:p>
            <a:r>
              <a:rPr lang="en-US"/>
              <a:t>Confidential</a:t>
            </a:r>
          </a:p>
        </p:txBody>
      </p:sp>
      <p:sp>
        <p:nvSpPr>
          <p:cNvPr id="6" name="Slide Number Placeholder 5">
            <a:extLst>
              <a:ext uri="{FF2B5EF4-FFF2-40B4-BE49-F238E27FC236}">
                <a16:creationId xmlns:a16="http://schemas.microsoft.com/office/drawing/2014/main" id="{5E846A1A-29A4-4332-8B86-0C85E0F9E75C}"/>
              </a:ext>
            </a:extLst>
          </p:cNvPr>
          <p:cNvSpPr>
            <a:spLocks noGrp="1"/>
          </p:cNvSpPr>
          <p:nvPr>
            <p:ph type="sldNum" sz="quarter" idx="16"/>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1163239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21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in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1219198" y="395819"/>
            <a:ext cx="10615205" cy="1132415"/>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6713037" y="3657599"/>
            <a:ext cx="2377440" cy="2713860"/>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03393DF4-C196-4AD6-B5E4-E8544C5140F6}"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10" name="Content Placeholder 3">
            <a:extLst>
              <a:ext uri="{FF2B5EF4-FFF2-40B4-BE49-F238E27FC236}">
                <a16:creationId xmlns:a16="http://schemas.microsoft.com/office/drawing/2014/main" id="{A81F75C8-33AF-4EF8-91AD-C3F613E5A327}"/>
              </a:ext>
            </a:extLst>
          </p:cNvPr>
          <p:cNvSpPr>
            <a:spLocks noGrp="1"/>
          </p:cNvSpPr>
          <p:nvPr>
            <p:ph sz="half" idx="13"/>
          </p:nvPr>
        </p:nvSpPr>
        <p:spPr>
          <a:xfrm>
            <a:off x="1221195" y="3657599"/>
            <a:ext cx="2377440" cy="2713860"/>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5">
            <a:extLst>
              <a:ext uri="{FF2B5EF4-FFF2-40B4-BE49-F238E27FC236}">
                <a16:creationId xmlns:a16="http://schemas.microsoft.com/office/drawing/2014/main" id="{5F27F29A-3FCE-450F-8589-0C274FB4F28B}"/>
              </a:ext>
            </a:extLst>
          </p:cNvPr>
          <p:cNvSpPr>
            <a:spLocks noGrp="1"/>
          </p:cNvSpPr>
          <p:nvPr>
            <p:ph sz="quarter" idx="14"/>
          </p:nvPr>
        </p:nvSpPr>
        <p:spPr>
          <a:xfrm>
            <a:off x="3967116" y="3657599"/>
            <a:ext cx="2377440" cy="2713860"/>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0CCA128A-32E9-4D64-AC0B-398493F95397}"/>
              </a:ext>
            </a:extLst>
          </p:cNvPr>
          <p:cNvSpPr>
            <a:spLocks noGrp="1"/>
          </p:cNvSpPr>
          <p:nvPr>
            <p:ph sz="quarter" idx="15"/>
          </p:nvPr>
        </p:nvSpPr>
        <p:spPr>
          <a:xfrm>
            <a:off x="9458960" y="3657599"/>
            <a:ext cx="2377440" cy="2713860"/>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A22D38D3-5EC7-403C-920C-0513180C5053}"/>
              </a:ext>
            </a:extLst>
          </p:cNvPr>
          <p:cNvSpPr>
            <a:spLocks noGrp="1"/>
          </p:cNvSpPr>
          <p:nvPr>
            <p:ph sz="half" idx="16" hasCustomPrompt="1"/>
          </p:nvPr>
        </p:nvSpPr>
        <p:spPr>
          <a:xfrm>
            <a:off x="6711040"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noProof="0"/>
              <a:t>Click to edit Master title style</a:t>
            </a:r>
          </a:p>
        </p:txBody>
      </p:sp>
      <p:sp>
        <p:nvSpPr>
          <p:cNvPr id="14" name="Content Placeholder 3">
            <a:extLst>
              <a:ext uri="{FF2B5EF4-FFF2-40B4-BE49-F238E27FC236}">
                <a16:creationId xmlns:a16="http://schemas.microsoft.com/office/drawing/2014/main" id="{177800EA-D41D-43AB-8804-27840F237248}"/>
              </a:ext>
            </a:extLst>
          </p:cNvPr>
          <p:cNvSpPr>
            <a:spLocks noGrp="1"/>
          </p:cNvSpPr>
          <p:nvPr>
            <p:ph sz="half" idx="17" hasCustomPrompt="1"/>
          </p:nvPr>
        </p:nvSpPr>
        <p:spPr>
          <a:xfrm>
            <a:off x="1219197"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noProof="0"/>
              <a:t>Click to edit Master title style</a:t>
            </a:r>
          </a:p>
        </p:txBody>
      </p:sp>
      <p:sp>
        <p:nvSpPr>
          <p:cNvPr id="16" name="Content Placeholder 5">
            <a:extLst>
              <a:ext uri="{FF2B5EF4-FFF2-40B4-BE49-F238E27FC236}">
                <a16:creationId xmlns:a16="http://schemas.microsoft.com/office/drawing/2014/main" id="{D474D252-4B94-4FBB-A69E-14D59026589E}"/>
              </a:ext>
            </a:extLst>
          </p:cNvPr>
          <p:cNvSpPr>
            <a:spLocks noGrp="1"/>
          </p:cNvSpPr>
          <p:nvPr>
            <p:ph sz="quarter" idx="18" hasCustomPrompt="1"/>
          </p:nvPr>
        </p:nvSpPr>
        <p:spPr>
          <a:xfrm>
            <a:off x="3965119"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noProof="0"/>
              <a:t>Click to edit Master title style</a:t>
            </a:r>
          </a:p>
        </p:txBody>
      </p:sp>
      <p:sp>
        <p:nvSpPr>
          <p:cNvPr id="17" name="Content Placeholder 5">
            <a:extLst>
              <a:ext uri="{FF2B5EF4-FFF2-40B4-BE49-F238E27FC236}">
                <a16:creationId xmlns:a16="http://schemas.microsoft.com/office/drawing/2014/main" id="{3E881A5A-C925-4733-933F-212ABDC1B572}"/>
              </a:ext>
            </a:extLst>
          </p:cNvPr>
          <p:cNvSpPr>
            <a:spLocks noGrp="1"/>
          </p:cNvSpPr>
          <p:nvPr>
            <p:ph sz="quarter" idx="19" hasCustomPrompt="1"/>
          </p:nvPr>
        </p:nvSpPr>
        <p:spPr>
          <a:xfrm>
            <a:off x="9456963"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noProof="0"/>
              <a:t>Click to edit Master title style</a:t>
            </a:r>
          </a:p>
        </p:txBody>
      </p:sp>
      <p:sp>
        <p:nvSpPr>
          <p:cNvPr id="3" name="Footer Placeholder 2">
            <a:extLst>
              <a:ext uri="{FF2B5EF4-FFF2-40B4-BE49-F238E27FC236}">
                <a16:creationId xmlns:a16="http://schemas.microsoft.com/office/drawing/2014/main" id="{48BB6848-36DA-47E2-85FA-24BDC1BB36BA}"/>
              </a:ext>
            </a:extLst>
          </p:cNvPr>
          <p:cNvSpPr>
            <a:spLocks noGrp="1"/>
          </p:cNvSpPr>
          <p:nvPr>
            <p:ph type="ftr" sz="quarter" idx="20"/>
          </p:nvPr>
        </p:nvSpPr>
        <p:spPr/>
        <p:txBody>
          <a:bodyPr/>
          <a:lstStyle/>
          <a:p>
            <a:r>
              <a:rPr lang="en-US"/>
              <a:t>Confidential</a:t>
            </a:r>
          </a:p>
        </p:txBody>
      </p:sp>
    </p:spTree>
    <p:extLst>
      <p:ext uri="{BB962C8B-B14F-4D97-AF65-F5344CB8AC3E}">
        <p14:creationId xmlns:p14="http://schemas.microsoft.com/office/powerpoint/2010/main" val="922471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3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vari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CE4366-B57A-4DFB-8525-7AB08BF28ACD}"/>
              </a:ext>
            </a:extLst>
          </p:cNvPr>
          <p:cNvSpPr/>
          <p:nvPr userDrawn="1"/>
        </p:nvSpPr>
        <p:spPr>
          <a:xfrm>
            <a:off x="4514852" y="0"/>
            <a:ext cx="76771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Picture Placeholder 13">
            <a:extLst>
              <a:ext uri="{FF2B5EF4-FFF2-40B4-BE49-F238E27FC236}">
                <a16:creationId xmlns:a16="http://schemas.microsoft.com/office/drawing/2014/main" id="{A2224755-63A0-4928-87E4-E4FB6ACC3D5F}"/>
              </a:ext>
            </a:extLst>
          </p:cNvPr>
          <p:cNvSpPr>
            <a:spLocks noGrp="1"/>
          </p:cNvSpPr>
          <p:nvPr>
            <p:ph type="pic" sz="quarter" idx="13"/>
          </p:nvPr>
        </p:nvSpPr>
        <p:spPr>
          <a:xfrm>
            <a:off x="558801" y="0"/>
            <a:ext cx="3956051" cy="6858000"/>
          </a:xfrm>
          <a:solidFill>
            <a:schemeClr val="bg1">
              <a:lumMod val="95000"/>
            </a:schemeClr>
          </a:solidFill>
        </p:spPr>
        <p:txBody>
          <a:bodyPr anchor="ctr" anchorCtr="1">
            <a:noAutofit/>
          </a:bodyPr>
          <a:lstStyle/>
          <a:p>
            <a:r>
              <a:rPr lang="en-US"/>
              <a:t>Click icon to add picture</a:t>
            </a:r>
          </a:p>
        </p:txBody>
      </p:sp>
      <p:sp>
        <p:nvSpPr>
          <p:cNvPr id="4" name="Content Placeholder 3"/>
          <p:cNvSpPr>
            <a:spLocks noGrp="1"/>
          </p:cNvSpPr>
          <p:nvPr>
            <p:ph sz="half" idx="2"/>
          </p:nvPr>
        </p:nvSpPr>
        <p:spPr>
          <a:xfrm>
            <a:off x="4885386" y="1739902"/>
            <a:ext cx="6951015" cy="4643967"/>
          </a:xfrm>
          <a:prstGeom prst="rect">
            <a:avLst/>
          </a:prstGeom>
        </p:spPr>
        <p:txBody>
          <a:bodyPr>
            <a:noAutofit/>
          </a:bodyPr>
          <a:lstStyle>
            <a:lvl1pPr>
              <a:tabLst>
                <a:tab pos="6705264" algn="r"/>
              </a:tabLst>
              <a:defRPr sz="1867">
                <a:solidFill>
                  <a:schemeClr val="bg1"/>
                </a:solidFill>
              </a:defRPr>
            </a:lvl1pPr>
            <a:lvl2pPr marL="0" indent="0">
              <a:buFontTx/>
              <a:buNone/>
              <a:tabLst>
                <a:tab pos="6705264" algn="r"/>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5" name="Picture 8">
            <a:extLst>
              <a:ext uri="{FF2B5EF4-FFF2-40B4-BE49-F238E27FC236}">
                <a16:creationId xmlns:a16="http://schemas.microsoft.com/office/drawing/2014/main" id="{5E1B39A9-E4D3-426B-8BD8-1E8E33A57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3" name="Date Placeholder 2">
            <a:extLst>
              <a:ext uri="{FF2B5EF4-FFF2-40B4-BE49-F238E27FC236}">
                <a16:creationId xmlns:a16="http://schemas.microsoft.com/office/drawing/2014/main" id="{7AA1B2B6-FC51-4F6C-9C17-992CFF3DAF8B}"/>
              </a:ext>
            </a:extLst>
          </p:cNvPr>
          <p:cNvSpPr>
            <a:spLocks noGrp="1"/>
          </p:cNvSpPr>
          <p:nvPr>
            <p:ph type="dt" sz="half" idx="15"/>
          </p:nvPr>
        </p:nvSpPr>
        <p:spPr/>
        <p:txBody>
          <a:bodyPr/>
          <a:lstStyle>
            <a:lvl1pPr>
              <a:defRPr/>
            </a:lvl1pPr>
          </a:lstStyle>
          <a:p>
            <a:fld id="{D4E57515-CD25-C346-B72D-CFEDD54A37AC}" type="datetime1">
              <a:rPr lang="en-US" smtClean="0"/>
              <a:pPr/>
              <a:t>6/15/24</a:t>
            </a:fld>
            <a:endParaRPr lang="en-US" dirty="0"/>
          </a:p>
        </p:txBody>
      </p:sp>
      <p:sp>
        <p:nvSpPr>
          <p:cNvPr id="7" name="Footer Placeholder 6">
            <a:extLst>
              <a:ext uri="{FF2B5EF4-FFF2-40B4-BE49-F238E27FC236}">
                <a16:creationId xmlns:a16="http://schemas.microsoft.com/office/drawing/2014/main" id="{C58EC923-C5A2-4E8E-A11C-F59A29C691B4}"/>
              </a:ext>
            </a:extLst>
          </p:cNvPr>
          <p:cNvSpPr>
            <a:spLocks noGrp="1"/>
          </p:cNvSpPr>
          <p:nvPr>
            <p:ph type="ftr" sz="quarter" idx="16"/>
          </p:nvPr>
        </p:nvSpPr>
        <p:spPr/>
        <p:txBody>
          <a:bodyPr/>
          <a:lstStyle/>
          <a:p>
            <a:r>
              <a:rPr lang="en-US"/>
              <a:t>Confidential</a:t>
            </a:r>
          </a:p>
        </p:txBody>
      </p:sp>
      <p:sp>
        <p:nvSpPr>
          <p:cNvPr id="8" name="Slide Number Placeholder 7">
            <a:extLst>
              <a:ext uri="{FF2B5EF4-FFF2-40B4-BE49-F238E27FC236}">
                <a16:creationId xmlns:a16="http://schemas.microsoft.com/office/drawing/2014/main" id="{9A5B2852-7714-4652-B8D7-5B6E52B5C933}"/>
              </a:ext>
            </a:extLst>
          </p:cNvPr>
          <p:cNvSpPr>
            <a:spLocks noGrp="1"/>
          </p:cNvSpPr>
          <p:nvPr>
            <p:ph type="sldNum" sz="quarter" idx="17"/>
          </p:nvPr>
        </p:nvSpPr>
        <p:spPr/>
        <p:txBody>
          <a:bodyPr/>
          <a:lstStyle/>
          <a:p>
            <a:fld id="{F207DD7E-2893-4952-BB40-9A5B851D3DD5}" type="slidenum">
              <a:rPr lang="en-US" smtClean="0"/>
              <a:pPr/>
              <a:t>‹#›</a:t>
            </a:fld>
            <a:endParaRPr lang="en-US"/>
          </a:p>
        </p:txBody>
      </p:sp>
      <p:sp>
        <p:nvSpPr>
          <p:cNvPr id="12" name="Title 1">
            <a:extLst>
              <a:ext uri="{FF2B5EF4-FFF2-40B4-BE49-F238E27FC236}">
                <a16:creationId xmlns:a16="http://schemas.microsoft.com/office/drawing/2014/main" id="{F45E8267-86EF-464E-A04F-11BFDCE80DC4}"/>
              </a:ext>
            </a:extLst>
          </p:cNvPr>
          <p:cNvSpPr txBox="1">
            <a:spLocks/>
          </p:cNvSpPr>
          <p:nvPr userDrawn="1"/>
        </p:nvSpPr>
        <p:spPr>
          <a:xfrm>
            <a:off x="4881036" y="417231"/>
            <a:ext cx="3073401" cy="1132416"/>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kern="1200">
                <a:solidFill>
                  <a:schemeClr val="bg1"/>
                </a:solidFill>
                <a:latin typeface="+mj-lt"/>
                <a:ea typeface="+mj-ea"/>
                <a:cs typeface="+mj-cs"/>
              </a:defRPr>
            </a:lvl1pPr>
          </a:lstStyle>
          <a:p>
            <a:r>
              <a:rPr lang="en-US" sz="2933"/>
              <a:t>Agenda</a:t>
            </a:r>
            <a:endParaRPr lang="en-US" sz="2933" dirty="0"/>
          </a:p>
        </p:txBody>
      </p:sp>
    </p:spTree>
    <p:extLst>
      <p:ext uri="{BB962C8B-B14F-4D97-AF65-F5344CB8AC3E}">
        <p14:creationId xmlns:p14="http://schemas.microsoft.com/office/powerpoint/2010/main" val="3003918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two columns I picture">
    <p:bg>
      <p:bgPr>
        <a:solidFill>
          <a:schemeClr val="tx1"/>
        </a:solidFill>
        <a:effectLst/>
      </p:bgPr>
    </p:bg>
    <p:spTree>
      <p:nvGrpSpPr>
        <p:cNvPr id="1" name=""/>
        <p:cNvGrpSpPr/>
        <p:nvPr/>
      </p:nvGrpSpPr>
      <p:grpSpPr>
        <a:xfrm>
          <a:off x="0" y="0"/>
          <a:ext cx="0" cy="0"/>
          <a:chOff x="0" y="0"/>
          <a:chExt cx="0" cy="0"/>
        </a:xfrm>
      </p:grpSpPr>
      <p:sp>
        <p:nvSpPr>
          <p:cNvPr id="19" name="Picture Placeholder 13">
            <a:extLst>
              <a:ext uri="{FF2B5EF4-FFF2-40B4-BE49-F238E27FC236}">
                <a16:creationId xmlns:a16="http://schemas.microsoft.com/office/drawing/2014/main" id="{341D39E0-E63F-4CD4-9C0F-33DA3E4ECB6B}"/>
              </a:ext>
            </a:extLst>
          </p:cNvPr>
          <p:cNvSpPr>
            <a:spLocks noGrp="1"/>
          </p:cNvSpPr>
          <p:nvPr>
            <p:ph type="pic" sz="quarter" idx="14"/>
          </p:nvPr>
        </p:nvSpPr>
        <p:spPr>
          <a:xfrm>
            <a:off x="853441" y="2"/>
            <a:ext cx="3661411" cy="3248167"/>
          </a:xfrm>
          <a:solidFill>
            <a:schemeClr val="bg1">
              <a:lumMod val="95000"/>
            </a:schemeClr>
          </a:solidFill>
        </p:spPr>
        <p:txBody>
          <a:bodyPr anchor="ctr" anchorCtr="1">
            <a:noAutofit/>
          </a:bodyPr>
          <a:lstStyle/>
          <a:p>
            <a:r>
              <a:rPr lang="en-US"/>
              <a:t>Click icon to add picture</a:t>
            </a:r>
          </a:p>
        </p:txBody>
      </p:sp>
      <p:sp>
        <p:nvSpPr>
          <p:cNvPr id="2" name="Title 1"/>
          <p:cNvSpPr>
            <a:spLocks noGrp="1"/>
          </p:cNvSpPr>
          <p:nvPr>
            <p:ph type="title"/>
          </p:nvPr>
        </p:nvSpPr>
        <p:spPr>
          <a:xfrm>
            <a:off x="4881036" y="395819"/>
            <a:ext cx="3275995" cy="1132416"/>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19202" y="3613151"/>
            <a:ext cx="3295649" cy="2751960"/>
          </a:xfrm>
          <a:prstGeom prst="rect">
            <a:avLst/>
          </a:prstGeom>
        </p:spPr>
        <p:txBody>
          <a:bodyPr anchor="t" anchorCtr="0">
            <a:noAutofit/>
          </a:bodyPr>
          <a:lstStyle>
            <a:lvl1pPr marL="0" indent="0">
              <a:buNone/>
              <a:defRPr sz="2133"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81035" y="3686629"/>
            <a:ext cx="5126567" cy="2678483"/>
          </a:xfrm>
          <a:prstGeom prst="rect">
            <a:avLst/>
          </a:prstGeom>
        </p:spPr>
        <p:txBody>
          <a:bodyPr t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8">
            <a:extLst>
              <a:ext uri="{FF2B5EF4-FFF2-40B4-BE49-F238E27FC236}">
                <a16:creationId xmlns:a16="http://schemas.microsoft.com/office/drawing/2014/main" id="{1E177D58-8486-4EF4-BC6A-0E5313A8F7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3"/>
            <a:ext cx="1448184" cy="146749"/>
          </a:xfrm>
          <a:prstGeom prst="rect">
            <a:avLst/>
          </a:prstGeom>
        </p:spPr>
      </p:pic>
      <p:sp>
        <p:nvSpPr>
          <p:cNvPr id="4" name="Date Placeholder 3">
            <a:extLst>
              <a:ext uri="{FF2B5EF4-FFF2-40B4-BE49-F238E27FC236}">
                <a16:creationId xmlns:a16="http://schemas.microsoft.com/office/drawing/2014/main" id="{57ED31D2-7733-4DB1-BE78-FEE87605B917}"/>
              </a:ext>
            </a:extLst>
          </p:cNvPr>
          <p:cNvSpPr>
            <a:spLocks noGrp="1"/>
          </p:cNvSpPr>
          <p:nvPr>
            <p:ph type="dt" sz="half" idx="15"/>
          </p:nvPr>
        </p:nvSpPr>
        <p:spPr/>
        <p:txBody>
          <a:bodyPr/>
          <a:lstStyle>
            <a:lvl1pPr>
              <a:defRPr>
                <a:solidFill>
                  <a:schemeClr val="bg1"/>
                </a:solidFill>
              </a:defRPr>
            </a:lvl1pPr>
          </a:lstStyle>
          <a:p>
            <a:fld id="{05EE5CBC-2246-4B4E-8E06-E2FC75E8B4E3}" type="datetime1">
              <a:rPr lang="en-US" smtClean="0"/>
              <a:pPr/>
              <a:t>6/15/24</a:t>
            </a:fld>
            <a:endParaRPr lang="en-US" dirty="0"/>
          </a:p>
        </p:txBody>
      </p:sp>
      <p:sp>
        <p:nvSpPr>
          <p:cNvPr id="5" name="Footer Placeholder 4">
            <a:extLst>
              <a:ext uri="{FF2B5EF4-FFF2-40B4-BE49-F238E27FC236}">
                <a16:creationId xmlns:a16="http://schemas.microsoft.com/office/drawing/2014/main" id="{BE8FD4BF-4501-4F13-BD5B-D998EEBE3D57}"/>
              </a:ext>
            </a:extLst>
          </p:cNvPr>
          <p:cNvSpPr>
            <a:spLocks noGrp="1"/>
          </p:cNvSpPr>
          <p:nvPr>
            <p:ph type="ftr" sz="quarter" idx="16"/>
          </p:nvPr>
        </p:nvSpPr>
        <p:spPr/>
        <p:txBody>
          <a:bodyPr/>
          <a:lstStyle>
            <a:lvl1pPr>
              <a:defRPr>
                <a:solidFill>
                  <a:schemeClr val="bg1"/>
                </a:solidFill>
              </a:defRPr>
            </a:lvl1pPr>
          </a:lstStyle>
          <a:p>
            <a:r>
              <a:rPr lang="en-US"/>
              <a:t>Confidential</a:t>
            </a:r>
          </a:p>
        </p:txBody>
      </p:sp>
      <p:sp>
        <p:nvSpPr>
          <p:cNvPr id="7" name="Slide Number Placeholder 6">
            <a:extLst>
              <a:ext uri="{FF2B5EF4-FFF2-40B4-BE49-F238E27FC236}">
                <a16:creationId xmlns:a16="http://schemas.microsoft.com/office/drawing/2014/main" id="{245ABD62-3273-4D9D-9E03-F12B7ADF642B}"/>
              </a:ext>
            </a:extLst>
          </p:cNvPr>
          <p:cNvSpPr>
            <a:spLocks noGrp="1"/>
          </p:cNvSpPr>
          <p:nvPr>
            <p:ph type="sldNum" sz="quarter" idx="17"/>
          </p:nvPr>
        </p:nvSpPr>
        <p:spPr/>
        <p:txBody>
          <a:bodyPr/>
          <a:lstStyle>
            <a:lvl1pPr>
              <a:defRPr>
                <a:solidFill>
                  <a:schemeClr val="bg1"/>
                </a:solidFill>
              </a:defRPr>
            </a:lvl1pPr>
          </a:lstStyle>
          <a:p>
            <a:fld id="{F207DD7E-2893-4952-BB40-9A5B851D3DD5}" type="slidenum">
              <a:rPr lang="en-US" smtClean="0"/>
              <a:pPr/>
              <a:t>‹#›</a:t>
            </a:fld>
            <a:endParaRPr lang="en-US"/>
          </a:p>
        </p:txBody>
      </p:sp>
    </p:spTree>
    <p:extLst>
      <p:ext uri="{BB962C8B-B14F-4D97-AF65-F5344CB8AC3E}">
        <p14:creationId xmlns:p14="http://schemas.microsoft.com/office/powerpoint/2010/main" val="494628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829">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one column I text on picture">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07126396-9C25-4DEB-9EDE-EBA2FEED6594}"/>
              </a:ext>
            </a:extLst>
          </p:cNvPr>
          <p:cNvSpPr>
            <a:spLocks noGrp="1"/>
          </p:cNvSpPr>
          <p:nvPr>
            <p:ph type="pic" sz="quarter" idx="13"/>
          </p:nvPr>
        </p:nvSpPr>
        <p:spPr>
          <a:xfrm>
            <a:off x="4881035" y="0"/>
            <a:ext cx="7310967" cy="6858000"/>
          </a:xfrm>
          <a:solidFill>
            <a:schemeClr val="bg1">
              <a:lumMod val="95000"/>
            </a:schemeClr>
          </a:solidFill>
        </p:spPr>
        <p:txBody>
          <a:bodyPr anchor="ctr" anchorCtr="1">
            <a:noAutofit/>
          </a:bodyPr>
          <a:lstStyle/>
          <a:p>
            <a:r>
              <a:rPr lang="en-US"/>
              <a:t>Click icon to add picture</a:t>
            </a:r>
          </a:p>
        </p:txBody>
      </p:sp>
      <p:sp>
        <p:nvSpPr>
          <p:cNvPr id="2" name="Title 1"/>
          <p:cNvSpPr>
            <a:spLocks noGrp="1"/>
          </p:cNvSpPr>
          <p:nvPr>
            <p:ph type="title"/>
          </p:nvPr>
        </p:nvSpPr>
        <p:spPr>
          <a:xfrm>
            <a:off x="1219200" y="395819"/>
            <a:ext cx="3311933" cy="1132416"/>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a:xfrm>
            <a:off x="1228380" y="2568840"/>
            <a:ext cx="3286473" cy="3796273"/>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486400" y="2568837"/>
            <a:ext cx="2692400" cy="3796275"/>
          </a:xfrm>
          <a:prstGeom prst="rect">
            <a:avLst/>
          </a:prstGeom>
        </p:spPr>
        <p:txBody>
          <a:bodyPr>
            <a:noAutofit/>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8">
            <a:extLst>
              <a:ext uri="{FF2B5EF4-FFF2-40B4-BE49-F238E27FC236}">
                <a16:creationId xmlns:a16="http://schemas.microsoft.com/office/drawing/2014/main" id="{0F7CFACC-F5A0-4D91-BC6E-5B5B614980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 name="Date Placeholder 4">
            <a:extLst>
              <a:ext uri="{FF2B5EF4-FFF2-40B4-BE49-F238E27FC236}">
                <a16:creationId xmlns:a16="http://schemas.microsoft.com/office/drawing/2014/main" id="{4E61C959-0BA1-4D1A-B5ED-9D731739D508}"/>
              </a:ext>
            </a:extLst>
          </p:cNvPr>
          <p:cNvSpPr>
            <a:spLocks noGrp="1"/>
          </p:cNvSpPr>
          <p:nvPr>
            <p:ph type="dt" sz="half" idx="14"/>
          </p:nvPr>
        </p:nvSpPr>
        <p:spPr/>
        <p:txBody>
          <a:bodyPr/>
          <a:lstStyle>
            <a:lvl1pPr>
              <a:defRPr/>
            </a:lvl1pPr>
          </a:lstStyle>
          <a:p>
            <a:fld id="{02F7D0B9-4C7A-9042-87FA-AA6D558EAE83}" type="datetime1">
              <a:rPr lang="en-US" smtClean="0"/>
              <a:pPr/>
              <a:t>6/15/24</a:t>
            </a:fld>
            <a:endParaRPr lang="en-US" dirty="0"/>
          </a:p>
        </p:txBody>
      </p:sp>
      <p:sp>
        <p:nvSpPr>
          <p:cNvPr id="7" name="Footer Placeholder 6">
            <a:extLst>
              <a:ext uri="{FF2B5EF4-FFF2-40B4-BE49-F238E27FC236}">
                <a16:creationId xmlns:a16="http://schemas.microsoft.com/office/drawing/2014/main" id="{95784105-0C8A-4316-A9EA-83941D7F8896}"/>
              </a:ext>
            </a:extLst>
          </p:cNvPr>
          <p:cNvSpPr>
            <a:spLocks noGrp="1"/>
          </p:cNvSpPr>
          <p:nvPr>
            <p:ph type="ftr" sz="quarter" idx="15"/>
          </p:nvPr>
        </p:nvSpPr>
        <p:spPr/>
        <p:txBody>
          <a:bodyPr/>
          <a:lstStyle/>
          <a:p>
            <a:r>
              <a:rPr lang="en-US"/>
              <a:t>Confidential</a:t>
            </a:r>
          </a:p>
        </p:txBody>
      </p:sp>
      <p:sp>
        <p:nvSpPr>
          <p:cNvPr id="8" name="Slide Number Placeholder 7">
            <a:extLst>
              <a:ext uri="{FF2B5EF4-FFF2-40B4-BE49-F238E27FC236}">
                <a16:creationId xmlns:a16="http://schemas.microsoft.com/office/drawing/2014/main" id="{5CD7C1F8-B25F-4AF2-8F76-13A6C03E3762}"/>
              </a:ext>
            </a:extLst>
          </p:cNvPr>
          <p:cNvSpPr>
            <a:spLocks noGrp="1"/>
          </p:cNvSpPr>
          <p:nvPr>
            <p:ph type="sldNum" sz="quarter" idx="16"/>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902042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48">
          <p15:clr>
            <a:srgbClr val="FBAE40"/>
          </p15:clr>
        </p15:guide>
        <p15:guide id="2" pos="259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one column I graphic">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819"/>
            <a:ext cx="3311933" cy="1132416"/>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a:xfrm>
            <a:off x="1228380" y="2568840"/>
            <a:ext cx="3286473" cy="3796273"/>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8">
            <a:extLst>
              <a:ext uri="{FF2B5EF4-FFF2-40B4-BE49-F238E27FC236}">
                <a16:creationId xmlns:a16="http://schemas.microsoft.com/office/drawing/2014/main" id="{0F7CFACC-F5A0-4D91-BC6E-5B5B614980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 name="Date Placeholder 4">
            <a:extLst>
              <a:ext uri="{FF2B5EF4-FFF2-40B4-BE49-F238E27FC236}">
                <a16:creationId xmlns:a16="http://schemas.microsoft.com/office/drawing/2014/main" id="{4E61C959-0BA1-4D1A-B5ED-9D731739D508}"/>
              </a:ext>
            </a:extLst>
          </p:cNvPr>
          <p:cNvSpPr>
            <a:spLocks noGrp="1"/>
          </p:cNvSpPr>
          <p:nvPr>
            <p:ph type="dt" sz="half" idx="14"/>
          </p:nvPr>
        </p:nvSpPr>
        <p:spPr/>
        <p:txBody>
          <a:bodyPr/>
          <a:lstStyle>
            <a:lvl1pPr>
              <a:defRPr/>
            </a:lvl1pPr>
          </a:lstStyle>
          <a:p>
            <a:fld id="{1CC751DA-1D6D-444C-AAA0-908C446C7432}" type="datetime1">
              <a:rPr lang="en-US" smtClean="0"/>
              <a:pPr/>
              <a:t>6/15/24</a:t>
            </a:fld>
            <a:endParaRPr lang="en-US" dirty="0"/>
          </a:p>
        </p:txBody>
      </p:sp>
      <p:sp>
        <p:nvSpPr>
          <p:cNvPr id="7" name="Footer Placeholder 6">
            <a:extLst>
              <a:ext uri="{FF2B5EF4-FFF2-40B4-BE49-F238E27FC236}">
                <a16:creationId xmlns:a16="http://schemas.microsoft.com/office/drawing/2014/main" id="{95784105-0C8A-4316-A9EA-83941D7F8896}"/>
              </a:ext>
            </a:extLst>
          </p:cNvPr>
          <p:cNvSpPr>
            <a:spLocks noGrp="1"/>
          </p:cNvSpPr>
          <p:nvPr>
            <p:ph type="ftr" sz="quarter" idx="15"/>
          </p:nvPr>
        </p:nvSpPr>
        <p:spPr/>
        <p:txBody>
          <a:bodyPr/>
          <a:lstStyle/>
          <a:p>
            <a:r>
              <a:rPr lang="en-US"/>
              <a:t>Confidential</a:t>
            </a:r>
          </a:p>
        </p:txBody>
      </p:sp>
      <p:sp>
        <p:nvSpPr>
          <p:cNvPr id="8" name="Slide Number Placeholder 7">
            <a:extLst>
              <a:ext uri="{FF2B5EF4-FFF2-40B4-BE49-F238E27FC236}">
                <a16:creationId xmlns:a16="http://schemas.microsoft.com/office/drawing/2014/main" id="{5CD7C1F8-B25F-4AF2-8F76-13A6C03E3762}"/>
              </a:ext>
            </a:extLst>
          </p:cNvPr>
          <p:cNvSpPr>
            <a:spLocks noGrp="1"/>
          </p:cNvSpPr>
          <p:nvPr>
            <p:ph type="sldNum" sz="quarter" idx="16"/>
          </p:nvPr>
        </p:nvSpPr>
        <p:spPr/>
        <p:txBody>
          <a:bodyPr/>
          <a:lstStyle/>
          <a:p>
            <a:fld id="{F207DD7E-2893-4952-BB40-9A5B851D3DD5}" type="slidenum">
              <a:rPr lang="en-US" smtClean="0"/>
              <a:pPr/>
              <a:t>‹#›</a:t>
            </a:fld>
            <a:endParaRPr lang="en-US"/>
          </a:p>
        </p:txBody>
      </p:sp>
      <p:sp>
        <p:nvSpPr>
          <p:cNvPr id="10" name="Rechteck 4">
            <a:extLst>
              <a:ext uri="{FF2B5EF4-FFF2-40B4-BE49-F238E27FC236}">
                <a16:creationId xmlns:a16="http://schemas.microsoft.com/office/drawing/2014/main" id="{ACECA412-D5C3-440C-A7A7-90A520A11675}"/>
              </a:ext>
            </a:extLst>
          </p:cNvPr>
          <p:cNvSpPr/>
          <p:nvPr userDrawn="1"/>
        </p:nvSpPr>
        <p:spPr>
          <a:xfrm>
            <a:off x="4881035" y="0"/>
            <a:ext cx="731096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36978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48">
          <p15:clr>
            <a:srgbClr val="FBAE40"/>
          </p15:clr>
        </p15:guide>
        <p15:guide id="2" pos="259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one column I chart">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3295652" cy="1132416"/>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a:xfrm>
            <a:off x="1228380" y="2568840"/>
            <a:ext cx="3286473" cy="3796273"/>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8">
            <a:extLst>
              <a:ext uri="{FF2B5EF4-FFF2-40B4-BE49-F238E27FC236}">
                <a16:creationId xmlns:a16="http://schemas.microsoft.com/office/drawing/2014/main" id="{0F7CFACC-F5A0-4D91-BC6E-5B5B614980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 name="Date Placeholder 4">
            <a:extLst>
              <a:ext uri="{FF2B5EF4-FFF2-40B4-BE49-F238E27FC236}">
                <a16:creationId xmlns:a16="http://schemas.microsoft.com/office/drawing/2014/main" id="{4E61C959-0BA1-4D1A-B5ED-9D731739D508}"/>
              </a:ext>
            </a:extLst>
          </p:cNvPr>
          <p:cNvSpPr>
            <a:spLocks noGrp="1"/>
          </p:cNvSpPr>
          <p:nvPr>
            <p:ph type="dt" sz="half" idx="14"/>
          </p:nvPr>
        </p:nvSpPr>
        <p:spPr/>
        <p:txBody>
          <a:bodyPr/>
          <a:lstStyle>
            <a:lvl1pPr>
              <a:defRPr/>
            </a:lvl1pPr>
          </a:lstStyle>
          <a:p>
            <a:fld id="{EFFBD3D3-83AA-4944-B80B-34875CF87129}" type="datetime1">
              <a:rPr lang="en-US" smtClean="0"/>
              <a:pPr/>
              <a:t>6/15/24</a:t>
            </a:fld>
            <a:endParaRPr lang="en-US" dirty="0"/>
          </a:p>
        </p:txBody>
      </p:sp>
      <p:sp>
        <p:nvSpPr>
          <p:cNvPr id="7" name="Footer Placeholder 6">
            <a:extLst>
              <a:ext uri="{FF2B5EF4-FFF2-40B4-BE49-F238E27FC236}">
                <a16:creationId xmlns:a16="http://schemas.microsoft.com/office/drawing/2014/main" id="{95784105-0C8A-4316-A9EA-83941D7F8896}"/>
              </a:ext>
            </a:extLst>
          </p:cNvPr>
          <p:cNvSpPr>
            <a:spLocks noGrp="1"/>
          </p:cNvSpPr>
          <p:nvPr>
            <p:ph type="ftr" sz="quarter" idx="15"/>
          </p:nvPr>
        </p:nvSpPr>
        <p:spPr/>
        <p:txBody>
          <a:bodyPr/>
          <a:lstStyle/>
          <a:p>
            <a:r>
              <a:rPr lang="en-US"/>
              <a:t>Confidential</a:t>
            </a:r>
          </a:p>
        </p:txBody>
      </p:sp>
      <p:sp>
        <p:nvSpPr>
          <p:cNvPr id="8" name="Slide Number Placeholder 7">
            <a:extLst>
              <a:ext uri="{FF2B5EF4-FFF2-40B4-BE49-F238E27FC236}">
                <a16:creationId xmlns:a16="http://schemas.microsoft.com/office/drawing/2014/main" id="{5CD7C1F8-B25F-4AF2-8F76-13A6C03E3762}"/>
              </a:ext>
            </a:extLst>
          </p:cNvPr>
          <p:cNvSpPr>
            <a:spLocks noGrp="1"/>
          </p:cNvSpPr>
          <p:nvPr>
            <p:ph type="sldNum" sz="quarter" idx="16"/>
          </p:nvPr>
        </p:nvSpPr>
        <p:spPr/>
        <p:txBody>
          <a:bodyPr/>
          <a:lstStyle/>
          <a:p>
            <a:fld id="{F207DD7E-2893-4952-BB40-9A5B851D3DD5}" type="slidenum">
              <a:rPr lang="en-US" smtClean="0"/>
              <a:pPr/>
              <a:t>‹#›</a:t>
            </a:fld>
            <a:endParaRPr lang="en-US"/>
          </a:p>
        </p:txBody>
      </p:sp>
      <p:sp>
        <p:nvSpPr>
          <p:cNvPr id="10" name="Rechteck 4">
            <a:extLst>
              <a:ext uri="{FF2B5EF4-FFF2-40B4-BE49-F238E27FC236}">
                <a16:creationId xmlns:a16="http://schemas.microsoft.com/office/drawing/2014/main" id="{ACECA412-D5C3-440C-A7A7-90A520A11675}"/>
              </a:ext>
            </a:extLst>
          </p:cNvPr>
          <p:cNvSpPr/>
          <p:nvPr userDrawn="1"/>
        </p:nvSpPr>
        <p:spPr>
          <a:xfrm>
            <a:off x="4881035" y="0"/>
            <a:ext cx="731096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Chart Placeholder 5">
            <a:extLst>
              <a:ext uri="{FF2B5EF4-FFF2-40B4-BE49-F238E27FC236}">
                <a16:creationId xmlns:a16="http://schemas.microsoft.com/office/drawing/2014/main" id="{4CEF2FA9-8679-4F78-BCC5-A04A70656544}"/>
              </a:ext>
            </a:extLst>
          </p:cNvPr>
          <p:cNvSpPr>
            <a:spLocks noGrp="1"/>
          </p:cNvSpPr>
          <p:nvPr>
            <p:ph type="chart" sz="quarter" idx="17"/>
          </p:nvPr>
        </p:nvSpPr>
        <p:spPr>
          <a:xfrm>
            <a:off x="4881035" y="0"/>
            <a:ext cx="7310967" cy="6858000"/>
          </a:xfrm>
        </p:spPr>
        <p:txBody>
          <a:bodyPr/>
          <a:lstStyle/>
          <a:p>
            <a:r>
              <a:rPr lang="en-US"/>
              <a:t>Click icon to add chart</a:t>
            </a:r>
          </a:p>
        </p:txBody>
      </p:sp>
      <p:sp>
        <p:nvSpPr>
          <p:cNvPr id="11" name="Text Placeholder 4">
            <a:extLst>
              <a:ext uri="{FF2B5EF4-FFF2-40B4-BE49-F238E27FC236}">
                <a16:creationId xmlns:a16="http://schemas.microsoft.com/office/drawing/2014/main" id="{7AE40824-3647-4665-A847-AB44C0FEB9EF}"/>
              </a:ext>
            </a:extLst>
          </p:cNvPr>
          <p:cNvSpPr>
            <a:spLocks noGrp="1"/>
          </p:cNvSpPr>
          <p:nvPr>
            <p:ph type="body" sz="quarter" idx="3"/>
          </p:nvPr>
        </p:nvSpPr>
        <p:spPr>
          <a:xfrm>
            <a:off x="1240271" y="1528234"/>
            <a:ext cx="3274580" cy="1040604"/>
          </a:xfrm>
          <a:prstGeom prst="rect">
            <a:avLst/>
          </a:prstGeom>
        </p:spPr>
        <p:txBody>
          <a:bodyPr anchor="t" anchorCtr="0">
            <a:noAutofit/>
          </a:bodyPr>
          <a:lstStyle>
            <a:lvl1pPr marL="0" indent="0">
              <a:buNone/>
              <a:defRPr sz="1867"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Tree>
    <p:extLst>
      <p:ext uri="{BB962C8B-B14F-4D97-AF65-F5344CB8AC3E}">
        <p14:creationId xmlns:p14="http://schemas.microsoft.com/office/powerpoint/2010/main" val="241944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48">
          <p15:clr>
            <a:srgbClr val="FBAE40"/>
          </p15:clr>
        </p15:guide>
        <p15:guide id="2" pos="2592">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two columns I headline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2224755-63A0-4928-87E4-E4FB6ACC3D5F}"/>
              </a:ext>
            </a:extLst>
          </p:cNvPr>
          <p:cNvSpPr>
            <a:spLocks noGrp="1"/>
          </p:cNvSpPr>
          <p:nvPr>
            <p:ph type="pic" sz="quarter" idx="13"/>
          </p:nvPr>
        </p:nvSpPr>
        <p:spPr>
          <a:xfrm>
            <a:off x="558801" y="0"/>
            <a:ext cx="3956051" cy="6858000"/>
          </a:xfrm>
          <a:solidFill>
            <a:schemeClr val="bg1">
              <a:lumMod val="95000"/>
            </a:schemeClr>
          </a:solidFill>
        </p:spPr>
        <p:txBody>
          <a:bodyPr anchor="ctr" anchorCtr="1">
            <a:noAutofit/>
          </a:bodyPr>
          <a:lstStyle/>
          <a:p>
            <a:r>
              <a:rPr lang="en-US"/>
              <a:t>Click icon to add picture</a:t>
            </a:r>
          </a:p>
        </p:txBody>
      </p:sp>
      <p:sp>
        <p:nvSpPr>
          <p:cNvPr id="2" name="Title 1"/>
          <p:cNvSpPr>
            <a:spLocks noGrp="1"/>
          </p:cNvSpPr>
          <p:nvPr>
            <p:ph type="title"/>
          </p:nvPr>
        </p:nvSpPr>
        <p:spPr>
          <a:xfrm>
            <a:off x="1219201" y="395819"/>
            <a:ext cx="3073401" cy="1132416"/>
          </a:xfrm>
          <a:prstGeom prst="rect">
            <a:avLst/>
          </a:prstGeom>
        </p:spPr>
        <p:txBody>
          <a:bodyPr>
            <a:noAutofit/>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885388" y="2568840"/>
            <a:ext cx="3295649" cy="3802329"/>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1035" y="1742941"/>
            <a:ext cx="6955367" cy="825896"/>
          </a:xfrm>
          <a:prstGeom prst="rect">
            <a:avLst/>
          </a:prstGeom>
        </p:spPr>
        <p:txBody>
          <a:bodyPr anchor="t" anchorCtr="0">
            <a:noAutofit/>
          </a:bodyPr>
          <a:lstStyle>
            <a:lvl1pPr marL="0" indent="0">
              <a:buNone/>
              <a:defRPr sz="1867"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AE731607-B59C-4DEF-BE08-C3DD4CA25263}"/>
              </a:ext>
            </a:extLst>
          </p:cNvPr>
          <p:cNvSpPr>
            <a:spLocks noGrp="1"/>
          </p:cNvSpPr>
          <p:nvPr>
            <p:ph sz="half" idx="14"/>
          </p:nvPr>
        </p:nvSpPr>
        <p:spPr>
          <a:xfrm>
            <a:off x="8540753" y="2568840"/>
            <a:ext cx="3295649" cy="3802329"/>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7AA1B2B6-FC51-4F6C-9C17-992CFF3DAF8B}"/>
              </a:ext>
            </a:extLst>
          </p:cNvPr>
          <p:cNvSpPr>
            <a:spLocks noGrp="1"/>
          </p:cNvSpPr>
          <p:nvPr>
            <p:ph type="dt" sz="half" idx="15"/>
          </p:nvPr>
        </p:nvSpPr>
        <p:spPr/>
        <p:txBody>
          <a:bodyPr/>
          <a:lstStyle>
            <a:lvl1pPr>
              <a:defRPr/>
            </a:lvl1pPr>
          </a:lstStyle>
          <a:p>
            <a:fld id="{593F7AF7-AEF3-0B43-ADDB-DF92864090FD}" type="datetime1">
              <a:rPr lang="en-US" smtClean="0"/>
              <a:pPr/>
              <a:t>6/15/24</a:t>
            </a:fld>
            <a:endParaRPr lang="en-US" dirty="0"/>
          </a:p>
        </p:txBody>
      </p:sp>
      <p:sp>
        <p:nvSpPr>
          <p:cNvPr id="7" name="Footer Placeholder 6">
            <a:extLst>
              <a:ext uri="{FF2B5EF4-FFF2-40B4-BE49-F238E27FC236}">
                <a16:creationId xmlns:a16="http://schemas.microsoft.com/office/drawing/2014/main" id="{C58EC923-C5A2-4E8E-A11C-F59A29C691B4}"/>
              </a:ext>
            </a:extLst>
          </p:cNvPr>
          <p:cNvSpPr>
            <a:spLocks noGrp="1"/>
          </p:cNvSpPr>
          <p:nvPr>
            <p:ph type="ftr" sz="quarter" idx="16"/>
          </p:nvPr>
        </p:nvSpPr>
        <p:spPr/>
        <p:txBody>
          <a:bodyPr/>
          <a:lstStyle/>
          <a:p>
            <a:r>
              <a:rPr lang="en-US"/>
              <a:t>Confidential</a:t>
            </a:r>
          </a:p>
        </p:txBody>
      </p:sp>
      <p:sp>
        <p:nvSpPr>
          <p:cNvPr id="8" name="Slide Number Placeholder 7">
            <a:extLst>
              <a:ext uri="{FF2B5EF4-FFF2-40B4-BE49-F238E27FC236}">
                <a16:creationId xmlns:a16="http://schemas.microsoft.com/office/drawing/2014/main" id="{9A5B2852-7714-4652-B8D7-5B6E52B5C933}"/>
              </a:ext>
            </a:extLst>
          </p:cNvPr>
          <p:cNvSpPr>
            <a:spLocks noGrp="1"/>
          </p:cNvSpPr>
          <p:nvPr>
            <p:ph type="sldNum" sz="quarter" idx="17"/>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1148041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928">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two columns, two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2224755-63A0-4928-87E4-E4FB6ACC3D5F}"/>
              </a:ext>
            </a:extLst>
          </p:cNvPr>
          <p:cNvSpPr>
            <a:spLocks noGrp="1"/>
          </p:cNvSpPr>
          <p:nvPr>
            <p:ph type="pic" sz="quarter" idx="13"/>
          </p:nvPr>
        </p:nvSpPr>
        <p:spPr>
          <a:xfrm>
            <a:off x="558801" y="0"/>
            <a:ext cx="3956051" cy="6858000"/>
          </a:xfrm>
          <a:solidFill>
            <a:schemeClr val="bg1">
              <a:lumMod val="95000"/>
            </a:schemeClr>
          </a:solidFill>
        </p:spPr>
        <p:txBody>
          <a:bodyPr anchor="ctr" anchorCtr="1">
            <a:noAutofit/>
          </a:bodyPr>
          <a:lstStyle/>
          <a:p>
            <a:r>
              <a:rPr lang="en-US"/>
              <a:t>Click icon to add picture</a:t>
            </a:r>
          </a:p>
        </p:txBody>
      </p:sp>
      <p:sp>
        <p:nvSpPr>
          <p:cNvPr id="2" name="Title 1"/>
          <p:cNvSpPr>
            <a:spLocks noGrp="1"/>
          </p:cNvSpPr>
          <p:nvPr>
            <p:ph type="title"/>
          </p:nvPr>
        </p:nvSpPr>
        <p:spPr>
          <a:xfrm>
            <a:off x="4881035" y="395819"/>
            <a:ext cx="3297767" cy="1132416"/>
          </a:xfrm>
          <a:prstGeom prst="rect">
            <a:avLst/>
          </a:prstGeom>
        </p:spPr>
        <p:txBody>
          <a:bodyPr>
            <a:noAutofit/>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885388" y="3609219"/>
            <a:ext cx="3295649" cy="276194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1035" y="1709438"/>
            <a:ext cx="3297767" cy="1613313"/>
          </a:xfrm>
          <a:prstGeom prst="rect">
            <a:avLst/>
          </a:prstGeom>
        </p:spPr>
        <p:txBody>
          <a:bodyPr anchor="b" anchorCtr="0">
            <a:noAutofit/>
          </a:bodyPr>
          <a:lstStyle>
            <a:lvl1pPr marL="0" indent="0">
              <a:buNone/>
              <a:defRPr sz="1867"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pic>
        <p:nvPicPr>
          <p:cNvPr id="15" name="Picture 8">
            <a:extLst>
              <a:ext uri="{FF2B5EF4-FFF2-40B4-BE49-F238E27FC236}">
                <a16:creationId xmlns:a16="http://schemas.microsoft.com/office/drawing/2014/main" id="{5E1B39A9-E4D3-426B-8BD8-1E8E33A57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16" name="Content Placeholder 3">
            <a:extLst>
              <a:ext uri="{FF2B5EF4-FFF2-40B4-BE49-F238E27FC236}">
                <a16:creationId xmlns:a16="http://schemas.microsoft.com/office/drawing/2014/main" id="{AE731607-B59C-4DEF-BE08-C3DD4CA25263}"/>
              </a:ext>
            </a:extLst>
          </p:cNvPr>
          <p:cNvSpPr>
            <a:spLocks noGrp="1"/>
          </p:cNvSpPr>
          <p:nvPr>
            <p:ph sz="half" idx="14"/>
          </p:nvPr>
        </p:nvSpPr>
        <p:spPr>
          <a:xfrm>
            <a:off x="8540753" y="3609219"/>
            <a:ext cx="3295649" cy="276194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3">
            <a:extLst>
              <a:ext uri="{FF2B5EF4-FFF2-40B4-BE49-F238E27FC236}">
                <a16:creationId xmlns:a16="http://schemas.microsoft.com/office/drawing/2014/main" id="{82271714-BED4-4FAA-BE9A-BC37E7C7B115}"/>
              </a:ext>
            </a:extLst>
          </p:cNvPr>
          <p:cNvSpPr>
            <a:spLocks noGrp="1"/>
          </p:cNvSpPr>
          <p:nvPr>
            <p:ph type="pic" sz="quarter" idx="15"/>
          </p:nvPr>
        </p:nvSpPr>
        <p:spPr>
          <a:xfrm>
            <a:off x="8540753" y="482235"/>
            <a:ext cx="3651249" cy="2766545"/>
          </a:xfrm>
          <a:solidFill>
            <a:schemeClr val="bg1">
              <a:lumMod val="95000"/>
            </a:schemeClr>
          </a:solidFill>
        </p:spPr>
        <p:txBody>
          <a:bodyPr anchor="ctr" anchorCtr="1">
            <a:noAutofit/>
          </a:bodyPr>
          <a:lstStyle/>
          <a:p>
            <a:r>
              <a:rPr lang="en-US"/>
              <a:t>Click icon to add picture</a:t>
            </a:r>
          </a:p>
        </p:txBody>
      </p:sp>
      <p:sp>
        <p:nvSpPr>
          <p:cNvPr id="3" name="Date Placeholder 2">
            <a:extLst>
              <a:ext uri="{FF2B5EF4-FFF2-40B4-BE49-F238E27FC236}">
                <a16:creationId xmlns:a16="http://schemas.microsoft.com/office/drawing/2014/main" id="{1A1A35F6-A52E-4EB2-BE42-DC8C6D076914}"/>
              </a:ext>
            </a:extLst>
          </p:cNvPr>
          <p:cNvSpPr>
            <a:spLocks noGrp="1"/>
          </p:cNvSpPr>
          <p:nvPr>
            <p:ph type="dt" sz="half" idx="16"/>
          </p:nvPr>
        </p:nvSpPr>
        <p:spPr/>
        <p:txBody>
          <a:bodyPr/>
          <a:lstStyle>
            <a:lvl1pPr>
              <a:defRPr/>
            </a:lvl1pPr>
          </a:lstStyle>
          <a:p>
            <a:fld id="{79874268-A058-CF40-A459-8788A7F2DEAC}" type="datetime1">
              <a:rPr lang="en-US" smtClean="0"/>
              <a:pPr/>
              <a:t>6/15/24</a:t>
            </a:fld>
            <a:endParaRPr lang="en-US" dirty="0"/>
          </a:p>
        </p:txBody>
      </p:sp>
      <p:sp>
        <p:nvSpPr>
          <p:cNvPr id="6" name="Footer Placeholder 5">
            <a:extLst>
              <a:ext uri="{FF2B5EF4-FFF2-40B4-BE49-F238E27FC236}">
                <a16:creationId xmlns:a16="http://schemas.microsoft.com/office/drawing/2014/main" id="{F1AFE4AF-5FFE-4E63-BD21-8823C0FE6C61}"/>
              </a:ext>
            </a:extLst>
          </p:cNvPr>
          <p:cNvSpPr>
            <a:spLocks noGrp="1"/>
          </p:cNvSpPr>
          <p:nvPr>
            <p:ph type="ftr" sz="quarter" idx="17"/>
          </p:nvPr>
        </p:nvSpPr>
        <p:spPr/>
        <p:txBody>
          <a:bodyPr/>
          <a:lstStyle/>
          <a:p>
            <a:r>
              <a:rPr lang="en-US"/>
              <a:t>Confidential</a:t>
            </a:r>
          </a:p>
        </p:txBody>
      </p:sp>
      <p:sp>
        <p:nvSpPr>
          <p:cNvPr id="7" name="Slide Number Placeholder 6">
            <a:extLst>
              <a:ext uri="{FF2B5EF4-FFF2-40B4-BE49-F238E27FC236}">
                <a16:creationId xmlns:a16="http://schemas.microsoft.com/office/drawing/2014/main" id="{115029BF-E895-4D1D-AE9C-6F2499C8E520}"/>
              </a:ext>
            </a:extLst>
          </p:cNvPr>
          <p:cNvSpPr>
            <a:spLocks noGrp="1"/>
          </p:cNvSpPr>
          <p:nvPr>
            <p:ph type="sldNum" sz="quarter" idx="18"/>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3451581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4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three columns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845B71-5FBE-402F-8AE2-AEFF2B41A1B2}"/>
              </a:ext>
            </a:extLst>
          </p:cNvPr>
          <p:cNvSpPr>
            <a:spLocks noGrp="1"/>
          </p:cNvSpPr>
          <p:nvPr>
            <p:ph type="pic" sz="quarter" idx="13"/>
          </p:nvPr>
        </p:nvSpPr>
        <p:spPr>
          <a:xfrm>
            <a:off x="850902" y="0"/>
            <a:ext cx="11341100" cy="6858000"/>
          </a:xfrm>
          <a:solidFill>
            <a:schemeClr val="bg1">
              <a:lumMod val="95000"/>
            </a:schemeClr>
          </a:solidFill>
        </p:spPr>
        <p:txBody>
          <a:bodyPr anchor="t" anchorCtr="0">
            <a:noAutofit/>
          </a:bodyPr>
          <a:lstStyle/>
          <a:p>
            <a:r>
              <a:rPr lang="en-US"/>
              <a:t>Click icon to add picture</a:t>
            </a:r>
          </a:p>
        </p:txBody>
      </p:sp>
      <p:sp>
        <p:nvSpPr>
          <p:cNvPr id="2" name="Title 1"/>
          <p:cNvSpPr>
            <a:spLocks noGrp="1"/>
          </p:cNvSpPr>
          <p:nvPr>
            <p:ph type="title"/>
          </p:nvPr>
        </p:nvSpPr>
        <p:spPr>
          <a:xfrm>
            <a:off x="1219201" y="395819"/>
            <a:ext cx="3261785" cy="1132416"/>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a:xfrm>
            <a:off x="1228380" y="5120642"/>
            <a:ext cx="3286473" cy="1250527"/>
          </a:xfrm>
          <a:prstGeom prst="rect">
            <a:avLst/>
          </a:prstGeom>
        </p:spPr>
        <p:txBody>
          <a:bodyPr>
            <a:noAutofit/>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892327" y="5120642"/>
            <a:ext cx="3286473" cy="1250527"/>
          </a:xfrm>
          <a:prstGeom prst="rect">
            <a:avLst/>
          </a:prstGeom>
        </p:spPr>
        <p:txBody>
          <a:bodyPr>
            <a:noAutofit/>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a:t>Click to edit Master text styles</a:t>
            </a:r>
          </a:p>
          <a:p>
            <a:pPr lvl="1"/>
            <a:r>
              <a:rPr lang="en-US"/>
              <a:t>Second level</a:t>
            </a:r>
          </a:p>
        </p:txBody>
      </p:sp>
      <p:sp>
        <p:nvSpPr>
          <p:cNvPr id="15" name="Text Placeholder 14">
            <a:extLst>
              <a:ext uri="{FF2B5EF4-FFF2-40B4-BE49-F238E27FC236}">
                <a16:creationId xmlns:a16="http://schemas.microsoft.com/office/drawing/2014/main" id="{EC8AE209-BF86-402B-89A8-6F6AC656E936}"/>
              </a:ext>
            </a:extLst>
          </p:cNvPr>
          <p:cNvSpPr>
            <a:spLocks noGrp="1"/>
          </p:cNvSpPr>
          <p:nvPr>
            <p:ph type="body" sz="quarter" idx="14"/>
          </p:nvPr>
        </p:nvSpPr>
        <p:spPr>
          <a:xfrm>
            <a:off x="8534400" y="5120642"/>
            <a:ext cx="3304117" cy="1250527"/>
          </a:xfrm>
        </p:spPr>
        <p:txBody>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a:t>Click to edit Master text styles</a:t>
            </a:r>
          </a:p>
          <a:p>
            <a:pPr lvl="1"/>
            <a:r>
              <a:rPr lang="en-US"/>
              <a:t>Second level</a:t>
            </a:r>
          </a:p>
        </p:txBody>
      </p:sp>
      <p:pic>
        <p:nvPicPr>
          <p:cNvPr id="16" name="Picture 8">
            <a:extLst>
              <a:ext uri="{FF2B5EF4-FFF2-40B4-BE49-F238E27FC236}">
                <a16:creationId xmlns:a16="http://schemas.microsoft.com/office/drawing/2014/main" id="{5AC702B2-98E0-4980-9CD8-620885A6CD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3" name="Date Placeholder 2">
            <a:extLst>
              <a:ext uri="{FF2B5EF4-FFF2-40B4-BE49-F238E27FC236}">
                <a16:creationId xmlns:a16="http://schemas.microsoft.com/office/drawing/2014/main" id="{44098197-4F25-4670-AD36-0AEC6C9FB999}"/>
              </a:ext>
            </a:extLst>
          </p:cNvPr>
          <p:cNvSpPr>
            <a:spLocks noGrp="1"/>
          </p:cNvSpPr>
          <p:nvPr>
            <p:ph type="dt" sz="half" idx="15"/>
          </p:nvPr>
        </p:nvSpPr>
        <p:spPr/>
        <p:txBody>
          <a:bodyPr/>
          <a:lstStyle>
            <a:lvl1pPr>
              <a:defRPr/>
            </a:lvl1pPr>
          </a:lstStyle>
          <a:p>
            <a:fld id="{F7A279D6-1E1D-0846-82DF-9A2B9CF82E97}" type="datetime1">
              <a:rPr lang="en-US" smtClean="0"/>
              <a:pPr/>
              <a:t>6/15/24</a:t>
            </a:fld>
            <a:endParaRPr lang="en-US" dirty="0"/>
          </a:p>
        </p:txBody>
      </p:sp>
      <p:sp>
        <p:nvSpPr>
          <p:cNvPr id="5" name="Footer Placeholder 4">
            <a:extLst>
              <a:ext uri="{FF2B5EF4-FFF2-40B4-BE49-F238E27FC236}">
                <a16:creationId xmlns:a16="http://schemas.microsoft.com/office/drawing/2014/main" id="{F9BBD6FB-FB79-4F2A-AF46-EC99D383A5B2}"/>
              </a:ext>
            </a:extLst>
          </p:cNvPr>
          <p:cNvSpPr>
            <a:spLocks noGrp="1"/>
          </p:cNvSpPr>
          <p:nvPr>
            <p:ph type="ftr" sz="quarter" idx="16"/>
          </p:nvPr>
        </p:nvSpPr>
        <p:spPr/>
        <p:txBody>
          <a:bodyPr/>
          <a:lstStyle/>
          <a:p>
            <a:r>
              <a:rPr lang="en-US"/>
              <a:t>Confidential</a:t>
            </a:r>
          </a:p>
        </p:txBody>
      </p:sp>
      <p:sp>
        <p:nvSpPr>
          <p:cNvPr id="7" name="Slide Number Placeholder 6">
            <a:extLst>
              <a:ext uri="{FF2B5EF4-FFF2-40B4-BE49-F238E27FC236}">
                <a16:creationId xmlns:a16="http://schemas.microsoft.com/office/drawing/2014/main" id="{B710A9F6-C9A2-44D3-85FF-71C1A07229A4}"/>
              </a:ext>
            </a:extLst>
          </p:cNvPr>
          <p:cNvSpPr>
            <a:spLocks noGrp="1"/>
          </p:cNvSpPr>
          <p:nvPr>
            <p:ph type="sldNum" sz="quarter" idx="17"/>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130048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two columns with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622DCE-0F79-4A6A-9FDF-887CE24F129E}"/>
              </a:ext>
            </a:extLst>
          </p:cNvPr>
          <p:cNvSpPr>
            <a:spLocks noGrp="1"/>
          </p:cNvSpPr>
          <p:nvPr>
            <p:ph type="pic" sz="quarter" idx="13"/>
          </p:nvPr>
        </p:nvSpPr>
        <p:spPr>
          <a:xfrm>
            <a:off x="6532035" y="0"/>
            <a:ext cx="5659967" cy="6858000"/>
          </a:xfrm>
          <a:solidFill>
            <a:schemeClr val="bg1">
              <a:lumMod val="95000"/>
            </a:schemeClr>
          </a:solidFill>
        </p:spPr>
        <p:txBody>
          <a:bodyPr anchor="ctr" anchorCtr="1">
            <a:noAutofit/>
          </a:bodyPr>
          <a:lstStyle/>
          <a:p>
            <a:r>
              <a:rPr lang="en-US"/>
              <a:t>Click icon to add picture</a:t>
            </a:r>
          </a:p>
        </p:txBody>
      </p:sp>
      <p:sp>
        <p:nvSpPr>
          <p:cNvPr id="2" name="Title 1"/>
          <p:cNvSpPr>
            <a:spLocks noGrp="1"/>
          </p:cNvSpPr>
          <p:nvPr>
            <p:ph type="title"/>
          </p:nvPr>
        </p:nvSpPr>
        <p:spPr>
          <a:xfrm>
            <a:off x="1219200" y="395819"/>
            <a:ext cx="5109635" cy="1521880"/>
          </a:xfrm>
          <a:prstGeom prst="rect">
            <a:avLst/>
          </a:prstGeom>
        </p:spPr>
        <p:txBody>
          <a:bodyPr>
            <a:noAutofit/>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850902" y="1917699"/>
            <a:ext cx="1833033" cy="4447412"/>
          </a:xfrm>
          <a:prstGeom prst="rect">
            <a:avLst/>
          </a:prstGeom>
        </p:spPr>
        <p:txBody>
          <a:bodyPr>
            <a:noAutofit/>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3058586" y="1917699"/>
            <a:ext cx="3270249" cy="4447412"/>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8">
            <a:extLst>
              <a:ext uri="{FF2B5EF4-FFF2-40B4-BE49-F238E27FC236}">
                <a16:creationId xmlns:a16="http://schemas.microsoft.com/office/drawing/2014/main" id="{F2EDD0DF-01B7-4D16-9C03-A068D95C6E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3" name="Date Placeholder 2">
            <a:extLst>
              <a:ext uri="{FF2B5EF4-FFF2-40B4-BE49-F238E27FC236}">
                <a16:creationId xmlns:a16="http://schemas.microsoft.com/office/drawing/2014/main" id="{6FE7031B-5220-4BCF-A2F3-EC69B9638DD4}"/>
              </a:ext>
            </a:extLst>
          </p:cNvPr>
          <p:cNvSpPr>
            <a:spLocks noGrp="1"/>
          </p:cNvSpPr>
          <p:nvPr>
            <p:ph type="dt" sz="half" idx="14"/>
          </p:nvPr>
        </p:nvSpPr>
        <p:spPr/>
        <p:txBody>
          <a:bodyPr/>
          <a:lstStyle>
            <a:lvl1pPr>
              <a:defRPr/>
            </a:lvl1pPr>
          </a:lstStyle>
          <a:p>
            <a:fld id="{DE1DE6C4-9BE2-BF46-9B10-7DFD65484980}" type="datetime1">
              <a:rPr lang="en-US" smtClean="0"/>
              <a:pPr/>
              <a:t>6/15/24</a:t>
            </a:fld>
            <a:endParaRPr lang="en-US" dirty="0"/>
          </a:p>
        </p:txBody>
      </p:sp>
      <p:sp>
        <p:nvSpPr>
          <p:cNvPr id="5" name="Footer Placeholder 4">
            <a:extLst>
              <a:ext uri="{FF2B5EF4-FFF2-40B4-BE49-F238E27FC236}">
                <a16:creationId xmlns:a16="http://schemas.microsoft.com/office/drawing/2014/main" id="{75B07084-7FD7-4788-88ED-D472B835CD3B}"/>
              </a:ext>
            </a:extLst>
          </p:cNvPr>
          <p:cNvSpPr>
            <a:spLocks noGrp="1"/>
          </p:cNvSpPr>
          <p:nvPr>
            <p:ph type="ftr" sz="quarter" idx="15"/>
          </p:nvPr>
        </p:nvSpPr>
        <p:spPr/>
        <p:txBody>
          <a:bodyPr/>
          <a:lstStyle/>
          <a:p>
            <a:r>
              <a:rPr lang="en-US"/>
              <a:t>Confidential</a:t>
            </a:r>
          </a:p>
        </p:txBody>
      </p:sp>
      <p:sp>
        <p:nvSpPr>
          <p:cNvPr id="7" name="Slide Number Placeholder 6">
            <a:extLst>
              <a:ext uri="{FF2B5EF4-FFF2-40B4-BE49-F238E27FC236}">
                <a16:creationId xmlns:a16="http://schemas.microsoft.com/office/drawing/2014/main" id="{72D27584-84D8-48D3-A516-E4FBCC84D299}"/>
              </a:ext>
            </a:extLst>
          </p:cNvPr>
          <p:cNvSpPr>
            <a:spLocks noGrp="1"/>
          </p:cNvSpPr>
          <p:nvPr>
            <p:ph type="sldNum" sz="quarter" idx="16"/>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2843206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90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two columns with two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622DCE-0F79-4A6A-9FDF-887CE24F129E}"/>
              </a:ext>
            </a:extLst>
          </p:cNvPr>
          <p:cNvSpPr>
            <a:spLocks noGrp="1"/>
          </p:cNvSpPr>
          <p:nvPr>
            <p:ph type="pic" sz="quarter" idx="13"/>
          </p:nvPr>
        </p:nvSpPr>
        <p:spPr>
          <a:xfrm>
            <a:off x="8540753" y="0"/>
            <a:ext cx="5659967" cy="6858000"/>
          </a:xfrm>
          <a:solidFill>
            <a:schemeClr val="bg1">
              <a:lumMod val="95000"/>
            </a:schemeClr>
          </a:solidFill>
        </p:spPr>
        <p:txBody>
          <a:bodyPr anchor="ctr" anchorCtr="1">
            <a:noAutofit/>
          </a:bodyPr>
          <a:lstStyle/>
          <a:p>
            <a:r>
              <a:rPr lang="en-US"/>
              <a:t>Click icon to add picture</a:t>
            </a:r>
          </a:p>
        </p:txBody>
      </p:sp>
      <p:sp>
        <p:nvSpPr>
          <p:cNvPr id="2" name="Title 1"/>
          <p:cNvSpPr>
            <a:spLocks noGrp="1"/>
          </p:cNvSpPr>
          <p:nvPr>
            <p:ph type="title"/>
          </p:nvPr>
        </p:nvSpPr>
        <p:spPr>
          <a:xfrm>
            <a:off x="1219200" y="395819"/>
            <a:ext cx="5109635" cy="1521880"/>
          </a:xfrm>
          <a:prstGeom prst="rect">
            <a:avLst/>
          </a:prstGeom>
        </p:spPr>
        <p:txBody>
          <a:bodyPr>
            <a:noAutofit/>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850902" y="1917699"/>
            <a:ext cx="1833033" cy="4447412"/>
          </a:xfrm>
          <a:prstGeom prst="rect">
            <a:avLst/>
          </a:prstGeom>
        </p:spPr>
        <p:txBody>
          <a:bodyPr>
            <a:noAutofit/>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a:t>Click to edit Master text styles</a:t>
            </a:r>
          </a:p>
        </p:txBody>
      </p:sp>
      <p:sp>
        <p:nvSpPr>
          <p:cNvPr id="6" name="Content Placeholder 5"/>
          <p:cNvSpPr>
            <a:spLocks noGrp="1"/>
          </p:cNvSpPr>
          <p:nvPr>
            <p:ph sz="quarter" idx="4"/>
          </p:nvPr>
        </p:nvSpPr>
        <p:spPr>
          <a:xfrm>
            <a:off x="3058584" y="1917699"/>
            <a:ext cx="5120216" cy="2088244"/>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8">
            <a:extLst>
              <a:ext uri="{FF2B5EF4-FFF2-40B4-BE49-F238E27FC236}">
                <a16:creationId xmlns:a16="http://schemas.microsoft.com/office/drawing/2014/main" id="{F2EDD0DF-01B7-4D16-9C03-A068D95C6E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10" name="Picture Placeholder 13">
            <a:extLst>
              <a:ext uri="{FF2B5EF4-FFF2-40B4-BE49-F238E27FC236}">
                <a16:creationId xmlns:a16="http://schemas.microsoft.com/office/drawing/2014/main" id="{5D958E40-20FA-41A4-81BB-87E16BCAB83D}"/>
              </a:ext>
            </a:extLst>
          </p:cNvPr>
          <p:cNvSpPr>
            <a:spLocks noGrp="1"/>
          </p:cNvSpPr>
          <p:nvPr>
            <p:ph type="pic" sz="quarter" idx="14"/>
          </p:nvPr>
        </p:nvSpPr>
        <p:spPr>
          <a:xfrm>
            <a:off x="3048000" y="4644574"/>
            <a:ext cx="5130800" cy="2213428"/>
          </a:xfrm>
          <a:solidFill>
            <a:schemeClr val="bg1">
              <a:lumMod val="95000"/>
            </a:schemeClr>
          </a:solidFill>
        </p:spPr>
        <p:txBody>
          <a:bodyPr anchor="ctr" anchorCtr="1">
            <a:noAutofit/>
          </a:bodyPr>
          <a:lstStyle/>
          <a:p>
            <a:r>
              <a:rPr lang="en-US"/>
              <a:t>Click icon to add picture</a:t>
            </a:r>
          </a:p>
        </p:txBody>
      </p:sp>
      <p:sp>
        <p:nvSpPr>
          <p:cNvPr id="3" name="Date Placeholder 2">
            <a:extLst>
              <a:ext uri="{FF2B5EF4-FFF2-40B4-BE49-F238E27FC236}">
                <a16:creationId xmlns:a16="http://schemas.microsoft.com/office/drawing/2014/main" id="{8214427C-7BEA-44CD-AB99-1E5F40C7DCFF}"/>
              </a:ext>
            </a:extLst>
          </p:cNvPr>
          <p:cNvSpPr>
            <a:spLocks noGrp="1"/>
          </p:cNvSpPr>
          <p:nvPr>
            <p:ph type="dt" sz="half" idx="15"/>
          </p:nvPr>
        </p:nvSpPr>
        <p:spPr/>
        <p:txBody>
          <a:bodyPr/>
          <a:lstStyle>
            <a:lvl1pPr>
              <a:defRPr/>
            </a:lvl1pPr>
          </a:lstStyle>
          <a:p>
            <a:fld id="{8A7D5E17-2F67-DD47-9376-B5C352794616}" type="datetime1">
              <a:rPr lang="en-US" smtClean="0"/>
              <a:pPr/>
              <a:t>6/15/24</a:t>
            </a:fld>
            <a:endParaRPr lang="en-US" dirty="0"/>
          </a:p>
        </p:txBody>
      </p:sp>
      <p:sp>
        <p:nvSpPr>
          <p:cNvPr id="5" name="Footer Placeholder 4">
            <a:extLst>
              <a:ext uri="{FF2B5EF4-FFF2-40B4-BE49-F238E27FC236}">
                <a16:creationId xmlns:a16="http://schemas.microsoft.com/office/drawing/2014/main" id="{D9AA413C-8490-43EA-AFEB-3FDB47911370}"/>
              </a:ext>
            </a:extLst>
          </p:cNvPr>
          <p:cNvSpPr>
            <a:spLocks noGrp="1"/>
          </p:cNvSpPr>
          <p:nvPr>
            <p:ph type="ftr" sz="quarter" idx="16"/>
          </p:nvPr>
        </p:nvSpPr>
        <p:spPr/>
        <p:txBody>
          <a:bodyPr/>
          <a:lstStyle/>
          <a:p>
            <a:r>
              <a:rPr lang="en-US"/>
              <a:t>Confidential</a:t>
            </a:r>
          </a:p>
        </p:txBody>
      </p:sp>
      <p:sp>
        <p:nvSpPr>
          <p:cNvPr id="7" name="Slide Number Placeholder 6">
            <a:extLst>
              <a:ext uri="{FF2B5EF4-FFF2-40B4-BE49-F238E27FC236}">
                <a16:creationId xmlns:a16="http://schemas.microsoft.com/office/drawing/2014/main" id="{D4B181C6-9841-49EC-AE55-E21487583458}"/>
              </a:ext>
            </a:extLst>
          </p:cNvPr>
          <p:cNvSpPr>
            <a:spLocks noGrp="1"/>
          </p:cNvSpPr>
          <p:nvPr>
            <p:ph type="sldNum" sz="quarter" idx="17"/>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2239634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90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n three columns with icon">
    <p:spTree>
      <p:nvGrpSpPr>
        <p:cNvPr id="1" name=""/>
        <p:cNvGrpSpPr/>
        <p:nvPr/>
      </p:nvGrpSpPr>
      <p:grpSpPr>
        <a:xfrm>
          <a:off x="0" y="0"/>
          <a:ext cx="0" cy="0"/>
          <a:chOff x="0" y="0"/>
          <a:chExt cx="0" cy="0"/>
        </a:xfrm>
      </p:grpSpPr>
      <p:sp>
        <p:nvSpPr>
          <p:cNvPr id="2" name="Title 1"/>
          <p:cNvSpPr>
            <a:spLocks noGrp="1"/>
          </p:cNvSpPr>
          <p:nvPr>
            <p:ph type="title"/>
          </p:nvPr>
        </p:nvSpPr>
        <p:spPr>
          <a:xfrm>
            <a:off x="1219198" y="395819"/>
            <a:ext cx="10615205" cy="1132415"/>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8540751" y="3251202"/>
            <a:ext cx="3295648" cy="3132957"/>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03393DF4-C196-4AD6-B5E4-E8544C5140F6}"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10" name="Content Placeholder 3">
            <a:extLst>
              <a:ext uri="{FF2B5EF4-FFF2-40B4-BE49-F238E27FC236}">
                <a16:creationId xmlns:a16="http://schemas.microsoft.com/office/drawing/2014/main" id="{A81F75C8-33AF-4EF8-91AD-C3F613E5A327}"/>
              </a:ext>
            </a:extLst>
          </p:cNvPr>
          <p:cNvSpPr>
            <a:spLocks noGrp="1"/>
          </p:cNvSpPr>
          <p:nvPr>
            <p:ph sz="half" idx="13"/>
          </p:nvPr>
        </p:nvSpPr>
        <p:spPr>
          <a:xfrm>
            <a:off x="1221195" y="3251201"/>
            <a:ext cx="3297765" cy="3120259"/>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5">
            <a:extLst>
              <a:ext uri="{FF2B5EF4-FFF2-40B4-BE49-F238E27FC236}">
                <a16:creationId xmlns:a16="http://schemas.microsoft.com/office/drawing/2014/main" id="{5F27F29A-3FCE-450F-8589-0C274FB4F28B}"/>
              </a:ext>
            </a:extLst>
          </p:cNvPr>
          <p:cNvSpPr>
            <a:spLocks noGrp="1"/>
          </p:cNvSpPr>
          <p:nvPr>
            <p:ph sz="quarter" idx="14"/>
          </p:nvPr>
        </p:nvSpPr>
        <p:spPr>
          <a:xfrm>
            <a:off x="4881034" y="3251201"/>
            <a:ext cx="3297765" cy="3120259"/>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Footer Placeholder 2">
            <a:extLst>
              <a:ext uri="{FF2B5EF4-FFF2-40B4-BE49-F238E27FC236}">
                <a16:creationId xmlns:a16="http://schemas.microsoft.com/office/drawing/2014/main" id="{48BB6848-36DA-47E2-85FA-24BDC1BB36BA}"/>
              </a:ext>
            </a:extLst>
          </p:cNvPr>
          <p:cNvSpPr>
            <a:spLocks noGrp="1"/>
          </p:cNvSpPr>
          <p:nvPr>
            <p:ph type="ftr" sz="quarter" idx="20"/>
          </p:nvPr>
        </p:nvSpPr>
        <p:spPr/>
        <p:txBody>
          <a:bodyPr/>
          <a:lstStyle/>
          <a:p>
            <a:r>
              <a:rPr lang="en-US"/>
              <a:t>Confidential</a:t>
            </a:r>
          </a:p>
        </p:txBody>
      </p:sp>
    </p:spTree>
    <p:extLst>
      <p:ext uri="{BB962C8B-B14F-4D97-AF65-F5344CB8AC3E}">
        <p14:creationId xmlns:p14="http://schemas.microsoft.com/office/powerpoint/2010/main" val="1369621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36">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one colum with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4D4C9F4-04F9-4EB9-BD6D-504DE48CC488}"/>
              </a:ext>
            </a:extLst>
          </p:cNvPr>
          <p:cNvSpPr>
            <a:spLocks noGrp="1"/>
          </p:cNvSpPr>
          <p:nvPr>
            <p:ph type="pic" sz="quarter" idx="13"/>
          </p:nvPr>
        </p:nvSpPr>
        <p:spPr>
          <a:xfrm>
            <a:off x="4881035" y="0"/>
            <a:ext cx="7310967" cy="6858000"/>
          </a:xfrm>
          <a:solidFill>
            <a:schemeClr val="bg1">
              <a:lumMod val="95000"/>
            </a:schemeClr>
          </a:solidFill>
        </p:spPr>
        <p:txBody>
          <a:bodyPr anchor="ctr" anchorCtr="1">
            <a:noAutofit/>
          </a:bodyPr>
          <a:lstStyle/>
          <a:p>
            <a:r>
              <a:rPr lang="en-US"/>
              <a:t>Click icon to add picture</a:t>
            </a:r>
          </a:p>
        </p:txBody>
      </p:sp>
      <p:sp>
        <p:nvSpPr>
          <p:cNvPr id="2" name="Title 1"/>
          <p:cNvSpPr>
            <a:spLocks noGrp="1"/>
          </p:cNvSpPr>
          <p:nvPr>
            <p:ph type="title"/>
          </p:nvPr>
        </p:nvSpPr>
        <p:spPr>
          <a:xfrm>
            <a:off x="1219201" y="395819"/>
            <a:ext cx="3295651" cy="1132416"/>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a:xfrm>
            <a:off x="1228377" y="2568840"/>
            <a:ext cx="3295651" cy="3796273"/>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8">
            <a:extLst>
              <a:ext uri="{FF2B5EF4-FFF2-40B4-BE49-F238E27FC236}">
                <a16:creationId xmlns:a16="http://schemas.microsoft.com/office/drawing/2014/main" id="{172C976D-5D43-4AE6-AC06-0507E98439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 name="Date Placeholder 4">
            <a:extLst>
              <a:ext uri="{FF2B5EF4-FFF2-40B4-BE49-F238E27FC236}">
                <a16:creationId xmlns:a16="http://schemas.microsoft.com/office/drawing/2014/main" id="{E473141A-6179-4A32-A0AA-F38AF7921FE4}"/>
              </a:ext>
            </a:extLst>
          </p:cNvPr>
          <p:cNvSpPr>
            <a:spLocks noGrp="1"/>
          </p:cNvSpPr>
          <p:nvPr>
            <p:ph type="dt" sz="half" idx="14"/>
          </p:nvPr>
        </p:nvSpPr>
        <p:spPr/>
        <p:txBody>
          <a:bodyPr/>
          <a:lstStyle>
            <a:lvl1pPr>
              <a:defRPr/>
            </a:lvl1pPr>
          </a:lstStyle>
          <a:p>
            <a:fld id="{5F757228-250A-E744-AEF3-77002D4071AE}" type="datetime1">
              <a:rPr lang="en-US" smtClean="0"/>
              <a:pPr/>
              <a:t>6/15/24</a:t>
            </a:fld>
            <a:endParaRPr lang="en-US" dirty="0"/>
          </a:p>
        </p:txBody>
      </p:sp>
      <p:sp>
        <p:nvSpPr>
          <p:cNvPr id="6" name="Footer Placeholder 5">
            <a:extLst>
              <a:ext uri="{FF2B5EF4-FFF2-40B4-BE49-F238E27FC236}">
                <a16:creationId xmlns:a16="http://schemas.microsoft.com/office/drawing/2014/main" id="{6E85805D-591D-4F17-BAA0-3050A2F85EF2}"/>
              </a:ext>
            </a:extLst>
          </p:cNvPr>
          <p:cNvSpPr>
            <a:spLocks noGrp="1"/>
          </p:cNvSpPr>
          <p:nvPr>
            <p:ph type="ftr" sz="quarter" idx="15"/>
          </p:nvPr>
        </p:nvSpPr>
        <p:spPr/>
        <p:txBody>
          <a:bodyPr/>
          <a:lstStyle/>
          <a:p>
            <a:r>
              <a:rPr lang="en-US"/>
              <a:t>Confidential</a:t>
            </a:r>
          </a:p>
        </p:txBody>
      </p:sp>
      <p:sp>
        <p:nvSpPr>
          <p:cNvPr id="7" name="Slide Number Placeholder 6">
            <a:extLst>
              <a:ext uri="{FF2B5EF4-FFF2-40B4-BE49-F238E27FC236}">
                <a16:creationId xmlns:a16="http://schemas.microsoft.com/office/drawing/2014/main" id="{E721A846-5977-4BF5-A9D4-9497718B4ECA}"/>
              </a:ext>
            </a:extLst>
          </p:cNvPr>
          <p:cNvSpPr>
            <a:spLocks noGrp="1"/>
          </p:cNvSpPr>
          <p:nvPr>
            <p:ph type="sldNum" sz="quarter" idx="16"/>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3345656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one column I headline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EDC4612-A490-41BA-9C0E-84F5ABA452EC}"/>
              </a:ext>
            </a:extLst>
          </p:cNvPr>
          <p:cNvSpPr>
            <a:spLocks noGrp="1"/>
          </p:cNvSpPr>
          <p:nvPr>
            <p:ph type="pic" sz="quarter" idx="13"/>
          </p:nvPr>
        </p:nvSpPr>
        <p:spPr>
          <a:xfrm>
            <a:off x="850903" y="0"/>
            <a:ext cx="7315199" cy="6858000"/>
          </a:xfrm>
          <a:solidFill>
            <a:schemeClr val="bg1">
              <a:lumMod val="95000"/>
            </a:schemeClr>
          </a:solidFill>
        </p:spPr>
        <p:txBody>
          <a:bodyPr anchor="ctr" anchorCtr="1">
            <a:noAutofit/>
          </a:bodyPr>
          <a:lstStyle/>
          <a:p>
            <a:r>
              <a:rPr lang="en-US"/>
              <a:t>Click icon to add picture</a:t>
            </a:r>
          </a:p>
        </p:txBody>
      </p:sp>
      <p:sp>
        <p:nvSpPr>
          <p:cNvPr id="2" name="Title 1"/>
          <p:cNvSpPr>
            <a:spLocks noGrp="1"/>
          </p:cNvSpPr>
          <p:nvPr>
            <p:ph type="title"/>
          </p:nvPr>
        </p:nvSpPr>
        <p:spPr>
          <a:xfrm>
            <a:off x="1219201" y="395819"/>
            <a:ext cx="6444343" cy="1132416"/>
          </a:xfrm>
          <a:prstGeom prst="rect">
            <a:avLst/>
          </a:prstGeom>
        </p:spPr>
        <p:txBody>
          <a:bodyPr>
            <a:noAutofit/>
          </a:bodyPr>
          <a:lstStyle/>
          <a:p>
            <a:r>
              <a:rPr lang="en-US"/>
              <a:t>Click to edit Master title style</a:t>
            </a:r>
            <a:endParaRPr lang="en-US" dirty="0"/>
          </a:p>
        </p:txBody>
      </p:sp>
      <p:sp>
        <p:nvSpPr>
          <p:cNvPr id="5" name="Text Placeholder 4"/>
          <p:cNvSpPr>
            <a:spLocks noGrp="1"/>
          </p:cNvSpPr>
          <p:nvPr>
            <p:ph type="body" sz="quarter" idx="3"/>
          </p:nvPr>
        </p:nvSpPr>
        <p:spPr>
          <a:xfrm>
            <a:off x="8540752" y="1528234"/>
            <a:ext cx="3301347" cy="1040604"/>
          </a:xfrm>
          <a:prstGeom prst="rect">
            <a:avLst/>
          </a:prstGeom>
        </p:spPr>
        <p:txBody>
          <a:bodyPr anchor="t" anchorCtr="0">
            <a:noAutofit/>
          </a:bodyPr>
          <a:lstStyle>
            <a:lvl1pPr marL="0" indent="0">
              <a:buNone/>
              <a:defRPr sz="1867"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540753" y="2568840"/>
            <a:ext cx="3295649" cy="3802329"/>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8">
            <a:extLst>
              <a:ext uri="{FF2B5EF4-FFF2-40B4-BE49-F238E27FC236}">
                <a16:creationId xmlns:a16="http://schemas.microsoft.com/office/drawing/2014/main" id="{9CE16ABF-53F8-4E1A-9029-0E2208D3D6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3" name="Date Placeholder 2">
            <a:extLst>
              <a:ext uri="{FF2B5EF4-FFF2-40B4-BE49-F238E27FC236}">
                <a16:creationId xmlns:a16="http://schemas.microsoft.com/office/drawing/2014/main" id="{6C1A3F0C-4452-4305-9CDF-A20E11FE93BB}"/>
              </a:ext>
            </a:extLst>
          </p:cNvPr>
          <p:cNvSpPr>
            <a:spLocks noGrp="1"/>
          </p:cNvSpPr>
          <p:nvPr>
            <p:ph type="dt" sz="half" idx="14"/>
          </p:nvPr>
        </p:nvSpPr>
        <p:spPr/>
        <p:txBody>
          <a:bodyPr/>
          <a:lstStyle>
            <a:lvl1pPr>
              <a:defRPr/>
            </a:lvl1pPr>
          </a:lstStyle>
          <a:p>
            <a:fld id="{816B6D6D-04AE-B34C-8780-6B31CB13B04F}" type="datetime1">
              <a:rPr lang="en-US" smtClean="0"/>
              <a:pPr/>
              <a:t>6/15/24</a:t>
            </a:fld>
            <a:endParaRPr lang="en-US" dirty="0"/>
          </a:p>
        </p:txBody>
      </p:sp>
      <p:sp>
        <p:nvSpPr>
          <p:cNvPr id="4" name="Footer Placeholder 3">
            <a:extLst>
              <a:ext uri="{FF2B5EF4-FFF2-40B4-BE49-F238E27FC236}">
                <a16:creationId xmlns:a16="http://schemas.microsoft.com/office/drawing/2014/main" id="{5D75F0B4-06E7-425B-8C30-068C3355EA30}"/>
              </a:ext>
            </a:extLst>
          </p:cNvPr>
          <p:cNvSpPr>
            <a:spLocks noGrp="1"/>
          </p:cNvSpPr>
          <p:nvPr>
            <p:ph type="ftr" sz="quarter" idx="15"/>
          </p:nvPr>
        </p:nvSpPr>
        <p:spPr/>
        <p:txBody>
          <a:bodyPr/>
          <a:lstStyle/>
          <a:p>
            <a:r>
              <a:rPr lang="en-US"/>
              <a:t>Confidential</a:t>
            </a:r>
          </a:p>
        </p:txBody>
      </p:sp>
      <p:sp>
        <p:nvSpPr>
          <p:cNvPr id="7" name="Slide Number Placeholder 6">
            <a:extLst>
              <a:ext uri="{FF2B5EF4-FFF2-40B4-BE49-F238E27FC236}">
                <a16:creationId xmlns:a16="http://schemas.microsoft.com/office/drawing/2014/main" id="{819F5484-09CA-4C5D-8F60-200F7D001DC1}"/>
              </a:ext>
            </a:extLst>
          </p:cNvPr>
          <p:cNvSpPr>
            <a:spLocks noGrp="1"/>
          </p:cNvSpPr>
          <p:nvPr>
            <p:ph type="sldNum" sz="quarter" idx="16"/>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3423165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am Introduction without pictur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95819"/>
            <a:ext cx="3261784" cy="1132416"/>
          </a:xfrm>
          <a:prstGeom prst="rect">
            <a:avLst/>
          </a:prstGeom>
        </p:spPr>
        <p:txBody>
          <a:bodyPr>
            <a:noAutofit/>
          </a:bodyPr>
          <a:lstStyle>
            <a:lvl1pPr>
              <a:defRPr>
                <a:solidFill>
                  <a:schemeClr val="bg1"/>
                </a:solidFill>
              </a:defRPr>
            </a:lvl1pPr>
          </a:lstStyle>
          <a:p>
            <a:r>
              <a:rPr lang="de-DE"/>
              <a:t>I</a:t>
            </a:r>
            <a:r>
              <a:rPr lang="en-US"/>
              <a:t>ntroduction </a:t>
            </a:r>
            <a:r>
              <a:rPr lang="en-US" dirty="0"/>
              <a:t>to todays Team</a:t>
            </a:r>
          </a:p>
        </p:txBody>
      </p:sp>
      <p:sp>
        <p:nvSpPr>
          <p:cNvPr id="3" name="Text Placeholder 2"/>
          <p:cNvSpPr>
            <a:spLocks noGrp="1"/>
          </p:cNvSpPr>
          <p:nvPr>
            <p:ph type="body" idx="1" hasCustomPrompt="1"/>
          </p:nvPr>
        </p:nvSpPr>
        <p:spPr>
          <a:xfrm>
            <a:off x="4881033" y="2267305"/>
            <a:ext cx="3285067" cy="349651"/>
          </a:xfrm>
          <a:prstGeom prst="rect">
            <a:avLst/>
          </a:prstGeom>
        </p:spPr>
        <p:txBody>
          <a:bodyPr anchor="t" anchorCtr="0">
            <a:noAutofit/>
          </a:bodyPr>
          <a:lstStyle>
            <a:lvl1pPr marL="0" indent="0">
              <a:buNone/>
              <a:defRPr sz="2133"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5" name="Text Placeholder 4"/>
          <p:cNvSpPr>
            <a:spLocks noGrp="1"/>
          </p:cNvSpPr>
          <p:nvPr>
            <p:ph type="body" sz="quarter" idx="3" hasCustomPrompt="1"/>
          </p:nvPr>
        </p:nvSpPr>
        <p:spPr>
          <a:xfrm>
            <a:off x="8540753" y="2267305"/>
            <a:ext cx="3295651" cy="349651"/>
          </a:xfrm>
          <a:prstGeom prst="rect">
            <a:avLst/>
          </a:prstGeom>
        </p:spPr>
        <p:txBody>
          <a:bodyPr anchor="t" anchorCtr="0">
            <a:noAutofit/>
          </a:bodyPr>
          <a:lstStyle>
            <a:lvl1pPr marL="0" indent="0">
              <a:buNone/>
              <a:defRPr sz="2133"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16" name="Text Placeholder 15">
            <a:extLst>
              <a:ext uri="{FF2B5EF4-FFF2-40B4-BE49-F238E27FC236}">
                <a16:creationId xmlns:a16="http://schemas.microsoft.com/office/drawing/2014/main" id="{5E503045-930F-4FFF-81E5-3BD071324699}"/>
              </a:ext>
            </a:extLst>
          </p:cNvPr>
          <p:cNvSpPr>
            <a:spLocks noGrp="1"/>
          </p:cNvSpPr>
          <p:nvPr>
            <p:ph type="body" sz="quarter" idx="13" hasCustomPrompt="1"/>
          </p:nvPr>
        </p:nvSpPr>
        <p:spPr>
          <a:xfrm>
            <a:off x="4881033" y="2761465"/>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endParaRPr lang="en-US"/>
          </a:p>
        </p:txBody>
      </p:sp>
      <p:sp>
        <p:nvSpPr>
          <p:cNvPr id="18" name="Text Placeholder 15">
            <a:extLst>
              <a:ext uri="{FF2B5EF4-FFF2-40B4-BE49-F238E27FC236}">
                <a16:creationId xmlns:a16="http://schemas.microsoft.com/office/drawing/2014/main" id="{37AD8C34-65C2-4735-B8F9-40AD4FFCF860}"/>
              </a:ext>
            </a:extLst>
          </p:cNvPr>
          <p:cNvSpPr>
            <a:spLocks noGrp="1"/>
          </p:cNvSpPr>
          <p:nvPr>
            <p:ph type="body" sz="quarter" idx="14" hasCustomPrompt="1"/>
          </p:nvPr>
        </p:nvSpPr>
        <p:spPr>
          <a:xfrm>
            <a:off x="8540753" y="2761465"/>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endParaRPr lang="en-US"/>
          </a:p>
        </p:txBody>
      </p:sp>
      <p:sp>
        <p:nvSpPr>
          <p:cNvPr id="19" name="Text Placeholder 2">
            <a:extLst>
              <a:ext uri="{FF2B5EF4-FFF2-40B4-BE49-F238E27FC236}">
                <a16:creationId xmlns:a16="http://schemas.microsoft.com/office/drawing/2014/main" id="{3B0F2C07-1686-4BF5-A8F2-00ACCA450639}"/>
              </a:ext>
            </a:extLst>
          </p:cNvPr>
          <p:cNvSpPr>
            <a:spLocks noGrp="1"/>
          </p:cNvSpPr>
          <p:nvPr>
            <p:ph type="body" idx="15" hasCustomPrompt="1"/>
          </p:nvPr>
        </p:nvSpPr>
        <p:spPr>
          <a:xfrm>
            <a:off x="4881033" y="4286605"/>
            <a:ext cx="3285067" cy="349651"/>
          </a:xfrm>
          <a:prstGeom prst="rect">
            <a:avLst/>
          </a:prstGeom>
        </p:spPr>
        <p:txBody>
          <a:bodyPr anchor="t" anchorCtr="0">
            <a:noAutofit/>
          </a:bodyPr>
          <a:lstStyle>
            <a:lvl1pPr marL="0" indent="0">
              <a:buNone/>
              <a:defRPr sz="2133"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20" name="Text Placeholder 4">
            <a:extLst>
              <a:ext uri="{FF2B5EF4-FFF2-40B4-BE49-F238E27FC236}">
                <a16:creationId xmlns:a16="http://schemas.microsoft.com/office/drawing/2014/main" id="{58E5C02D-2271-4BA6-85C6-8C6F6616876F}"/>
              </a:ext>
            </a:extLst>
          </p:cNvPr>
          <p:cNvSpPr>
            <a:spLocks noGrp="1"/>
          </p:cNvSpPr>
          <p:nvPr>
            <p:ph type="body" sz="quarter" idx="16" hasCustomPrompt="1"/>
          </p:nvPr>
        </p:nvSpPr>
        <p:spPr>
          <a:xfrm>
            <a:off x="8540753" y="4286605"/>
            <a:ext cx="3295651" cy="349651"/>
          </a:xfrm>
          <a:prstGeom prst="rect">
            <a:avLst/>
          </a:prstGeom>
        </p:spPr>
        <p:txBody>
          <a:bodyPr anchor="t" anchorCtr="0">
            <a:noAutofit/>
          </a:bodyPr>
          <a:lstStyle>
            <a:lvl1pPr marL="0" indent="0">
              <a:buNone/>
              <a:defRPr sz="2133"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21" name="Text Placeholder 15">
            <a:extLst>
              <a:ext uri="{FF2B5EF4-FFF2-40B4-BE49-F238E27FC236}">
                <a16:creationId xmlns:a16="http://schemas.microsoft.com/office/drawing/2014/main" id="{B858F4AD-E159-4AF7-8545-69A9195E9335}"/>
              </a:ext>
            </a:extLst>
          </p:cNvPr>
          <p:cNvSpPr>
            <a:spLocks noGrp="1"/>
          </p:cNvSpPr>
          <p:nvPr>
            <p:ph type="body" sz="quarter" idx="17" hasCustomPrompt="1"/>
          </p:nvPr>
        </p:nvSpPr>
        <p:spPr>
          <a:xfrm>
            <a:off x="4881033" y="4780765"/>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endParaRPr lang="en-US"/>
          </a:p>
        </p:txBody>
      </p:sp>
      <p:sp>
        <p:nvSpPr>
          <p:cNvPr id="22" name="Text Placeholder 15">
            <a:extLst>
              <a:ext uri="{FF2B5EF4-FFF2-40B4-BE49-F238E27FC236}">
                <a16:creationId xmlns:a16="http://schemas.microsoft.com/office/drawing/2014/main" id="{31B87D65-17E5-4E8E-97F2-5A5F1F435415}"/>
              </a:ext>
            </a:extLst>
          </p:cNvPr>
          <p:cNvSpPr>
            <a:spLocks noGrp="1"/>
          </p:cNvSpPr>
          <p:nvPr>
            <p:ph type="body" sz="quarter" idx="18" hasCustomPrompt="1"/>
          </p:nvPr>
        </p:nvSpPr>
        <p:spPr>
          <a:xfrm>
            <a:off x="8540753" y="4780765"/>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endParaRPr lang="en-US"/>
          </a:p>
        </p:txBody>
      </p:sp>
      <p:pic>
        <p:nvPicPr>
          <p:cNvPr id="17" name="Picture 8">
            <a:extLst>
              <a:ext uri="{FF2B5EF4-FFF2-40B4-BE49-F238E27FC236}">
                <a16:creationId xmlns:a16="http://schemas.microsoft.com/office/drawing/2014/main" id="{0398CDBD-D99F-4F12-ABBE-ADECA4923C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3"/>
            <a:ext cx="1448184" cy="146749"/>
          </a:xfrm>
          <a:prstGeom prst="rect">
            <a:avLst/>
          </a:prstGeom>
        </p:spPr>
      </p:pic>
      <p:sp>
        <p:nvSpPr>
          <p:cNvPr id="4" name="Date Placeholder 3">
            <a:extLst>
              <a:ext uri="{FF2B5EF4-FFF2-40B4-BE49-F238E27FC236}">
                <a16:creationId xmlns:a16="http://schemas.microsoft.com/office/drawing/2014/main" id="{27B4BCAC-37B8-4B18-A056-09485E831353}"/>
              </a:ext>
            </a:extLst>
          </p:cNvPr>
          <p:cNvSpPr>
            <a:spLocks noGrp="1"/>
          </p:cNvSpPr>
          <p:nvPr>
            <p:ph type="dt" sz="half" idx="19"/>
          </p:nvPr>
        </p:nvSpPr>
        <p:spPr/>
        <p:txBody>
          <a:bodyPr/>
          <a:lstStyle>
            <a:lvl1pPr>
              <a:defRPr>
                <a:solidFill>
                  <a:schemeClr val="bg1"/>
                </a:solidFill>
              </a:defRPr>
            </a:lvl1pPr>
          </a:lstStyle>
          <a:p>
            <a:fld id="{A820E90B-8F8E-6A4F-A107-2756B3CABBC0}" type="datetime1">
              <a:rPr lang="en-US" smtClean="0"/>
              <a:pPr/>
              <a:t>6/15/24</a:t>
            </a:fld>
            <a:endParaRPr lang="en-US" dirty="0"/>
          </a:p>
        </p:txBody>
      </p:sp>
      <p:sp>
        <p:nvSpPr>
          <p:cNvPr id="6" name="Footer Placeholder 5">
            <a:extLst>
              <a:ext uri="{FF2B5EF4-FFF2-40B4-BE49-F238E27FC236}">
                <a16:creationId xmlns:a16="http://schemas.microsoft.com/office/drawing/2014/main" id="{601E4F09-4AF8-493B-9179-6D673D0146C0}"/>
              </a:ext>
            </a:extLst>
          </p:cNvPr>
          <p:cNvSpPr>
            <a:spLocks noGrp="1"/>
          </p:cNvSpPr>
          <p:nvPr>
            <p:ph type="ftr" sz="quarter" idx="20"/>
          </p:nvPr>
        </p:nvSpPr>
        <p:spPr/>
        <p:txBody>
          <a:bodyPr/>
          <a:lstStyle>
            <a:lvl1pPr>
              <a:defRPr>
                <a:solidFill>
                  <a:schemeClr val="bg1"/>
                </a:solidFill>
              </a:defRPr>
            </a:lvl1pPr>
          </a:lstStyle>
          <a:p>
            <a:r>
              <a:rPr lang="en-US"/>
              <a:t>Confidential</a:t>
            </a:r>
          </a:p>
        </p:txBody>
      </p:sp>
      <p:sp>
        <p:nvSpPr>
          <p:cNvPr id="7" name="Slide Number Placeholder 6">
            <a:extLst>
              <a:ext uri="{FF2B5EF4-FFF2-40B4-BE49-F238E27FC236}">
                <a16:creationId xmlns:a16="http://schemas.microsoft.com/office/drawing/2014/main" id="{F55C2362-2636-49BA-BC63-2E8240067037}"/>
              </a:ext>
            </a:extLst>
          </p:cNvPr>
          <p:cNvSpPr>
            <a:spLocks noGrp="1"/>
          </p:cNvSpPr>
          <p:nvPr>
            <p:ph type="sldNum" sz="quarter" idx="21"/>
          </p:nvPr>
        </p:nvSpPr>
        <p:spPr/>
        <p:txBody>
          <a:bodyPr/>
          <a:lstStyle>
            <a:lvl1pPr>
              <a:defRPr>
                <a:solidFill>
                  <a:schemeClr val="bg1"/>
                </a:solidFill>
              </a:defRPr>
            </a:lvl1pPr>
          </a:lstStyle>
          <a:p>
            <a:fld id="{F207DD7E-2893-4952-BB40-9A5B851D3DD5}" type="slidenum">
              <a:rPr lang="en-US" smtClean="0"/>
              <a:pPr/>
              <a:t>‹#›</a:t>
            </a:fld>
            <a:endParaRPr lang="en-US"/>
          </a:p>
        </p:txBody>
      </p:sp>
    </p:spTree>
    <p:extLst>
      <p:ext uri="{BB962C8B-B14F-4D97-AF65-F5344CB8AC3E}">
        <p14:creationId xmlns:p14="http://schemas.microsoft.com/office/powerpoint/2010/main" val="554722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am Introduction with one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95819"/>
            <a:ext cx="3261784" cy="1132416"/>
          </a:xfrm>
          <a:prstGeom prst="rect">
            <a:avLst/>
          </a:prstGeom>
        </p:spPr>
        <p:txBody>
          <a:bodyPr>
            <a:noAutofit/>
          </a:bodyPr>
          <a:lstStyle>
            <a:lvl1pPr>
              <a:defRPr>
                <a:solidFill>
                  <a:schemeClr val="bg1"/>
                </a:solidFill>
              </a:defRPr>
            </a:lvl1pPr>
          </a:lstStyle>
          <a:p>
            <a:r>
              <a:rPr lang="de-DE"/>
              <a:t>I</a:t>
            </a:r>
            <a:r>
              <a:rPr lang="en-US"/>
              <a:t>ntroduction </a:t>
            </a:r>
            <a:r>
              <a:rPr lang="en-US" dirty="0"/>
              <a:t>to todays Team</a:t>
            </a:r>
          </a:p>
        </p:txBody>
      </p:sp>
      <p:sp>
        <p:nvSpPr>
          <p:cNvPr id="3" name="Text Placeholder 2"/>
          <p:cNvSpPr>
            <a:spLocks noGrp="1"/>
          </p:cNvSpPr>
          <p:nvPr>
            <p:ph type="body" idx="1" hasCustomPrompt="1"/>
          </p:nvPr>
        </p:nvSpPr>
        <p:spPr>
          <a:xfrm>
            <a:off x="1229785" y="2267305"/>
            <a:ext cx="3285067" cy="349651"/>
          </a:xfrm>
          <a:prstGeom prst="rect">
            <a:avLst/>
          </a:prstGeom>
        </p:spPr>
        <p:txBody>
          <a:bodyPr anchor="t" anchorCtr="0">
            <a:noAutofit/>
          </a:bodyPr>
          <a:lstStyle>
            <a:lvl1pPr marL="0" indent="0">
              <a:buNone/>
              <a:defRPr sz="2133"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5" name="Text Placeholder 4"/>
          <p:cNvSpPr>
            <a:spLocks noGrp="1"/>
          </p:cNvSpPr>
          <p:nvPr>
            <p:ph type="body" sz="quarter" idx="3" hasCustomPrompt="1"/>
          </p:nvPr>
        </p:nvSpPr>
        <p:spPr>
          <a:xfrm>
            <a:off x="4889505" y="2267305"/>
            <a:ext cx="3295651" cy="349651"/>
          </a:xfrm>
          <a:prstGeom prst="rect">
            <a:avLst/>
          </a:prstGeom>
        </p:spPr>
        <p:txBody>
          <a:bodyPr anchor="t" anchorCtr="0">
            <a:noAutofit/>
          </a:bodyPr>
          <a:lstStyle>
            <a:lvl1pPr marL="0" indent="0">
              <a:buNone/>
              <a:defRPr sz="2133"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16" name="Text Placeholder 15">
            <a:extLst>
              <a:ext uri="{FF2B5EF4-FFF2-40B4-BE49-F238E27FC236}">
                <a16:creationId xmlns:a16="http://schemas.microsoft.com/office/drawing/2014/main" id="{5E503045-930F-4FFF-81E5-3BD071324699}"/>
              </a:ext>
            </a:extLst>
          </p:cNvPr>
          <p:cNvSpPr>
            <a:spLocks noGrp="1"/>
          </p:cNvSpPr>
          <p:nvPr>
            <p:ph type="body" sz="quarter" idx="13" hasCustomPrompt="1"/>
          </p:nvPr>
        </p:nvSpPr>
        <p:spPr>
          <a:xfrm>
            <a:off x="1229785" y="2761465"/>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endParaRPr lang="en-US"/>
          </a:p>
        </p:txBody>
      </p:sp>
      <p:sp>
        <p:nvSpPr>
          <p:cNvPr id="18" name="Text Placeholder 15">
            <a:extLst>
              <a:ext uri="{FF2B5EF4-FFF2-40B4-BE49-F238E27FC236}">
                <a16:creationId xmlns:a16="http://schemas.microsoft.com/office/drawing/2014/main" id="{37AD8C34-65C2-4735-B8F9-40AD4FFCF860}"/>
              </a:ext>
            </a:extLst>
          </p:cNvPr>
          <p:cNvSpPr>
            <a:spLocks noGrp="1"/>
          </p:cNvSpPr>
          <p:nvPr>
            <p:ph type="body" sz="quarter" idx="14" hasCustomPrompt="1"/>
          </p:nvPr>
        </p:nvSpPr>
        <p:spPr>
          <a:xfrm>
            <a:off x="4889504" y="2761465"/>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endParaRPr lang="en-US"/>
          </a:p>
        </p:txBody>
      </p:sp>
      <p:sp>
        <p:nvSpPr>
          <p:cNvPr id="19" name="Text Placeholder 2">
            <a:extLst>
              <a:ext uri="{FF2B5EF4-FFF2-40B4-BE49-F238E27FC236}">
                <a16:creationId xmlns:a16="http://schemas.microsoft.com/office/drawing/2014/main" id="{3B0F2C07-1686-4BF5-A8F2-00ACCA450639}"/>
              </a:ext>
            </a:extLst>
          </p:cNvPr>
          <p:cNvSpPr>
            <a:spLocks noGrp="1"/>
          </p:cNvSpPr>
          <p:nvPr>
            <p:ph type="body" idx="15" hasCustomPrompt="1"/>
          </p:nvPr>
        </p:nvSpPr>
        <p:spPr>
          <a:xfrm>
            <a:off x="1229785" y="4286605"/>
            <a:ext cx="3285067" cy="349651"/>
          </a:xfrm>
          <a:prstGeom prst="rect">
            <a:avLst/>
          </a:prstGeom>
        </p:spPr>
        <p:txBody>
          <a:bodyPr anchor="t" anchorCtr="0">
            <a:noAutofit/>
          </a:bodyPr>
          <a:lstStyle>
            <a:lvl1pPr marL="0" indent="0">
              <a:buNone/>
              <a:defRPr sz="2133"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20" name="Text Placeholder 4">
            <a:extLst>
              <a:ext uri="{FF2B5EF4-FFF2-40B4-BE49-F238E27FC236}">
                <a16:creationId xmlns:a16="http://schemas.microsoft.com/office/drawing/2014/main" id="{58E5C02D-2271-4BA6-85C6-8C6F6616876F}"/>
              </a:ext>
            </a:extLst>
          </p:cNvPr>
          <p:cNvSpPr>
            <a:spLocks noGrp="1"/>
          </p:cNvSpPr>
          <p:nvPr>
            <p:ph type="body" sz="quarter" idx="16" hasCustomPrompt="1"/>
          </p:nvPr>
        </p:nvSpPr>
        <p:spPr>
          <a:xfrm>
            <a:off x="4889505" y="4286605"/>
            <a:ext cx="3295651" cy="349651"/>
          </a:xfrm>
          <a:prstGeom prst="rect">
            <a:avLst/>
          </a:prstGeom>
        </p:spPr>
        <p:txBody>
          <a:bodyPr anchor="t" anchorCtr="0">
            <a:noAutofit/>
          </a:bodyPr>
          <a:lstStyle>
            <a:lvl1pPr marL="0" indent="0">
              <a:buNone/>
              <a:defRPr sz="2133"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21" name="Text Placeholder 15">
            <a:extLst>
              <a:ext uri="{FF2B5EF4-FFF2-40B4-BE49-F238E27FC236}">
                <a16:creationId xmlns:a16="http://schemas.microsoft.com/office/drawing/2014/main" id="{B858F4AD-E159-4AF7-8545-69A9195E9335}"/>
              </a:ext>
            </a:extLst>
          </p:cNvPr>
          <p:cNvSpPr>
            <a:spLocks noGrp="1"/>
          </p:cNvSpPr>
          <p:nvPr>
            <p:ph type="body" sz="quarter" idx="17" hasCustomPrompt="1"/>
          </p:nvPr>
        </p:nvSpPr>
        <p:spPr>
          <a:xfrm>
            <a:off x="1229785" y="4780765"/>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endParaRPr lang="en-US"/>
          </a:p>
        </p:txBody>
      </p:sp>
      <p:sp>
        <p:nvSpPr>
          <p:cNvPr id="22" name="Text Placeholder 15">
            <a:extLst>
              <a:ext uri="{FF2B5EF4-FFF2-40B4-BE49-F238E27FC236}">
                <a16:creationId xmlns:a16="http://schemas.microsoft.com/office/drawing/2014/main" id="{31B87D65-17E5-4E8E-97F2-5A5F1F435415}"/>
              </a:ext>
            </a:extLst>
          </p:cNvPr>
          <p:cNvSpPr>
            <a:spLocks noGrp="1"/>
          </p:cNvSpPr>
          <p:nvPr>
            <p:ph type="body" sz="quarter" idx="18" hasCustomPrompt="1"/>
          </p:nvPr>
        </p:nvSpPr>
        <p:spPr>
          <a:xfrm>
            <a:off x="4889504" y="4780765"/>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endParaRPr lang="en-US"/>
          </a:p>
        </p:txBody>
      </p:sp>
      <p:pic>
        <p:nvPicPr>
          <p:cNvPr id="17" name="Picture 8">
            <a:extLst>
              <a:ext uri="{FF2B5EF4-FFF2-40B4-BE49-F238E27FC236}">
                <a16:creationId xmlns:a16="http://schemas.microsoft.com/office/drawing/2014/main" id="{0398CDBD-D99F-4F12-ABBE-ADECA4923C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3"/>
            <a:ext cx="1448184" cy="146749"/>
          </a:xfrm>
          <a:prstGeom prst="rect">
            <a:avLst/>
          </a:prstGeom>
        </p:spPr>
      </p:pic>
      <p:sp>
        <p:nvSpPr>
          <p:cNvPr id="4" name="Date Placeholder 3">
            <a:extLst>
              <a:ext uri="{FF2B5EF4-FFF2-40B4-BE49-F238E27FC236}">
                <a16:creationId xmlns:a16="http://schemas.microsoft.com/office/drawing/2014/main" id="{27B4BCAC-37B8-4B18-A056-09485E831353}"/>
              </a:ext>
            </a:extLst>
          </p:cNvPr>
          <p:cNvSpPr>
            <a:spLocks noGrp="1"/>
          </p:cNvSpPr>
          <p:nvPr>
            <p:ph type="dt" sz="half" idx="19"/>
          </p:nvPr>
        </p:nvSpPr>
        <p:spPr/>
        <p:txBody>
          <a:bodyPr/>
          <a:lstStyle>
            <a:lvl1pPr>
              <a:defRPr>
                <a:solidFill>
                  <a:schemeClr val="bg1"/>
                </a:solidFill>
              </a:defRPr>
            </a:lvl1pPr>
          </a:lstStyle>
          <a:p>
            <a:fld id="{1D8C2F92-E4CA-994C-B69B-B150F4259EC0}" type="datetime1">
              <a:rPr lang="en-US" smtClean="0"/>
              <a:pPr/>
              <a:t>6/15/24</a:t>
            </a:fld>
            <a:endParaRPr lang="en-US" dirty="0"/>
          </a:p>
        </p:txBody>
      </p:sp>
      <p:sp>
        <p:nvSpPr>
          <p:cNvPr id="6" name="Footer Placeholder 5">
            <a:extLst>
              <a:ext uri="{FF2B5EF4-FFF2-40B4-BE49-F238E27FC236}">
                <a16:creationId xmlns:a16="http://schemas.microsoft.com/office/drawing/2014/main" id="{601E4F09-4AF8-493B-9179-6D673D0146C0}"/>
              </a:ext>
            </a:extLst>
          </p:cNvPr>
          <p:cNvSpPr>
            <a:spLocks noGrp="1"/>
          </p:cNvSpPr>
          <p:nvPr>
            <p:ph type="ftr" sz="quarter" idx="20"/>
          </p:nvPr>
        </p:nvSpPr>
        <p:spPr/>
        <p:txBody>
          <a:bodyPr/>
          <a:lstStyle>
            <a:lvl1pPr>
              <a:defRPr>
                <a:solidFill>
                  <a:schemeClr val="bg1"/>
                </a:solidFill>
              </a:defRPr>
            </a:lvl1pPr>
          </a:lstStyle>
          <a:p>
            <a:r>
              <a:rPr lang="en-US"/>
              <a:t>Confidential</a:t>
            </a:r>
          </a:p>
        </p:txBody>
      </p:sp>
      <p:sp>
        <p:nvSpPr>
          <p:cNvPr id="7" name="Slide Number Placeholder 6">
            <a:extLst>
              <a:ext uri="{FF2B5EF4-FFF2-40B4-BE49-F238E27FC236}">
                <a16:creationId xmlns:a16="http://schemas.microsoft.com/office/drawing/2014/main" id="{F55C2362-2636-49BA-BC63-2E8240067037}"/>
              </a:ext>
            </a:extLst>
          </p:cNvPr>
          <p:cNvSpPr>
            <a:spLocks noGrp="1"/>
          </p:cNvSpPr>
          <p:nvPr>
            <p:ph type="sldNum" sz="quarter" idx="21"/>
          </p:nvPr>
        </p:nvSpPr>
        <p:spPr/>
        <p:txBody>
          <a:bodyPr/>
          <a:lstStyle>
            <a:lvl1pPr>
              <a:defRPr>
                <a:solidFill>
                  <a:schemeClr val="bg1"/>
                </a:solidFill>
              </a:defRPr>
            </a:lvl1pPr>
          </a:lstStyle>
          <a:p>
            <a:fld id="{F207DD7E-2893-4952-BB40-9A5B851D3DD5}" type="slidenum">
              <a:rPr lang="en-US" smtClean="0"/>
              <a:pPr/>
              <a:t>‹#›</a:t>
            </a:fld>
            <a:endParaRPr lang="en-US"/>
          </a:p>
        </p:txBody>
      </p:sp>
      <p:sp>
        <p:nvSpPr>
          <p:cNvPr id="15" name="Picture Placeholder 13">
            <a:extLst>
              <a:ext uri="{FF2B5EF4-FFF2-40B4-BE49-F238E27FC236}">
                <a16:creationId xmlns:a16="http://schemas.microsoft.com/office/drawing/2014/main" id="{81B84F3B-5898-4A03-9D80-989BC965F223}"/>
              </a:ext>
            </a:extLst>
          </p:cNvPr>
          <p:cNvSpPr>
            <a:spLocks noGrp="1"/>
          </p:cNvSpPr>
          <p:nvPr>
            <p:ph type="pic" sz="quarter" idx="22"/>
          </p:nvPr>
        </p:nvSpPr>
        <p:spPr>
          <a:xfrm>
            <a:off x="8540753" y="0"/>
            <a:ext cx="3698051" cy="6858000"/>
          </a:xfrm>
          <a:solidFill>
            <a:schemeClr val="bg1">
              <a:lumMod val="95000"/>
            </a:schemeClr>
          </a:solidFill>
        </p:spPr>
        <p:txBody>
          <a:bodyPr anchor="ctr" anchorCtr="1">
            <a:noAutofit/>
          </a:bodyPr>
          <a:lstStyle/>
          <a:p>
            <a:r>
              <a:rPr lang="en-US"/>
              <a:t>Click icon to add picture</a:t>
            </a:r>
          </a:p>
        </p:txBody>
      </p:sp>
    </p:spTree>
    <p:extLst>
      <p:ext uri="{BB962C8B-B14F-4D97-AF65-F5344CB8AC3E}">
        <p14:creationId xmlns:p14="http://schemas.microsoft.com/office/powerpoint/2010/main" val="3373938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am Introduction with 4 pictures">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94A34C18-C6B2-4885-B91F-7E6674707F5F}"/>
              </a:ext>
            </a:extLst>
          </p:cNvPr>
          <p:cNvSpPr>
            <a:spLocks noGrp="1"/>
          </p:cNvSpPr>
          <p:nvPr>
            <p:ph type="body" idx="42" hasCustomPrompt="1"/>
          </p:nvPr>
        </p:nvSpPr>
        <p:spPr>
          <a:xfrm>
            <a:off x="1219197" y="3957365"/>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34" name="Text Placeholder 15">
            <a:extLst>
              <a:ext uri="{FF2B5EF4-FFF2-40B4-BE49-F238E27FC236}">
                <a16:creationId xmlns:a16="http://schemas.microsoft.com/office/drawing/2014/main" id="{0EBC2979-E897-46E7-A8E4-42A8E8B034FD}"/>
              </a:ext>
            </a:extLst>
          </p:cNvPr>
          <p:cNvSpPr>
            <a:spLocks noGrp="1"/>
          </p:cNvSpPr>
          <p:nvPr>
            <p:ph type="body" sz="quarter" idx="43" hasCustomPrompt="1"/>
          </p:nvPr>
        </p:nvSpPr>
        <p:spPr>
          <a:xfrm>
            <a:off x="1219197" y="4307016"/>
            <a:ext cx="2384955" cy="609600"/>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Company/Business unit</a:t>
            </a:r>
            <a:endParaRPr lang="en-US" dirty="0">
              <a:solidFill>
                <a:schemeClr val="tx2"/>
              </a:solidFill>
            </a:endParaRPr>
          </a:p>
        </p:txBody>
      </p:sp>
      <p:sp>
        <p:nvSpPr>
          <p:cNvPr id="36" name="Text Placeholder 2">
            <a:extLst>
              <a:ext uri="{FF2B5EF4-FFF2-40B4-BE49-F238E27FC236}">
                <a16:creationId xmlns:a16="http://schemas.microsoft.com/office/drawing/2014/main" id="{26DD620C-F220-4683-AB43-57B98A24513F}"/>
              </a:ext>
            </a:extLst>
          </p:cNvPr>
          <p:cNvSpPr>
            <a:spLocks noGrp="1"/>
          </p:cNvSpPr>
          <p:nvPr>
            <p:ph type="body" idx="45" hasCustomPrompt="1"/>
          </p:nvPr>
        </p:nvSpPr>
        <p:spPr>
          <a:xfrm>
            <a:off x="3967125" y="3957365"/>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37" name="Text Placeholder 15">
            <a:extLst>
              <a:ext uri="{FF2B5EF4-FFF2-40B4-BE49-F238E27FC236}">
                <a16:creationId xmlns:a16="http://schemas.microsoft.com/office/drawing/2014/main" id="{0287DF7C-5F72-4448-8807-09B6E596AA8F}"/>
              </a:ext>
            </a:extLst>
          </p:cNvPr>
          <p:cNvSpPr>
            <a:spLocks noGrp="1"/>
          </p:cNvSpPr>
          <p:nvPr>
            <p:ph type="body" sz="quarter" idx="46" hasCustomPrompt="1"/>
          </p:nvPr>
        </p:nvSpPr>
        <p:spPr>
          <a:xfrm>
            <a:off x="3967125" y="4307016"/>
            <a:ext cx="2384955" cy="609600"/>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Company/Business unit</a:t>
            </a:r>
            <a:endParaRPr lang="en-US" dirty="0">
              <a:solidFill>
                <a:schemeClr val="tx2"/>
              </a:solidFill>
            </a:endParaRPr>
          </a:p>
        </p:txBody>
      </p:sp>
      <p:sp>
        <p:nvSpPr>
          <p:cNvPr id="39" name="Text Placeholder 2">
            <a:extLst>
              <a:ext uri="{FF2B5EF4-FFF2-40B4-BE49-F238E27FC236}">
                <a16:creationId xmlns:a16="http://schemas.microsoft.com/office/drawing/2014/main" id="{9E26D8A8-FDB9-40FD-98E4-E83532B286B6}"/>
              </a:ext>
            </a:extLst>
          </p:cNvPr>
          <p:cNvSpPr>
            <a:spLocks noGrp="1"/>
          </p:cNvSpPr>
          <p:nvPr>
            <p:ph type="body" idx="48" hasCustomPrompt="1"/>
          </p:nvPr>
        </p:nvSpPr>
        <p:spPr>
          <a:xfrm>
            <a:off x="6709833" y="3957365"/>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40" name="Text Placeholder 15">
            <a:extLst>
              <a:ext uri="{FF2B5EF4-FFF2-40B4-BE49-F238E27FC236}">
                <a16:creationId xmlns:a16="http://schemas.microsoft.com/office/drawing/2014/main" id="{732745F4-AAAD-4709-ACE7-3FB2D34F9C34}"/>
              </a:ext>
            </a:extLst>
          </p:cNvPr>
          <p:cNvSpPr>
            <a:spLocks noGrp="1"/>
          </p:cNvSpPr>
          <p:nvPr>
            <p:ph type="body" sz="quarter" idx="49" hasCustomPrompt="1"/>
          </p:nvPr>
        </p:nvSpPr>
        <p:spPr>
          <a:xfrm>
            <a:off x="6709833" y="4307016"/>
            <a:ext cx="2384955" cy="609600"/>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Company/Business unit</a:t>
            </a:r>
            <a:endParaRPr lang="en-US" dirty="0">
              <a:solidFill>
                <a:schemeClr val="tx2"/>
              </a:solidFill>
            </a:endParaRPr>
          </a:p>
        </p:txBody>
      </p:sp>
      <p:sp>
        <p:nvSpPr>
          <p:cNvPr id="42" name="Text Placeholder 2">
            <a:extLst>
              <a:ext uri="{FF2B5EF4-FFF2-40B4-BE49-F238E27FC236}">
                <a16:creationId xmlns:a16="http://schemas.microsoft.com/office/drawing/2014/main" id="{CE200A2D-F4A8-445A-BF04-25D4BE75AC2F}"/>
              </a:ext>
            </a:extLst>
          </p:cNvPr>
          <p:cNvSpPr>
            <a:spLocks noGrp="1"/>
          </p:cNvSpPr>
          <p:nvPr>
            <p:ph type="body" idx="51" hasCustomPrompt="1"/>
          </p:nvPr>
        </p:nvSpPr>
        <p:spPr>
          <a:xfrm>
            <a:off x="9451445" y="3957365"/>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43" name="Text Placeholder 15">
            <a:extLst>
              <a:ext uri="{FF2B5EF4-FFF2-40B4-BE49-F238E27FC236}">
                <a16:creationId xmlns:a16="http://schemas.microsoft.com/office/drawing/2014/main" id="{56060F34-4D2C-4A85-B106-ABF86C227E41}"/>
              </a:ext>
            </a:extLst>
          </p:cNvPr>
          <p:cNvSpPr>
            <a:spLocks noGrp="1"/>
          </p:cNvSpPr>
          <p:nvPr>
            <p:ph type="body" sz="quarter" idx="52" hasCustomPrompt="1"/>
          </p:nvPr>
        </p:nvSpPr>
        <p:spPr>
          <a:xfrm>
            <a:off x="9451445" y="4307016"/>
            <a:ext cx="2384955" cy="609600"/>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Company/Business unit</a:t>
            </a:r>
            <a:endParaRPr lang="en-US" dirty="0">
              <a:solidFill>
                <a:schemeClr val="tx2"/>
              </a:solidFill>
            </a:endParaRPr>
          </a:p>
        </p:txBody>
      </p:sp>
      <p:sp>
        <p:nvSpPr>
          <p:cNvPr id="2" name="Title 1"/>
          <p:cNvSpPr>
            <a:spLocks noGrp="1"/>
          </p:cNvSpPr>
          <p:nvPr>
            <p:ph type="title" hasCustomPrompt="1"/>
          </p:nvPr>
        </p:nvSpPr>
        <p:spPr>
          <a:xfrm>
            <a:off x="1219200" y="395819"/>
            <a:ext cx="5132880" cy="1132416"/>
          </a:xfrm>
          <a:prstGeom prst="rect">
            <a:avLst/>
          </a:prstGeom>
        </p:spPr>
        <p:txBody>
          <a:bodyPr>
            <a:noAutofit/>
          </a:bodyPr>
          <a:lstStyle>
            <a:lvl1pPr>
              <a:defRPr>
                <a:solidFill>
                  <a:schemeClr val="tx1"/>
                </a:solidFill>
              </a:defRPr>
            </a:lvl1pPr>
          </a:lstStyle>
          <a:p>
            <a:r>
              <a:rPr lang="de-DE"/>
              <a:t>I</a:t>
            </a:r>
            <a:r>
              <a:rPr lang="en-US"/>
              <a:t>ntroduction </a:t>
            </a:r>
            <a:r>
              <a:rPr lang="en-US" dirty="0"/>
              <a:t>to todays Team</a:t>
            </a:r>
          </a:p>
        </p:txBody>
      </p:sp>
      <p:sp>
        <p:nvSpPr>
          <p:cNvPr id="4" name="Date Placeholder 3">
            <a:extLst>
              <a:ext uri="{FF2B5EF4-FFF2-40B4-BE49-F238E27FC236}">
                <a16:creationId xmlns:a16="http://schemas.microsoft.com/office/drawing/2014/main" id="{AD8075B1-CC88-40A2-B839-1ADE19C14F24}"/>
              </a:ext>
            </a:extLst>
          </p:cNvPr>
          <p:cNvSpPr>
            <a:spLocks noGrp="1"/>
          </p:cNvSpPr>
          <p:nvPr>
            <p:ph type="dt" sz="half" idx="20"/>
          </p:nvPr>
        </p:nvSpPr>
        <p:spPr/>
        <p:txBody>
          <a:bodyPr/>
          <a:lstStyle>
            <a:lvl1pPr>
              <a:defRPr>
                <a:solidFill>
                  <a:schemeClr val="tx1"/>
                </a:solidFill>
              </a:defRPr>
            </a:lvl1pPr>
          </a:lstStyle>
          <a:p>
            <a:fld id="{4F351994-C95F-3349-ABCF-CD62FD09954D}" type="datetime1">
              <a:rPr lang="en-US" smtClean="0"/>
              <a:pPr/>
              <a:t>6/15/24</a:t>
            </a:fld>
            <a:endParaRPr lang="en-US" dirty="0"/>
          </a:p>
        </p:txBody>
      </p:sp>
      <p:sp>
        <p:nvSpPr>
          <p:cNvPr id="6" name="Footer Placeholder 5">
            <a:extLst>
              <a:ext uri="{FF2B5EF4-FFF2-40B4-BE49-F238E27FC236}">
                <a16:creationId xmlns:a16="http://schemas.microsoft.com/office/drawing/2014/main" id="{221D9468-3B35-420F-8A28-BF5A2FCDE798}"/>
              </a:ext>
            </a:extLst>
          </p:cNvPr>
          <p:cNvSpPr>
            <a:spLocks noGrp="1"/>
          </p:cNvSpPr>
          <p:nvPr>
            <p:ph type="ftr" sz="quarter" idx="21"/>
          </p:nvPr>
        </p:nvSpPr>
        <p:spPr/>
        <p:txBody>
          <a:bodyPr/>
          <a:lstStyle>
            <a:lvl1pPr>
              <a:defRPr>
                <a:solidFill>
                  <a:schemeClr val="tx1"/>
                </a:solidFill>
              </a:defRPr>
            </a:lvl1pPr>
          </a:lstStyle>
          <a:p>
            <a:r>
              <a:rPr lang="en-US"/>
              <a:t>Confidential</a:t>
            </a:r>
          </a:p>
        </p:txBody>
      </p:sp>
      <p:sp>
        <p:nvSpPr>
          <p:cNvPr id="7" name="Slide Number Placeholder 6">
            <a:extLst>
              <a:ext uri="{FF2B5EF4-FFF2-40B4-BE49-F238E27FC236}">
                <a16:creationId xmlns:a16="http://schemas.microsoft.com/office/drawing/2014/main" id="{EA5226E0-1507-44B2-881D-557BD50D1F6E}"/>
              </a:ext>
            </a:extLst>
          </p:cNvPr>
          <p:cNvSpPr>
            <a:spLocks noGrp="1"/>
          </p:cNvSpPr>
          <p:nvPr>
            <p:ph type="sldNum" sz="quarter" idx="22"/>
          </p:nvPr>
        </p:nvSpPr>
        <p:spPr/>
        <p:txBody>
          <a:bodyPr/>
          <a:lstStyle>
            <a:lvl1pPr>
              <a:defRPr>
                <a:solidFill>
                  <a:schemeClr val="tx1"/>
                </a:solidFill>
              </a:defRPr>
            </a:lvl1pPr>
          </a:lstStyle>
          <a:p>
            <a:fld id="{F207DD7E-2893-4952-BB40-9A5B851D3DD5}" type="slidenum">
              <a:rPr lang="en-US" smtClean="0"/>
              <a:pPr/>
              <a:t>‹#›</a:t>
            </a:fld>
            <a:endParaRPr lang="en-US"/>
          </a:p>
        </p:txBody>
      </p:sp>
      <p:pic>
        <p:nvPicPr>
          <p:cNvPr id="24" name="Picture 8">
            <a:extLst>
              <a:ext uri="{FF2B5EF4-FFF2-40B4-BE49-F238E27FC236}">
                <a16:creationId xmlns:a16="http://schemas.microsoft.com/office/drawing/2014/main" id="{794B4C34-1546-4469-8998-47EFA19BA9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0" name="Picture Placeholder 13">
            <a:extLst>
              <a:ext uri="{FF2B5EF4-FFF2-40B4-BE49-F238E27FC236}">
                <a16:creationId xmlns:a16="http://schemas.microsoft.com/office/drawing/2014/main" id="{62A31F71-3D33-46EC-AAF1-6E5DBC09A3A3}"/>
              </a:ext>
            </a:extLst>
          </p:cNvPr>
          <p:cNvSpPr>
            <a:spLocks noGrp="1"/>
          </p:cNvSpPr>
          <p:nvPr>
            <p:ph type="pic" sz="quarter" idx="23"/>
          </p:nvPr>
        </p:nvSpPr>
        <p:spPr>
          <a:xfrm>
            <a:off x="1219197" y="1528231"/>
            <a:ext cx="2384955" cy="2438400"/>
          </a:xfrm>
          <a:solidFill>
            <a:schemeClr val="bg1">
              <a:lumMod val="95000"/>
            </a:schemeClr>
          </a:solidFill>
        </p:spPr>
        <p:txBody>
          <a:bodyPr anchor="t" anchorCtr="1">
            <a:noAutofit/>
          </a:bodyPr>
          <a:lstStyle/>
          <a:p>
            <a:r>
              <a:rPr lang="en-US"/>
              <a:t>Click icon to add picture</a:t>
            </a:r>
          </a:p>
        </p:txBody>
      </p:sp>
      <p:sp>
        <p:nvSpPr>
          <p:cNvPr id="35" name="Picture Placeholder 13">
            <a:extLst>
              <a:ext uri="{FF2B5EF4-FFF2-40B4-BE49-F238E27FC236}">
                <a16:creationId xmlns:a16="http://schemas.microsoft.com/office/drawing/2014/main" id="{1D5C7D2D-BED4-4B4B-A646-2582AD8FB2AC}"/>
              </a:ext>
            </a:extLst>
          </p:cNvPr>
          <p:cNvSpPr>
            <a:spLocks noGrp="1"/>
          </p:cNvSpPr>
          <p:nvPr>
            <p:ph type="pic" sz="quarter" idx="44"/>
          </p:nvPr>
        </p:nvSpPr>
        <p:spPr>
          <a:xfrm>
            <a:off x="3967125" y="1528231"/>
            <a:ext cx="2384955" cy="2438400"/>
          </a:xfrm>
          <a:solidFill>
            <a:schemeClr val="bg1">
              <a:lumMod val="95000"/>
            </a:schemeClr>
          </a:solidFill>
        </p:spPr>
        <p:txBody>
          <a:bodyPr anchor="t" anchorCtr="1">
            <a:noAutofit/>
          </a:bodyPr>
          <a:lstStyle/>
          <a:p>
            <a:r>
              <a:rPr lang="en-US"/>
              <a:t>Click icon to add picture</a:t>
            </a:r>
          </a:p>
        </p:txBody>
      </p:sp>
      <p:sp>
        <p:nvSpPr>
          <p:cNvPr id="38" name="Picture Placeholder 13">
            <a:extLst>
              <a:ext uri="{FF2B5EF4-FFF2-40B4-BE49-F238E27FC236}">
                <a16:creationId xmlns:a16="http://schemas.microsoft.com/office/drawing/2014/main" id="{EBF92A5D-B412-49DD-970B-7FFE4CF604F5}"/>
              </a:ext>
            </a:extLst>
          </p:cNvPr>
          <p:cNvSpPr>
            <a:spLocks noGrp="1"/>
          </p:cNvSpPr>
          <p:nvPr>
            <p:ph type="pic" sz="quarter" idx="47"/>
          </p:nvPr>
        </p:nvSpPr>
        <p:spPr>
          <a:xfrm>
            <a:off x="6709833" y="1528231"/>
            <a:ext cx="2384955" cy="2438400"/>
          </a:xfrm>
          <a:solidFill>
            <a:schemeClr val="bg1">
              <a:lumMod val="95000"/>
            </a:schemeClr>
          </a:solidFill>
        </p:spPr>
        <p:txBody>
          <a:bodyPr anchor="t" anchorCtr="1">
            <a:noAutofit/>
          </a:bodyPr>
          <a:lstStyle/>
          <a:p>
            <a:r>
              <a:rPr lang="en-US"/>
              <a:t>Click icon to add picture</a:t>
            </a:r>
          </a:p>
        </p:txBody>
      </p:sp>
      <p:sp>
        <p:nvSpPr>
          <p:cNvPr id="41" name="Picture Placeholder 13">
            <a:extLst>
              <a:ext uri="{FF2B5EF4-FFF2-40B4-BE49-F238E27FC236}">
                <a16:creationId xmlns:a16="http://schemas.microsoft.com/office/drawing/2014/main" id="{D5E656F7-8194-43E9-BBA0-F8C2F2A3B004}"/>
              </a:ext>
            </a:extLst>
          </p:cNvPr>
          <p:cNvSpPr>
            <a:spLocks noGrp="1"/>
          </p:cNvSpPr>
          <p:nvPr>
            <p:ph type="pic" sz="quarter" idx="50"/>
          </p:nvPr>
        </p:nvSpPr>
        <p:spPr>
          <a:xfrm>
            <a:off x="9451445" y="1528231"/>
            <a:ext cx="2384955" cy="2438400"/>
          </a:xfrm>
          <a:solidFill>
            <a:schemeClr val="bg1">
              <a:lumMod val="95000"/>
            </a:schemeClr>
          </a:solidFill>
        </p:spPr>
        <p:txBody>
          <a:bodyPr anchor="t" anchorCtr="1">
            <a:noAutofit/>
          </a:bodyPr>
          <a:lstStyle/>
          <a:p>
            <a:r>
              <a:rPr lang="en-US"/>
              <a:t>Click icon to add picture</a:t>
            </a:r>
          </a:p>
        </p:txBody>
      </p:sp>
    </p:spTree>
    <p:extLst>
      <p:ext uri="{BB962C8B-B14F-4D97-AF65-F5344CB8AC3E}">
        <p14:creationId xmlns:p14="http://schemas.microsoft.com/office/powerpoint/2010/main" val="2750545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am Introduction with 12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95819"/>
            <a:ext cx="5132880" cy="1132416"/>
          </a:xfrm>
          <a:prstGeom prst="rect">
            <a:avLst/>
          </a:prstGeom>
        </p:spPr>
        <p:txBody>
          <a:bodyPr>
            <a:noAutofit/>
          </a:bodyPr>
          <a:lstStyle>
            <a:lvl1pPr>
              <a:defRPr>
                <a:solidFill>
                  <a:schemeClr val="tx1"/>
                </a:solidFill>
              </a:defRPr>
            </a:lvl1pPr>
          </a:lstStyle>
          <a:p>
            <a:r>
              <a:rPr lang="de-DE"/>
              <a:t>I</a:t>
            </a:r>
            <a:r>
              <a:rPr lang="en-US"/>
              <a:t>ntroduction </a:t>
            </a:r>
            <a:r>
              <a:rPr lang="en-US" dirty="0"/>
              <a:t>to todays Team</a:t>
            </a:r>
          </a:p>
        </p:txBody>
      </p:sp>
      <p:sp>
        <p:nvSpPr>
          <p:cNvPr id="4" name="Date Placeholder 3">
            <a:extLst>
              <a:ext uri="{FF2B5EF4-FFF2-40B4-BE49-F238E27FC236}">
                <a16:creationId xmlns:a16="http://schemas.microsoft.com/office/drawing/2014/main" id="{AD8075B1-CC88-40A2-B839-1ADE19C14F24}"/>
              </a:ext>
            </a:extLst>
          </p:cNvPr>
          <p:cNvSpPr>
            <a:spLocks noGrp="1"/>
          </p:cNvSpPr>
          <p:nvPr>
            <p:ph type="dt" sz="half" idx="20"/>
          </p:nvPr>
        </p:nvSpPr>
        <p:spPr/>
        <p:txBody>
          <a:bodyPr/>
          <a:lstStyle>
            <a:lvl1pPr>
              <a:defRPr>
                <a:solidFill>
                  <a:schemeClr val="tx1"/>
                </a:solidFill>
              </a:defRPr>
            </a:lvl1pPr>
          </a:lstStyle>
          <a:p>
            <a:fld id="{0BE4138E-586D-6340-BAD6-57A6665B1D8A}" type="datetime1">
              <a:rPr lang="en-US" smtClean="0"/>
              <a:pPr/>
              <a:t>6/15/24</a:t>
            </a:fld>
            <a:endParaRPr lang="en-US" dirty="0"/>
          </a:p>
        </p:txBody>
      </p:sp>
      <p:sp>
        <p:nvSpPr>
          <p:cNvPr id="6" name="Footer Placeholder 5">
            <a:extLst>
              <a:ext uri="{FF2B5EF4-FFF2-40B4-BE49-F238E27FC236}">
                <a16:creationId xmlns:a16="http://schemas.microsoft.com/office/drawing/2014/main" id="{221D9468-3B35-420F-8A28-BF5A2FCDE798}"/>
              </a:ext>
            </a:extLst>
          </p:cNvPr>
          <p:cNvSpPr>
            <a:spLocks noGrp="1"/>
          </p:cNvSpPr>
          <p:nvPr>
            <p:ph type="ftr" sz="quarter" idx="21"/>
          </p:nvPr>
        </p:nvSpPr>
        <p:spPr/>
        <p:txBody>
          <a:bodyPr/>
          <a:lstStyle>
            <a:lvl1pPr>
              <a:defRPr>
                <a:solidFill>
                  <a:schemeClr val="tx1"/>
                </a:solidFill>
              </a:defRPr>
            </a:lvl1pPr>
          </a:lstStyle>
          <a:p>
            <a:r>
              <a:rPr lang="en-US"/>
              <a:t>Confidential</a:t>
            </a:r>
          </a:p>
        </p:txBody>
      </p:sp>
      <p:sp>
        <p:nvSpPr>
          <p:cNvPr id="7" name="Slide Number Placeholder 6">
            <a:extLst>
              <a:ext uri="{FF2B5EF4-FFF2-40B4-BE49-F238E27FC236}">
                <a16:creationId xmlns:a16="http://schemas.microsoft.com/office/drawing/2014/main" id="{EA5226E0-1507-44B2-881D-557BD50D1F6E}"/>
              </a:ext>
            </a:extLst>
          </p:cNvPr>
          <p:cNvSpPr>
            <a:spLocks noGrp="1"/>
          </p:cNvSpPr>
          <p:nvPr>
            <p:ph type="sldNum" sz="quarter" idx="22"/>
          </p:nvPr>
        </p:nvSpPr>
        <p:spPr/>
        <p:txBody>
          <a:bodyPr/>
          <a:lstStyle>
            <a:lvl1pPr>
              <a:defRPr>
                <a:solidFill>
                  <a:schemeClr val="tx1"/>
                </a:solidFill>
              </a:defRPr>
            </a:lvl1pPr>
          </a:lstStyle>
          <a:p>
            <a:fld id="{F207DD7E-2893-4952-BB40-9A5B851D3DD5}" type="slidenum">
              <a:rPr lang="en-US" smtClean="0"/>
              <a:pPr/>
              <a:t>‹#›</a:t>
            </a:fld>
            <a:endParaRPr lang="en-US"/>
          </a:p>
        </p:txBody>
      </p:sp>
      <p:pic>
        <p:nvPicPr>
          <p:cNvPr id="24" name="Picture 8">
            <a:extLst>
              <a:ext uri="{FF2B5EF4-FFF2-40B4-BE49-F238E27FC236}">
                <a16:creationId xmlns:a16="http://schemas.microsoft.com/office/drawing/2014/main" id="{794B4C34-1546-4469-8998-47EFA19BA9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3" name="Text Placeholder 2"/>
          <p:cNvSpPr>
            <a:spLocks noGrp="1"/>
          </p:cNvSpPr>
          <p:nvPr>
            <p:ph type="body" idx="1" hasCustomPrompt="1"/>
          </p:nvPr>
        </p:nvSpPr>
        <p:spPr>
          <a:xfrm>
            <a:off x="1219202"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16" name="Text Placeholder 15">
            <a:extLst>
              <a:ext uri="{FF2B5EF4-FFF2-40B4-BE49-F238E27FC236}">
                <a16:creationId xmlns:a16="http://schemas.microsoft.com/office/drawing/2014/main" id="{5E503045-930F-4FFF-81E5-3BD071324699}"/>
              </a:ext>
            </a:extLst>
          </p:cNvPr>
          <p:cNvSpPr>
            <a:spLocks noGrp="1"/>
          </p:cNvSpPr>
          <p:nvPr>
            <p:ph type="body" sz="quarter" idx="13" hasCustomPrompt="1"/>
          </p:nvPr>
        </p:nvSpPr>
        <p:spPr>
          <a:xfrm>
            <a:off x="1219202" y="2873830"/>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50" name="Picture Placeholder 13">
            <a:extLst>
              <a:ext uri="{FF2B5EF4-FFF2-40B4-BE49-F238E27FC236}">
                <a16:creationId xmlns:a16="http://schemas.microsoft.com/office/drawing/2014/main" id="{62A31F71-3D33-46EC-AAF1-6E5DBC09A3A3}"/>
              </a:ext>
            </a:extLst>
          </p:cNvPr>
          <p:cNvSpPr>
            <a:spLocks noGrp="1"/>
          </p:cNvSpPr>
          <p:nvPr>
            <p:ph type="pic" sz="quarter" idx="23"/>
          </p:nvPr>
        </p:nvSpPr>
        <p:spPr>
          <a:xfrm>
            <a:off x="1219197" y="1188577"/>
            <a:ext cx="1464736" cy="1341120"/>
          </a:xfrm>
          <a:solidFill>
            <a:schemeClr val="bg1">
              <a:lumMod val="95000"/>
            </a:schemeClr>
          </a:solidFill>
        </p:spPr>
        <p:txBody>
          <a:bodyPr anchor="t" anchorCtr="1">
            <a:noAutofit/>
          </a:bodyPr>
          <a:lstStyle/>
          <a:p>
            <a:r>
              <a:rPr lang="en-US"/>
              <a:t>Click icon to add picture</a:t>
            </a:r>
          </a:p>
        </p:txBody>
      </p:sp>
      <p:sp>
        <p:nvSpPr>
          <p:cNvPr id="36" name="Text Placeholder 2">
            <a:extLst>
              <a:ext uri="{FF2B5EF4-FFF2-40B4-BE49-F238E27FC236}">
                <a16:creationId xmlns:a16="http://schemas.microsoft.com/office/drawing/2014/main" id="{A63C7B48-CE29-4841-A121-24288AB1BB96}"/>
              </a:ext>
            </a:extLst>
          </p:cNvPr>
          <p:cNvSpPr>
            <a:spLocks noGrp="1"/>
          </p:cNvSpPr>
          <p:nvPr>
            <p:ph type="body" idx="24" hasCustomPrompt="1"/>
          </p:nvPr>
        </p:nvSpPr>
        <p:spPr>
          <a:xfrm>
            <a:off x="1219202"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37" name="Text Placeholder 15">
            <a:extLst>
              <a:ext uri="{FF2B5EF4-FFF2-40B4-BE49-F238E27FC236}">
                <a16:creationId xmlns:a16="http://schemas.microsoft.com/office/drawing/2014/main" id="{78AA806D-0B6F-4770-9408-7DA5DBB2B9EE}"/>
              </a:ext>
            </a:extLst>
          </p:cNvPr>
          <p:cNvSpPr>
            <a:spLocks noGrp="1"/>
          </p:cNvSpPr>
          <p:nvPr>
            <p:ph type="body" sz="quarter" idx="25" hasCustomPrompt="1"/>
          </p:nvPr>
        </p:nvSpPr>
        <p:spPr>
          <a:xfrm>
            <a:off x="1219202" y="5644026"/>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38" name="Picture Placeholder 13">
            <a:extLst>
              <a:ext uri="{FF2B5EF4-FFF2-40B4-BE49-F238E27FC236}">
                <a16:creationId xmlns:a16="http://schemas.microsoft.com/office/drawing/2014/main" id="{5423EA77-5BBC-422A-A233-0971B4082D80}"/>
              </a:ext>
            </a:extLst>
          </p:cNvPr>
          <p:cNvSpPr>
            <a:spLocks noGrp="1"/>
          </p:cNvSpPr>
          <p:nvPr>
            <p:ph type="pic" sz="quarter" idx="26"/>
          </p:nvPr>
        </p:nvSpPr>
        <p:spPr>
          <a:xfrm>
            <a:off x="1219197" y="3958773"/>
            <a:ext cx="1464736" cy="1341120"/>
          </a:xfrm>
          <a:solidFill>
            <a:schemeClr val="bg1">
              <a:lumMod val="95000"/>
            </a:schemeClr>
          </a:solidFill>
        </p:spPr>
        <p:txBody>
          <a:bodyPr anchor="t" anchorCtr="1">
            <a:noAutofit/>
          </a:bodyPr>
          <a:lstStyle/>
          <a:p>
            <a:r>
              <a:rPr lang="en-US"/>
              <a:t>Click icon to add picture</a:t>
            </a:r>
          </a:p>
        </p:txBody>
      </p:sp>
      <p:sp>
        <p:nvSpPr>
          <p:cNvPr id="39" name="Text Placeholder 2">
            <a:extLst>
              <a:ext uri="{FF2B5EF4-FFF2-40B4-BE49-F238E27FC236}">
                <a16:creationId xmlns:a16="http://schemas.microsoft.com/office/drawing/2014/main" id="{8010C731-1FB2-43EB-8A9E-909254A0B899}"/>
              </a:ext>
            </a:extLst>
          </p:cNvPr>
          <p:cNvSpPr>
            <a:spLocks noGrp="1"/>
          </p:cNvSpPr>
          <p:nvPr>
            <p:ph type="body" idx="27" hasCustomPrompt="1"/>
          </p:nvPr>
        </p:nvSpPr>
        <p:spPr>
          <a:xfrm>
            <a:off x="3048004"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40" name="Text Placeholder 15">
            <a:extLst>
              <a:ext uri="{FF2B5EF4-FFF2-40B4-BE49-F238E27FC236}">
                <a16:creationId xmlns:a16="http://schemas.microsoft.com/office/drawing/2014/main" id="{F3060E9C-5183-4FBD-96EE-0764D069A799}"/>
              </a:ext>
            </a:extLst>
          </p:cNvPr>
          <p:cNvSpPr>
            <a:spLocks noGrp="1"/>
          </p:cNvSpPr>
          <p:nvPr>
            <p:ph type="body" sz="quarter" idx="28" hasCustomPrompt="1"/>
          </p:nvPr>
        </p:nvSpPr>
        <p:spPr>
          <a:xfrm>
            <a:off x="3048004" y="2873830"/>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41" name="Picture Placeholder 13">
            <a:extLst>
              <a:ext uri="{FF2B5EF4-FFF2-40B4-BE49-F238E27FC236}">
                <a16:creationId xmlns:a16="http://schemas.microsoft.com/office/drawing/2014/main" id="{CEBBF380-7BAF-4BEA-BB8C-2B7141AE14AE}"/>
              </a:ext>
            </a:extLst>
          </p:cNvPr>
          <p:cNvSpPr>
            <a:spLocks noGrp="1"/>
          </p:cNvSpPr>
          <p:nvPr>
            <p:ph type="pic" sz="quarter" idx="29"/>
          </p:nvPr>
        </p:nvSpPr>
        <p:spPr>
          <a:xfrm>
            <a:off x="3048000" y="1188577"/>
            <a:ext cx="1464736" cy="1341120"/>
          </a:xfrm>
          <a:solidFill>
            <a:schemeClr val="bg1">
              <a:lumMod val="95000"/>
            </a:schemeClr>
          </a:solidFill>
        </p:spPr>
        <p:txBody>
          <a:bodyPr anchor="t" anchorCtr="1">
            <a:noAutofit/>
          </a:bodyPr>
          <a:lstStyle/>
          <a:p>
            <a:r>
              <a:rPr lang="en-US"/>
              <a:t>Click icon to add picture</a:t>
            </a:r>
          </a:p>
        </p:txBody>
      </p:sp>
      <p:sp>
        <p:nvSpPr>
          <p:cNvPr id="42" name="Text Placeholder 2">
            <a:extLst>
              <a:ext uri="{FF2B5EF4-FFF2-40B4-BE49-F238E27FC236}">
                <a16:creationId xmlns:a16="http://schemas.microsoft.com/office/drawing/2014/main" id="{F0476D26-441A-4B61-9CDD-150B6CD176B7}"/>
              </a:ext>
            </a:extLst>
          </p:cNvPr>
          <p:cNvSpPr>
            <a:spLocks noGrp="1"/>
          </p:cNvSpPr>
          <p:nvPr>
            <p:ph type="body" idx="30" hasCustomPrompt="1"/>
          </p:nvPr>
        </p:nvSpPr>
        <p:spPr>
          <a:xfrm>
            <a:off x="3048004"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43" name="Text Placeholder 15">
            <a:extLst>
              <a:ext uri="{FF2B5EF4-FFF2-40B4-BE49-F238E27FC236}">
                <a16:creationId xmlns:a16="http://schemas.microsoft.com/office/drawing/2014/main" id="{3026D66C-E6B1-435A-9162-360BD997C2EA}"/>
              </a:ext>
            </a:extLst>
          </p:cNvPr>
          <p:cNvSpPr>
            <a:spLocks noGrp="1"/>
          </p:cNvSpPr>
          <p:nvPr>
            <p:ph type="body" sz="quarter" idx="31" hasCustomPrompt="1"/>
          </p:nvPr>
        </p:nvSpPr>
        <p:spPr>
          <a:xfrm>
            <a:off x="3048004" y="5644026"/>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44" name="Picture Placeholder 13">
            <a:extLst>
              <a:ext uri="{FF2B5EF4-FFF2-40B4-BE49-F238E27FC236}">
                <a16:creationId xmlns:a16="http://schemas.microsoft.com/office/drawing/2014/main" id="{7611CF16-AE24-42DE-958B-A29DBF4BD880}"/>
              </a:ext>
            </a:extLst>
          </p:cNvPr>
          <p:cNvSpPr>
            <a:spLocks noGrp="1"/>
          </p:cNvSpPr>
          <p:nvPr>
            <p:ph type="pic" sz="quarter" idx="32"/>
          </p:nvPr>
        </p:nvSpPr>
        <p:spPr>
          <a:xfrm>
            <a:off x="3048000" y="3958773"/>
            <a:ext cx="1464736" cy="1341120"/>
          </a:xfrm>
          <a:solidFill>
            <a:schemeClr val="bg1">
              <a:lumMod val="95000"/>
            </a:schemeClr>
          </a:solidFill>
        </p:spPr>
        <p:txBody>
          <a:bodyPr anchor="t" anchorCtr="1">
            <a:noAutofit/>
          </a:bodyPr>
          <a:lstStyle/>
          <a:p>
            <a:r>
              <a:rPr lang="en-US"/>
              <a:t>Click icon to add picture</a:t>
            </a:r>
          </a:p>
        </p:txBody>
      </p:sp>
      <p:sp>
        <p:nvSpPr>
          <p:cNvPr id="45" name="Text Placeholder 2">
            <a:extLst>
              <a:ext uri="{FF2B5EF4-FFF2-40B4-BE49-F238E27FC236}">
                <a16:creationId xmlns:a16="http://schemas.microsoft.com/office/drawing/2014/main" id="{A1BE96B7-99E2-4901-8132-57D105A50ACD}"/>
              </a:ext>
            </a:extLst>
          </p:cNvPr>
          <p:cNvSpPr>
            <a:spLocks noGrp="1"/>
          </p:cNvSpPr>
          <p:nvPr>
            <p:ph type="body" idx="33" hasCustomPrompt="1"/>
          </p:nvPr>
        </p:nvSpPr>
        <p:spPr>
          <a:xfrm>
            <a:off x="4876801"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46" name="Text Placeholder 15">
            <a:extLst>
              <a:ext uri="{FF2B5EF4-FFF2-40B4-BE49-F238E27FC236}">
                <a16:creationId xmlns:a16="http://schemas.microsoft.com/office/drawing/2014/main" id="{750EA163-FF2A-4C18-8BBB-F739ED2C5BD0}"/>
              </a:ext>
            </a:extLst>
          </p:cNvPr>
          <p:cNvSpPr>
            <a:spLocks noGrp="1"/>
          </p:cNvSpPr>
          <p:nvPr>
            <p:ph type="body" sz="quarter" idx="34" hasCustomPrompt="1"/>
          </p:nvPr>
        </p:nvSpPr>
        <p:spPr>
          <a:xfrm>
            <a:off x="4876801" y="2873830"/>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47" name="Picture Placeholder 13">
            <a:extLst>
              <a:ext uri="{FF2B5EF4-FFF2-40B4-BE49-F238E27FC236}">
                <a16:creationId xmlns:a16="http://schemas.microsoft.com/office/drawing/2014/main" id="{12F54182-C3AA-4764-A4FD-E6722D3392C5}"/>
              </a:ext>
            </a:extLst>
          </p:cNvPr>
          <p:cNvSpPr>
            <a:spLocks noGrp="1"/>
          </p:cNvSpPr>
          <p:nvPr>
            <p:ph type="pic" sz="quarter" idx="35"/>
          </p:nvPr>
        </p:nvSpPr>
        <p:spPr>
          <a:xfrm>
            <a:off x="4876796" y="1188577"/>
            <a:ext cx="1464736" cy="1341120"/>
          </a:xfrm>
          <a:solidFill>
            <a:schemeClr val="bg1">
              <a:lumMod val="95000"/>
            </a:schemeClr>
          </a:solidFill>
        </p:spPr>
        <p:txBody>
          <a:bodyPr anchor="t" anchorCtr="1">
            <a:noAutofit/>
          </a:bodyPr>
          <a:lstStyle/>
          <a:p>
            <a:r>
              <a:rPr lang="en-US"/>
              <a:t>Click icon to add picture</a:t>
            </a:r>
          </a:p>
        </p:txBody>
      </p:sp>
      <p:sp>
        <p:nvSpPr>
          <p:cNvPr id="48" name="Text Placeholder 2">
            <a:extLst>
              <a:ext uri="{FF2B5EF4-FFF2-40B4-BE49-F238E27FC236}">
                <a16:creationId xmlns:a16="http://schemas.microsoft.com/office/drawing/2014/main" id="{395C9923-36BD-4254-9A49-11244264FF4B}"/>
              </a:ext>
            </a:extLst>
          </p:cNvPr>
          <p:cNvSpPr>
            <a:spLocks noGrp="1"/>
          </p:cNvSpPr>
          <p:nvPr>
            <p:ph type="body" idx="36" hasCustomPrompt="1"/>
          </p:nvPr>
        </p:nvSpPr>
        <p:spPr>
          <a:xfrm>
            <a:off x="4876801"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49" name="Text Placeholder 15">
            <a:extLst>
              <a:ext uri="{FF2B5EF4-FFF2-40B4-BE49-F238E27FC236}">
                <a16:creationId xmlns:a16="http://schemas.microsoft.com/office/drawing/2014/main" id="{082EB652-7496-4621-A8C7-5F527B88D05C}"/>
              </a:ext>
            </a:extLst>
          </p:cNvPr>
          <p:cNvSpPr>
            <a:spLocks noGrp="1"/>
          </p:cNvSpPr>
          <p:nvPr>
            <p:ph type="body" sz="quarter" idx="37" hasCustomPrompt="1"/>
          </p:nvPr>
        </p:nvSpPr>
        <p:spPr>
          <a:xfrm>
            <a:off x="4876801" y="5644026"/>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51" name="Picture Placeholder 13">
            <a:extLst>
              <a:ext uri="{FF2B5EF4-FFF2-40B4-BE49-F238E27FC236}">
                <a16:creationId xmlns:a16="http://schemas.microsoft.com/office/drawing/2014/main" id="{A5C1F40E-E177-4D99-921B-55C1519F8FFA}"/>
              </a:ext>
            </a:extLst>
          </p:cNvPr>
          <p:cNvSpPr>
            <a:spLocks noGrp="1"/>
          </p:cNvSpPr>
          <p:nvPr>
            <p:ph type="pic" sz="quarter" idx="38"/>
          </p:nvPr>
        </p:nvSpPr>
        <p:spPr>
          <a:xfrm>
            <a:off x="4876796" y="3958773"/>
            <a:ext cx="1464736" cy="1341120"/>
          </a:xfrm>
          <a:solidFill>
            <a:schemeClr val="bg1">
              <a:lumMod val="95000"/>
            </a:schemeClr>
          </a:solidFill>
        </p:spPr>
        <p:txBody>
          <a:bodyPr anchor="t" anchorCtr="1">
            <a:noAutofit/>
          </a:bodyPr>
          <a:lstStyle/>
          <a:p>
            <a:r>
              <a:rPr lang="en-US"/>
              <a:t>Click icon to add picture</a:t>
            </a:r>
          </a:p>
        </p:txBody>
      </p:sp>
      <p:sp>
        <p:nvSpPr>
          <p:cNvPr id="52" name="Text Placeholder 2">
            <a:extLst>
              <a:ext uri="{FF2B5EF4-FFF2-40B4-BE49-F238E27FC236}">
                <a16:creationId xmlns:a16="http://schemas.microsoft.com/office/drawing/2014/main" id="{B683B2F6-3C64-42E6-98E8-480E7E323394}"/>
              </a:ext>
            </a:extLst>
          </p:cNvPr>
          <p:cNvSpPr>
            <a:spLocks noGrp="1"/>
          </p:cNvSpPr>
          <p:nvPr>
            <p:ph type="body" idx="39" hasCustomPrompt="1"/>
          </p:nvPr>
        </p:nvSpPr>
        <p:spPr>
          <a:xfrm>
            <a:off x="6705595"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53" name="Text Placeholder 15">
            <a:extLst>
              <a:ext uri="{FF2B5EF4-FFF2-40B4-BE49-F238E27FC236}">
                <a16:creationId xmlns:a16="http://schemas.microsoft.com/office/drawing/2014/main" id="{8CB0F023-438B-46CB-9DCA-F2A7B831EE2F}"/>
              </a:ext>
            </a:extLst>
          </p:cNvPr>
          <p:cNvSpPr>
            <a:spLocks noGrp="1"/>
          </p:cNvSpPr>
          <p:nvPr>
            <p:ph type="body" sz="quarter" idx="40" hasCustomPrompt="1"/>
          </p:nvPr>
        </p:nvSpPr>
        <p:spPr>
          <a:xfrm>
            <a:off x="6705595" y="2873830"/>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54" name="Picture Placeholder 13">
            <a:extLst>
              <a:ext uri="{FF2B5EF4-FFF2-40B4-BE49-F238E27FC236}">
                <a16:creationId xmlns:a16="http://schemas.microsoft.com/office/drawing/2014/main" id="{60ED6218-0E2A-41C5-9033-57C414FB68AA}"/>
              </a:ext>
            </a:extLst>
          </p:cNvPr>
          <p:cNvSpPr>
            <a:spLocks noGrp="1"/>
          </p:cNvSpPr>
          <p:nvPr>
            <p:ph type="pic" sz="quarter" idx="41"/>
          </p:nvPr>
        </p:nvSpPr>
        <p:spPr>
          <a:xfrm>
            <a:off x="6705591" y="1188577"/>
            <a:ext cx="1464736" cy="1341120"/>
          </a:xfrm>
          <a:solidFill>
            <a:schemeClr val="bg1">
              <a:lumMod val="95000"/>
            </a:schemeClr>
          </a:solidFill>
        </p:spPr>
        <p:txBody>
          <a:bodyPr anchor="t" anchorCtr="1">
            <a:noAutofit/>
          </a:bodyPr>
          <a:lstStyle/>
          <a:p>
            <a:r>
              <a:rPr lang="en-US"/>
              <a:t>Click icon to add picture</a:t>
            </a:r>
          </a:p>
        </p:txBody>
      </p:sp>
      <p:sp>
        <p:nvSpPr>
          <p:cNvPr id="55" name="Text Placeholder 2">
            <a:extLst>
              <a:ext uri="{FF2B5EF4-FFF2-40B4-BE49-F238E27FC236}">
                <a16:creationId xmlns:a16="http://schemas.microsoft.com/office/drawing/2014/main" id="{F2B3F922-64C5-47FE-827B-BABCDA759B18}"/>
              </a:ext>
            </a:extLst>
          </p:cNvPr>
          <p:cNvSpPr>
            <a:spLocks noGrp="1"/>
          </p:cNvSpPr>
          <p:nvPr>
            <p:ph type="body" idx="42" hasCustomPrompt="1"/>
          </p:nvPr>
        </p:nvSpPr>
        <p:spPr>
          <a:xfrm>
            <a:off x="6705595"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56" name="Text Placeholder 15">
            <a:extLst>
              <a:ext uri="{FF2B5EF4-FFF2-40B4-BE49-F238E27FC236}">
                <a16:creationId xmlns:a16="http://schemas.microsoft.com/office/drawing/2014/main" id="{3FCDAEF8-129F-497A-BC3D-2E026CA5285F}"/>
              </a:ext>
            </a:extLst>
          </p:cNvPr>
          <p:cNvSpPr>
            <a:spLocks noGrp="1"/>
          </p:cNvSpPr>
          <p:nvPr>
            <p:ph type="body" sz="quarter" idx="43" hasCustomPrompt="1"/>
          </p:nvPr>
        </p:nvSpPr>
        <p:spPr>
          <a:xfrm>
            <a:off x="6705595" y="5644026"/>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57" name="Picture Placeholder 13">
            <a:extLst>
              <a:ext uri="{FF2B5EF4-FFF2-40B4-BE49-F238E27FC236}">
                <a16:creationId xmlns:a16="http://schemas.microsoft.com/office/drawing/2014/main" id="{BB96973C-918C-4858-9818-4C18E007B3EC}"/>
              </a:ext>
            </a:extLst>
          </p:cNvPr>
          <p:cNvSpPr>
            <a:spLocks noGrp="1"/>
          </p:cNvSpPr>
          <p:nvPr>
            <p:ph type="pic" sz="quarter" idx="44"/>
          </p:nvPr>
        </p:nvSpPr>
        <p:spPr>
          <a:xfrm>
            <a:off x="6705591" y="3958773"/>
            <a:ext cx="1464736" cy="1341120"/>
          </a:xfrm>
          <a:solidFill>
            <a:schemeClr val="bg1">
              <a:lumMod val="95000"/>
            </a:schemeClr>
          </a:solidFill>
        </p:spPr>
        <p:txBody>
          <a:bodyPr anchor="t" anchorCtr="1">
            <a:noAutofit/>
          </a:bodyPr>
          <a:lstStyle/>
          <a:p>
            <a:r>
              <a:rPr lang="en-US"/>
              <a:t>Click icon to add picture</a:t>
            </a:r>
          </a:p>
        </p:txBody>
      </p:sp>
      <p:sp>
        <p:nvSpPr>
          <p:cNvPr id="58" name="Text Placeholder 2">
            <a:extLst>
              <a:ext uri="{FF2B5EF4-FFF2-40B4-BE49-F238E27FC236}">
                <a16:creationId xmlns:a16="http://schemas.microsoft.com/office/drawing/2014/main" id="{779F3C4F-E1AE-4B68-82DC-5BEB4D756A70}"/>
              </a:ext>
            </a:extLst>
          </p:cNvPr>
          <p:cNvSpPr>
            <a:spLocks noGrp="1"/>
          </p:cNvSpPr>
          <p:nvPr>
            <p:ph type="body" idx="45" hasCustomPrompt="1"/>
          </p:nvPr>
        </p:nvSpPr>
        <p:spPr>
          <a:xfrm>
            <a:off x="8542869"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59" name="Text Placeholder 15">
            <a:extLst>
              <a:ext uri="{FF2B5EF4-FFF2-40B4-BE49-F238E27FC236}">
                <a16:creationId xmlns:a16="http://schemas.microsoft.com/office/drawing/2014/main" id="{4D5364C4-183F-4672-8A3A-142C5D4D2B1A}"/>
              </a:ext>
            </a:extLst>
          </p:cNvPr>
          <p:cNvSpPr>
            <a:spLocks noGrp="1"/>
          </p:cNvSpPr>
          <p:nvPr>
            <p:ph type="body" sz="quarter" idx="46" hasCustomPrompt="1"/>
          </p:nvPr>
        </p:nvSpPr>
        <p:spPr>
          <a:xfrm>
            <a:off x="8542869" y="2873830"/>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60" name="Picture Placeholder 13">
            <a:extLst>
              <a:ext uri="{FF2B5EF4-FFF2-40B4-BE49-F238E27FC236}">
                <a16:creationId xmlns:a16="http://schemas.microsoft.com/office/drawing/2014/main" id="{7BED2ED8-371A-4533-B3A6-8FB12BA60A10}"/>
              </a:ext>
            </a:extLst>
          </p:cNvPr>
          <p:cNvSpPr>
            <a:spLocks noGrp="1"/>
          </p:cNvSpPr>
          <p:nvPr>
            <p:ph type="pic" sz="quarter" idx="47"/>
          </p:nvPr>
        </p:nvSpPr>
        <p:spPr>
          <a:xfrm>
            <a:off x="8542864" y="1188577"/>
            <a:ext cx="1464736" cy="1341120"/>
          </a:xfrm>
          <a:solidFill>
            <a:schemeClr val="bg1">
              <a:lumMod val="95000"/>
            </a:schemeClr>
          </a:solidFill>
        </p:spPr>
        <p:txBody>
          <a:bodyPr anchor="t" anchorCtr="1">
            <a:noAutofit/>
          </a:bodyPr>
          <a:lstStyle/>
          <a:p>
            <a:r>
              <a:rPr lang="en-US"/>
              <a:t>Click icon to add picture</a:t>
            </a:r>
          </a:p>
        </p:txBody>
      </p:sp>
      <p:sp>
        <p:nvSpPr>
          <p:cNvPr id="61" name="Text Placeholder 2">
            <a:extLst>
              <a:ext uri="{FF2B5EF4-FFF2-40B4-BE49-F238E27FC236}">
                <a16:creationId xmlns:a16="http://schemas.microsoft.com/office/drawing/2014/main" id="{25967C85-6150-4F33-8BC3-D5E7812E9EDB}"/>
              </a:ext>
            </a:extLst>
          </p:cNvPr>
          <p:cNvSpPr>
            <a:spLocks noGrp="1"/>
          </p:cNvSpPr>
          <p:nvPr>
            <p:ph type="body" idx="48" hasCustomPrompt="1"/>
          </p:nvPr>
        </p:nvSpPr>
        <p:spPr>
          <a:xfrm>
            <a:off x="8542869"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62" name="Text Placeholder 15">
            <a:extLst>
              <a:ext uri="{FF2B5EF4-FFF2-40B4-BE49-F238E27FC236}">
                <a16:creationId xmlns:a16="http://schemas.microsoft.com/office/drawing/2014/main" id="{7837A286-C6C0-452A-AD20-DD47599FB4F6}"/>
              </a:ext>
            </a:extLst>
          </p:cNvPr>
          <p:cNvSpPr>
            <a:spLocks noGrp="1"/>
          </p:cNvSpPr>
          <p:nvPr>
            <p:ph type="body" sz="quarter" idx="49" hasCustomPrompt="1"/>
          </p:nvPr>
        </p:nvSpPr>
        <p:spPr>
          <a:xfrm>
            <a:off x="8542869" y="5644026"/>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63" name="Picture Placeholder 13">
            <a:extLst>
              <a:ext uri="{FF2B5EF4-FFF2-40B4-BE49-F238E27FC236}">
                <a16:creationId xmlns:a16="http://schemas.microsoft.com/office/drawing/2014/main" id="{A56E6BDA-D19A-4B2F-8346-F2BD38487F19}"/>
              </a:ext>
            </a:extLst>
          </p:cNvPr>
          <p:cNvSpPr>
            <a:spLocks noGrp="1"/>
          </p:cNvSpPr>
          <p:nvPr>
            <p:ph type="pic" sz="quarter" idx="50"/>
          </p:nvPr>
        </p:nvSpPr>
        <p:spPr>
          <a:xfrm>
            <a:off x="8542864" y="3958773"/>
            <a:ext cx="1464736" cy="1341120"/>
          </a:xfrm>
          <a:solidFill>
            <a:schemeClr val="bg1">
              <a:lumMod val="95000"/>
            </a:schemeClr>
          </a:solidFill>
        </p:spPr>
        <p:txBody>
          <a:bodyPr anchor="t" anchorCtr="1">
            <a:noAutofit/>
          </a:bodyPr>
          <a:lstStyle/>
          <a:p>
            <a:r>
              <a:rPr lang="en-US"/>
              <a:t>Click icon to add picture</a:t>
            </a:r>
          </a:p>
        </p:txBody>
      </p:sp>
      <p:sp>
        <p:nvSpPr>
          <p:cNvPr id="64" name="Text Placeholder 2">
            <a:extLst>
              <a:ext uri="{FF2B5EF4-FFF2-40B4-BE49-F238E27FC236}">
                <a16:creationId xmlns:a16="http://schemas.microsoft.com/office/drawing/2014/main" id="{7568B850-F8CB-4215-A7CA-12D1CFBE1309}"/>
              </a:ext>
            </a:extLst>
          </p:cNvPr>
          <p:cNvSpPr>
            <a:spLocks noGrp="1"/>
          </p:cNvSpPr>
          <p:nvPr>
            <p:ph type="body" idx="51" hasCustomPrompt="1"/>
          </p:nvPr>
        </p:nvSpPr>
        <p:spPr>
          <a:xfrm>
            <a:off x="10380141"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65" name="Text Placeholder 15">
            <a:extLst>
              <a:ext uri="{FF2B5EF4-FFF2-40B4-BE49-F238E27FC236}">
                <a16:creationId xmlns:a16="http://schemas.microsoft.com/office/drawing/2014/main" id="{00E053F3-858D-4EA5-AADD-F5F33C8D6170}"/>
              </a:ext>
            </a:extLst>
          </p:cNvPr>
          <p:cNvSpPr>
            <a:spLocks noGrp="1"/>
          </p:cNvSpPr>
          <p:nvPr>
            <p:ph type="body" sz="quarter" idx="52" hasCustomPrompt="1"/>
          </p:nvPr>
        </p:nvSpPr>
        <p:spPr>
          <a:xfrm>
            <a:off x="10380141" y="2873830"/>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66" name="Picture Placeholder 13">
            <a:extLst>
              <a:ext uri="{FF2B5EF4-FFF2-40B4-BE49-F238E27FC236}">
                <a16:creationId xmlns:a16="http://schemas.microsoft.com/office/drawing/2014/main" id="{57C7ABD9-46EF-4A5B-B450-67ECF10417CF}"/>
              </a:ext>
            </a:extLst>
          </p:cNvPr>
          <p:cNvSpPr>
            <a:spLocks noGrp="1"/>
          </p:cNvSpPr>
          <p:nvPr>
            <p:ph type="pic" sz="quarter" idx="53"/>
          </p:nvPr>
        </p:nvSpPr>
        <p:spPr>
          <a:xfrm>
            <a:off x="10380136" y="1188577"/>
            <a:ext cx="1464736" cy="1341120"/>
          </a:xfrm>
          <a:solidFill>
            <a:schemeClr val="bg1">
              <a:lumMod val="95000"/>
            </a:schemeClr>
          </a:solidFill>
        </p:spPr>
        <p:txBody>
          <a:bodyPr anchor="t" anchorCtr="1">
            <a:noAutofit/>
          </a:bodyPr>
          <a:lstStyle/>
          <a:p>
            <a:r>
              <a:rPr lang="en-US"/>
              <a:t>Click icon to add picture</a:t>
            </a:r>
          </a:p>
        </p:txBody>
      </p:sp>
      <p:sp>
        <p:nvSpPr>
          <p:cNvPr id="67" name="Text Placeholder 2">
            <a:extLst>
              <a:ext uri="{FF2B5EF4-FFF2-40B4-BE49-F238E27FC236}">
                <a16:creationId xmlns:a16="http://schemas.microsoft.com/office/drawing/2014/main" id="{369CD228-4152-4953-8AE8-91886E87E15F}"/>
              </a:ext>
            </a:extLst>
          </p:cNvPr>
          <p:cNvSpPr>
            <a:spLocks noGrp="1"/>
          </p:cNvSpPr>
          <p:nvPr>
            <p:ph type="body" idx="54" hasCustomPrompt="1"/>
          </p:nvPr>
        </p:nvSpPr>
        <p:spPr>
          <a:xfrm>
            <a:off x="10380141"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68" name="Text Placeholder 15">
            <a:extLst>
              <a:ext uri="{FF2B5EF4-FFF2-40B4-BE49-F238E27FC236}">
                <a16:creationId xmlns:a16="http://schemas.microsoft.com/office/drawing/2014/main" id="{1D10B767-7DBE-4C4D-9CA7-3E06A5548660}"/>
              </a:ext>
            </a:extLst>
          </p:cNvPr>
          <p:cNvSpPr>
            <a:spLocks noGrp="1"/>
          </p:cNvSpPr>
          <p:nvPr>
            <p:ph type="body" sz="quarter" idx="55" hasCustomPrompt="1"/>
          </p:nvPr>
        </p:nvSpPr>
        <p:spPr>
          <a:xfrm>
            <a:off x="10380141" y="5644026"/>
            <a:ext cx="1464735" cy="732972"/>
          </a:xfrm>
          <a:solidFill>
            <a:schemeClr val="bg2"/>
          </a:solidFill>
        </p:spPr>
        <p:txBody>
          <a:bodyPr lIns="91440" tIns="45720" rIns="91440" bIns="0">
            <a:no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solidFill>
              </a:rPr>
              <a:t>Title</a:t>
            </a:r>
          </a:p>
          <a:p>
            <a:r>
              <a:rPr lang="en-US">
                <a:solidFill>
                  <a:schemeClr val="tx2"/>
                </a:solidFill>
              </a:rPr>
              <a:t>Company/</a:t>
            </a:r>
            <a:br>
              <a:rPr lang="en-US">
                <a:solidFill>
                  <a:schemeClr val="tx2"/>
                </a:solidFill>
              </a:rPr>
            </a:br>
            <a:r>
              <a:rPr lang="en-US">
                <a:solidFill>
                  <a:schemeClr val="tx2"/>
                </a:solidFill>
              </a:rPr>
              <a:t>Business unit</a:t>
            </a:r>
            <a:endParaRPr lang="en-US" dirty="0">
              <a:solidFill>
                <a:schemeClr val="tx2"/>
              </a:solidFill>
            </a:endParaRPr>
          </a:p>
        </p:txBody>
      </p:sp>
      <p:sp>
        <p:nvSpPr>
          <p:cNvPr id="69" name="Picture Placeholder 13">
            <a:extLst>
              <a:ext uri="{FF2B5EF4-FFF2-40B4-BE49-F238E27FC236}">
                <a16:creationId xmlns:a16="http://schemas.microsoft.com/office/drawing/2014/main" id="{5CC530E8-C8E0-465B-8E46-173EB2DDFC65}"/>
              </a:ext>
            </a:extLst>
          </p:cNvPr>
          <p:cNvSpPr>
            <a:spLocks noGrp="1"/>
          </p:cNvSpPr>
          <p:nvPr>
            <p:ph type="pic" sz="quarter" idx="56"/>
          </p:nvPr>
        </p:nvSpPr>
        <p:spPr>
          <a:xfrm>
            <a:off x="10380136" y="3958773"/>
            <a:ext cx="1464736" cy="1341120"/>
          </a:xfrm>
          <a:solidFill>
            <a:schemeClr val="bg1">
              <a:lumMod val="95000"/>
            </a:schemeClr>
          </a:solidFill>
        </p:spPr>
        <p:txBody>
          <a:bodyPr anchor="t" anchorCtr="1">
            <a:noAutofit/>
          </a:bodyPr>
          <a:lstStyle/>
          <a:p>
            <a:r>
              <a:rPr lang="en-US"/>
              <a:t>Click icon to add picture</a:t>
            </a:r>
          </a:p>
        </p:txBody>
      </p:sp>
    </p:spTree>
    <p:extLst>
      <p:ext uri="{BB962C8B-B14F-4D97-AF65-F5344CB8AC3E}">
        <p14:creationId xmlns:p14="http://schemas.microsoft.com/office/powerpoint/2010/main" val="1736318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38314103-1ECB-406B-B0F2-AD79FFEAC7B8}"/>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a:t>Click icon to add picture</a:t>
            </a:r>
          </a:p>
        </p:txBody>
      </p:sp>
      <p:sp>
        <p:nvSpPr>
          <p:cNvPr id="2" name="Title 1"/>
          <p:cNvSpPr>
            <a:spLocks noGrp="1"/>
          </p:cNvSpPr>
          <p:nvPr>
            <p:ph type="ctrTitle"/>
          </p:nvPr>
        </p:nvSpPr>
        <p:spPr>
          <a:xfrm>
            <a:off x="850901" y="2438401"/>
            <a:ext cx="5676899" cy="4174067"/>
          </a:xfrm>
          <a:prstGeom prst="rect">
            <a:avLst/>
          </a:prstGeom>
        </p:spPr>
        <p:txBody>
          <a:bodyPr anchor="t" anchorCtr="0"/>
          <a:lstStyle>
            <a:lvl1pPr algn="l">
              <a:lnSpc>
                <a:spcPct val="100000"/>
              </a:lnSpc>
              <a:defRPr sz="426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08237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0901" y="2438402"/>
            <a:ext cx="5676899" cy="4034367"/>
          </a:xfrm>
          <a:prstGeom prst="rect">
            <a:avLst/>
          </a:prstGeom>
        </p:spPr>
        <p:txBody>
          <a:bodyPr anchor="t" anchorCtr="0"/>
          <a:lstStyle>
            <a:lvl1pPr algn="l">
              <a:lnSpc>
                <a:spcPct val="100000"/>
              </a:lnSpc>
              <a:defRPr sz="4267">
                <a:solidFill>
                  <a:schemeClr val="bg1"/>
                </a:solidFill>
              </a:defRPr>
            </a:lvl1pPr>
          </a:lstStyle>
          <a:p>
            <a:r>
              <a:rPr lang="en-US"/>
              <a:t>Click to edit Master title style</a:t>
            </a:r>
            <a:endParaRPr lang="en-US" dirty="0"/>
          </a:p>
        </p:txBody>
      </p:sp>
      <p:pic>
        <p:nvPicPr>
          <p:cNvPr id="4" name="Picture 8">
            <a:extLst>
              <a:ext uri="{FF2B5EF4-FFF2-40B4-BE49-F238E27FC236}">
                <a16:creationId xmlns:a16="http://schemas.microsoft.com/office/drawing/2014/main" id="{D654E1FC-716C-4C79-97CD-1AA005D96E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5315" y="429685"/>
            <a:ext cx="2743997" cy="278057"/>
          </a:xfrm>
          <a:prstGeom prst="rect">
            <a:avLst/>
          </a:prstGeom>
        </p:spPr>
      </p:pic>
    </p:spTree>
    <p:extLst>
      <p:ext uri="{BB962C8B-B14F-4D97-AF65-F5344CB8AC3E}">
        <p14:creationId xmlns:p14="http://schemas.microsoft.com/office/powerpoint/2010/main" val="2037261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F517B1-0F8D-485F-A459-A68B06B973E2}"/>
              </a:ext>
            </a:extLst>
          </p:cNvPr>
          <p:cNvSpPr>
            <a:spLocks noGrp="1"/>
          </p:cNvSpPr>
          <p:nvPr>
            <p:ph type="pic" sz="quarter" idx="13"/>
          </p:nvPr>
        </p:nvSpPr>
        <p:spPr>
          <a:xfrm>
            <a:off x="850902" y="0"/>
            <a:ext cx="11341100" cy="6858000"/>
          </a:xfrm>
          <a:solidFill>
            <a:schemeClr val="bg1">
              <a:lumMod val="95000"/>
            </a:schemeClr>
          </a:solidFill>
        </p:spPr>
        <p:txBody>
          <a:bodyPr anchor="ctr" anchorCtr="1">
            <a:noAutofit/>
          </a:bodyPr>
          <a:lstStyle/>
          <a:p>
            <a:r>
              <a:rPr lang="en-US"/>
              <a:t>Click icon to add picture</a:t>
            </a:r>
          </a:p>
        </p:txBody>
      </p:sp>
      <p:sp>
        <p:nvSpPr>
          <p:cNvPr id="2" name="Title 1"/>
          <p:cNvSpPr>
            <a:spLocks noGrp="1"/>
          </p:cNvSpPr>
          <p:nvPr>
            <p:ph type="title" hasCustomPrompt="1"/>
          </p:nvPr>
        </p:nvSpPr>
        <p:spPr>
          <a:xfrm>
            <a:off x="1219201" y="395820"/>
            <a:ext cx="5308601" cy="5975349"/>
          </a:xfrm>
          <a:prstGeom prst="rect">
            <a:avLst/>
          </a:prstGeom>
        </p:spPr>
        <p:txBody>
          <a:bodyPr>
            <a:noAutofit/>
          </a:bodyPr>
          <a:lstStyle>
            <a:lvl1pPr>
              <a:defRPr sz="3200" b="0"/>
            </a:lvl1pPr>
          </a:lstStyle>
          <a:p>
            <a:r>
              <a:rPr lang="en-US" dirty="0"/>
              <a:t>Click to edit Master title style</a:t>
            </a:r>
            <a:br>
              <a:rPr lang="en-US" dirty="0"/>
            </a:br>
            <a:endParaRPr lang="en-US" dirty="0"/>
          </a:p>
        </p:txBody>
      </p:sp>
      <p:pic>
        <p:nvPicPr>
          <p:cNvPr id="16" name="Picture 8">
            <a:extLst>
              <a:ext uri="{FF2B5EF4-FFF2-40B4-BE49-F238E27FC236}">
                <a16:creationId xmlns:a16="http://schemas.microsoft.com/office/drawing/2014/main" id="{ADA8C1AC-CD09-4BC7-9BA0-9ECE91E536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3" name="Date Placeholder 2">
            <a:extLst>
              <a:ext uri="{FF2B5EF4-FFF2-40B4-BE49-F238E27FC236}">
                <a16:creationId xmlns:a16="http://schemas.microsoft.com/office/drawing/2014/main" id="{A449DF28-B077-4AEA-B434-1C3CD9566E12}"/>
              </a:ext>
            </a:extLst>
          </p:cNvPr>
          <p:cNvSpPr>
            <a:spLocks noGrp="1"/>
          </p:cNvSpPr>
          <p:nvPr>
            <p:ph type="dt" sz="half" idx="14"/>
          </p:nvPr>
        </p:nvSpPr>
        <p:spPr/>
        <p:txBody>
          <a:bodyPr/>
          <a:lstStyle>
            <a:lvl1pPr>
              <a:defRPr/>
            </a:lvl1pPr>
          </a:lstStyle>
          <a:p>
            <a:fld id="{7A8CBB3E-64FE-1140-9ED2-86BE16A4772F}" type="datetime1">
              <a:rPr lang="en-US" smtClean="0"/>
              <a:pPr/>
              <a:t>6/15/24</a:t>
            </a:fld>
            <a:endParaRPr lang="en-US" dirty="0"/>
          </a:p>
        </p:txBody>
      </p:sp>
      <p:sp>
        <p:nvSpPr>
          <p:cNvPr id="4" name="Footer Placeholder 3">
            <a:extLst>
              <a:ext uri="{FF2B5EF4-FFF2-40B4-BE49-F238E27FC236}">
                <a16:creationId xmlns:a16="http://schemas.microsoft.com/office/drawing/2014/main" id="{2F4980C8-CFC3-45E8-9FCE-89B9CBC0730B}"/>
              </a:ext>
            </a:extLst>
          </p:cNvPr>
          <p:cNvSpPr>
            <a:spLocks noGrp="1"/>
          </p:cNvSpPr>
          <p:nvPr>
            <p:ph type="ftr" sz="quarter" idx="15"/>
          </p:nvPr>
        </p:nvSpPr>
        <p:spPr/>
        <p:txBody>
          <a:bodyPr/>
          <a:lstStyle/>
          <a:p>
            <a:r>
              <a:rPr lang="en-US"/>
              <a:t>Confidential</a:t>
            </a:r>
          </a:p>
        </p:txBody>
      </p:sp>
      <p:sp>
        <p:nvSpPr>
          <p:cNvPr id="5" name="Slide Number Placeholder 4">
            <a:extLst>
              <a:ext uri="{FF2B5EF4-FFF2-40B4-BE49-F238E27FC236}">
                <a16:creationId xmlns:a16="http://schemas.microsoft.com/office/drawing/2014/main" id="{A63B5BB2-0F44-4917-AEC8-F65577C7F4D0}"/>
              </a:ext>
            </a:extLst>
          </p:cNvPr>
          <p:cNvSpPr>
            <a:spLocks noGrp="1"/>
          </p:cNvSpPr>
          <p:nvPr>
            <p:ph type="sldNum" sz="quarter" idx="16"/>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1991491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777871"/>
            <a:ext cx="10634133" cy="5852584"/>
          </a:xfrm>
          <a:prstGeom prst="rect">
            <a:avLst/>
          </a:prstGeom>
        </p:spPr>
        <p:txBody>
          <a:bodyPr>
            <a:noAutofit/>
          </a:bodyPr>
          <a:lstStyle>
            <a:lvl1pPr>
              <a:defRPr sz="3733">
                <a:solidFill>
                  <a:schemeClr val="bg1"/>
                </a:solidFill>
              </a:defRPr>
            </a:lvl1pPr>
          </a:lstStyle>
          <a:p>
            <a:r>
              <a:rPr lang="en-US"/>
              <a:t>Click to edit Master title style</a:t>
            </a:r>
            <a:endParaRPr lang="en-US" dirty="0"/>
          </a:p>
        </p:txBody>
      </p:sp>
      <p:pic>
        <p:nvPicPr>
          <p:cNvPr id="15" name="Picture 8">
            <a:extLst>
              <a:ext uri="{FF2B5EF4-FFF2-40B4-BE49-F238E27FC236}">
                <a16:creationId xmlns:a16="http://schemas.microsoft.com/office/drawing/2014/main" id="{558918D4-5B11-456F-B588-1E4BD79DD5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3"/>
            <a:ext cx="1448184" cy="146749"/>
          </a:xfrm>
          <a:prstGeom prst="rect">
            <a:avLst/>
          </a:prstGeom>
        </p:spPr>
      </p:pic>
      <p:sp>
        <p:nvSpPr>
          <p:cNvPr id="3" name="Date Placeholder 2">
            <a:extLst>
              <a:ext uri="{FF2B5EF4-FFF2-40B4-BE49-F238E27FC236}">
                <a16:creationId xmlns:a16="http://schemas.microsoft.com/office/drawing/2014/main" id="{A9B4EDF9-9ADB-4C68-AD93-7B18264E219F}"/>
              </a:ext>
            </a:extLst>
          </p:cNvPr>
          <p:cNvSpPr>
            <a:spLocks noGrp="1"/>
          </p:cNvSpPr>
          <p:nvPr>
            <p:ph type="dt" sz="half" idx="10"/>
          </p:nvPr>
        </p:nvSpPr>
        <p:spPr/>
        <p:txBody>
          <a:bodyPr/>
          <a:lstStyle>
            <a:lvl1pPr>
              <a:defRPr>
                <a:solidFill>
                  <a:schemeClr val="bg1"/>
                </a:solidFill>
              </a:defRPr>
            </a:lvl1pPr>
          </a:lstStyle>
          <a:p>
            <a:fld id="{19276AA2-5255-3E4D-B3D4-0790F72AC587}" type="datetime1">
              <a:rPr lang="en-US" smtClean="0"/>
              <a:pPr/>
              <a:t>6/15/24</a:t>
            </a:fld>
            <a:endParaRPr lang="en-US" dirty="0"/>
          </a:p>
        </p:txBody>
      </p:sp>
      <p:sp>
        <p:nvSpPr>
          <p:cNvPr id="4" name="Footer Placeholder 3">
            <a:extLst>
              <a:ext uri="{FF2B5EF4-FFF2-40B4-BE49-F238E27FC236}">
                <a16:creationId xmlns:a16="http://schemas.microsoft.com/office/drawing/2014/main" id="{37522FF6-7E03-44A7-9502-8687EC3F3137}"/>
              </a:ext>
            </a:extLst>
          </p:cNvPr>
          <p:cNvSpPr>
            <a:spLocks noGrp="1"/>
          </p:cNvSpPr>
          <p:nvPr>
            <p:ph type="ftr" sz="quarter" idx="11"/>
          </p:nvPr>
        </p:nvSpPr>
        <p:spPr/>
        <p:txBody>
          <a:bodyPr/>
          <a:lstStyle>
            <a:lvl1pPr>
              <a:defRPr>
                <a:solidFill>
                  <a:schemeClr val="bg1"/>
                </a:solidFill>
              </a:defRPr>
            </a:lvl1pPr>
          </a:lstStyle>
          <a:p>
            <a:r>
              <a:rPr lang="en-US"/>
              <a:t>Confidential</a:t>
            </a:r>
          </a:p>
        </p:txBody>
      </p:sp>
      <p:sp>
        <p:nvSpPr>
          <p:cNvPr id="5" name="Slide Number Placeholder 4">
            <a:extLst>
              <a:ext uri="{FF2B5EF4-FFF2-40B4-BE49-F238E27FC236}">
                <a16:creationId xmlns:a16="http://schemas.microsoft.com/office/drawing/2014/main" id="{EFBB8B0F-B560-44D6-B95A-B19CEC9225C0}"/>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smtClean="0"/>
              <a:pPr/>
              <a:t>‹#›</a:t>
            </a:fld>
            <a:endParaRPr lang="en-US"/>
          </a:p>
        </p:txBody>
      </p:sp>
    </p:spTree>
    <p:extLst>
      <p:ext uri="{BB962C8B-B14F-4D97-AF65-F5344CB8AC3E}">
        <p14:creationId xmlns:p14="http://schemas.microsoft.com/office/powerpoint/2010/main" val="75212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in two columns">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891498" y="2586963"/>
            <a:ext cx="6944903"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200" y="395819"/>
            <a:ext cx="10617201" cy="1132415"/>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19200"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328E7C1F-EA04-4236-B35D-6DD96E828FED}"/>
              </a:ext>
            </a:extLst>
          </p:cNvPr>
          <p:cNvSpPr>
            <a:spLocks noGrp="1"/>
          </p:cNvSpPr>
          <p:nvPr>
            <p:ph type="dt" sz="half" idx="10"/>
          </p:nvPr>
        </p:nvSpPr>
        <p:spPr/>
        <p:txBody>
          <a:bodyPr/>
          <a:lstStyle>
            <a:lvl1pPr>
              <a:defRPr/>
            </a:lvl1pPr>
          </a:lstStyle>
          <a:p>
            <a:fld id="{B73D848D-A66A-48B1-B83F-975407B317D0}"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1CD1AA6F-97CB-405A-AD67-74DB7049FDEE}"/>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3" name="Footer Placeholder 2">
            <a:extLst>
              <a:ext uri="{FF2B5EF4-FFF2-40B4-BE49-F238E27FC236}">
                <a16:creationId xmlns:a16="http://schemas.microsoft.com/office/drawing/2014/main" id="{9DFF9733-DC4A-4927-8776-D3182EF64EF3}"/>
              </a:ext>
            </a:extLst>
          </p:cNvPr>
          <p:cNvSpPr>
            <a:spLocks noGrp="1"/>
          </p:cNvSpPr>
          <p:nvPr>
            <p:ph type="ftr" sz="quarter" idx="13"/>
          </p:nvPr>
        </p:nvSpPr>
        <p:spPr/>
        <p:txBody>
          <a:bodyPr/>
          <a:lstStyle/>
          <a:p>
            <a:r>
              <a:rPr lang="en-US"/>
              <a:t>Confidential</a:t>
            </a:r>
          </a:p>
        </p:txBody>
      </p:sp>
      <p:sp>
        <p:nvSpPr>
          <p:cNvPr id="9" name="Text Placeholder 2">
            <a:extLst>
              <a:ext uri="{FF2B5EF4-FFF2-40B4-BE49-F238E27FC236}">
                <a16:creationId xmlns:a16="http://schemas.microsoft.com/office/drawing/2014/main" id="{C6F84A7C-8E0D-48B7-B6A9-69EEB921A200}"/>
              </a:ext>
            </a:extLst>
          </p:cNvPr>
          <p:cNvSpPr>
            <a:spLocks noGrp="1"/>
          </p:cNvSpPr>
          <p:nvPr>
            <p:ph type="body" idx="1"/>
          </p:nvPr>
        </p:nvSpPr>
        <p:spPr>
          <a:xfrm>
            <a:off x="1219199" y="1528234"/>
            <a:ext cx="10634135" cy="1037167"/>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Tree>
    <p:extLst>
      <p:ext uri="{BB962C8B-B14F-4D97-AF65-F5344CB8AC3E}">
        <p14:creationId xmlns:p14="http://schemas.microsoft.com/office/powerpoint/2010/main" val="1051326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act without pictur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B85E38-B91B-4455-A6F6-D4CF680C67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5315" y="429685"/>
            <a:ext cx="2743997" cy="278057"/>
          </a:xfrm>
          <a:prstGeom prst="rect">
            <a:avLst/>
          </a:prstGeom>
        </p:spPr>
      </p:pic>
      <p:sp>
        <p:nvSpPr>
          <p:cNvPr id="6" name="Title 1">
            <a:extLst>
              <a:ext uri="{FF2B5EF4-FFF2-40B4-BE49-F238E27FC236}">
                <a16:creationId xmlns:a16="http://schemas.microsoft.com/office/drawing/2014/main" id="{E33E5A15-D715-4B13-963F-B039FC4204BB}"/>
              </a:ext>
            </a:extLst>
          </p:cNvPr>
          <p:cNvSpPr>
            <a:spLocks noGrp="1"/>
          </p:cNvSpPr>
          <p:nvPr>
            <p:ph type="title" hasCustomPrompt="1"/>
          </p:nvPr>
        </p:nvSpPr>
        <p:spPr>
          <a:xfrm>
            <a:off x="850901" y="1535696"/>
            <a:ext cx="3663951" cy="1132416"/>
          </a:xfrm>
          <a:prstGeom prst="rect">
            <a:avLst/>
          </a:prstGeom>
        </p:spPr>
        <p:txBody>
          <a:bodyPr>
            <a:noAutofit/>
          </a:bodyPr>
          <a:lstStyle>
            <a:lvl1pPr>
              <a:defRPr>
                <a:solidFill>
                  <a:schemeClr val="bg1"/>
                </a:solidFill>
              </a:defRPr>
            </a:lvl1pPr>
          </a:lstStyle>
          <a:p>
            <a:r>
              <a:rPr lang="de-DE"/>
              <a:t>Contact</a:t>
            </a:r>
            <a:endParaRPr lang="en-US" dirty="0"/>
          </a:p>
        </p:txBody>
      </p:sp>
      <p:sp>
        <p:nvSpPr>
          <p:cNvPr id="7" name="Text Placeholder 2">
            <a:extLst>
              <a:ext uri="{FF2B5EF4-FFF2-40B4-BE49-F238E27FC236}">
                <a16:creationId xmlns:a16="http://schemas.microsoft.com/office/drawing/2014/main" id="{0E7355DA-FC44-4B89-85BB-3D41DC0ED129}"/>
              </a:ext>
            </a:extLst>
          </p:cNvPr>
          <p:cNvSpPr>
            <a:spLocks noGrp="1"/>
          </p:cNvSpPr>
          <p:nvPr>
            <p:ph type="body" idx="23" hasCustomPrompt="1"/>
          </p:nvPr>
        </p:nvSpPr>
        <p:spPr>
          <a:xfrm>
            <a:off x="853017" y="3124501"/>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8" name="Text Placeholder 10">
            <a:extLst>
              <a:ext uri="{FF2B5EF4-FFF2-40B4-BE49-F238E27FC236}">
                <a16:creationId xmlns:a16="http://schemas.microsoft.com/office/drawing/2014/main" id="{DE9E6830-9C19-4BEA-89E1-3C56B39B8B63}"/>
              </a:ext>
            </a:extLst>
          </p:cNvPr>
          <p:cNvSpPr>
            <a:spLocks noGrp="1"/>
          </p:cNvSpPr>
          <p:nvPr>
            <p:ph type="body" sz="quarter" idx="27" hasCustomPrompt="1"/>
          </p:nvPr>
        </p:nvSpPr>
        <p:spPr>
          <a:xfrm>
            <a:off x="850900" y="3619461"/>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r>
              <a:rPr lang="en-US"/>
              <a:t>prename.name@amerisourcebergen.com</a:t>
            </a:r>
          </a:p>
        </p:txBody>
      </p:sp>
      <p:sp>
        <p:nvSpPr>
          <p:cNvPr id="10" name="Text Placeholder 2">
            <a:extLst>
              <a:ext uri="{FF2B5EF4-FFF2-40B4-BE49-F238E27FC236}">
                <a16:creationId xmlns:a16="http://schemas.microsoft.com/office/drawing/2014/main" id="{BB823464-F19A-4659-8716-88B70E204CF9}"/>
              </a:ext>
            </a:extLst>
          </p:cNvPr>
          <p:cNvSpPr>
            <a:spLocks noGrp="1"/>
          </p:cNvSpPr>
          <p:nvPr>
            <p:ph type="body" idx="28" hasCustomPrompt="1"/>
          </p:nvPr>
        </p:nvSpPr>
        <p:spPr>
          <a:xfrm>
            <a:off x="853017" y="5031965"/>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11" name="Text Placeholder 10">
            <a:extLst>
              <a:ext uri="{FF2B5EF4-FFF2-40B4-BE49-F238E27FC236}">
                <a16:creationId xmlns:a16="http://schemas.microsoft.com/office/drawing/2014/main" id="{BD59B5D2-C87D-4461-A64B-B9430F9BF6FE}"/>
              </a:ext>
            </a:extLst>
          </p:cNvPr>
          <p:cNvSpPr>
            <a:spLocks noGrp="1"/>
          </p:cNvSpPr>
          <p:nvPr>
            <p:ph type="body" sz="quarter" idx="29" hasCustomPrompt="1"/>
          </p:nvPr>
        </p:nvSpPr>
        <p:spPr>
          <a:xfrm>
            <a:off x="850900" y="5526927"/>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r>
              <a:rPr lang="en-US"/>
              <a:t>prename.name@amerisourcebergen.com</a:t>
            </a:r>
          </a:p>
        </p:txBody>
      </p:sp>
      <p:sp>
        <p:nvSpPr>
          <p:cNvPr id="13" name="Text Placeholder 2">
            <a:extLst>
              <a:ext uri="{FF2B5EF4-FFF2-40B4-BE49-F238E27FC236}">
                <a16:creationId xmlns:a16="http://schemas.microsoft.com/office/drawing/2014/main" id="{1BC2D8A2-4125-4668-8C55-93A5CA675942}"/>
              </a:ext>
            </a:extLst>
          </p:cNvPr>
          <p:cNvSpPr>
            <a:spLocks noGrp="1"/>
          </p:cNvSpPr>
          <p:nvPr>
            <p:ph type="body" idx="30" hasCustomPrompt="1"/>
          </p:nvPr>
        </p:nvSpPr>
        <p:spPr>
          <a:xfrm>
            <a:off x="4874917" y="3124501"/>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14" name="Text Placeholder 10">
            <a:extLst>
              <a:ext uri="{FF2B5EF4-FFF2-40B4-BE49-F238E27FC236}">
                <a16:creationId xmlns:a16="http://schemas.microsoft.com/office/drawing/2014/main" id="{DE0D9BC1-637D-4E0E-A32B-17FEC4796424}"/>
              </a:ext>
            </a:extLst>
          </p:cNvPr>
          <p:cNvSpPr>
            <a:spLocks noGrp="1"/>
          </p:cNvSpPr>
          <p:nvPr>
            <p:ph type="body" sz="quarter" idx="31" hasCustomPrompt="1"/>
          </p:nvPr>
        </p:nvSpPr>
        <p:spPr>
          <a:xfrm>
            <a:off x="4872800" y="3619461"/>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r>
              <a:rPr lang="en-US"/>
              <a:t>prename.name@amerisourcebergen.com</a:t>
            </a:r>
          </a:p>
        </p:txBody>
      </p:sp>
      <p:sp>
        <p:nvSpPr>
          <p:cNvPr id="15" name="Text Placeholder 2">
            <a:extLst>
              <a:ext uri="{FF2B5EF4-FFF2-40B4-BE49-F238E27FC236}">
                <a16:creationId xmlns:a16="http://schemas.microsoft.com/office/drawing/2014/main" id="{9568526C-BD50-4455-925C-D9793BDFF3B3}"/>
              </a:ext>
            </a:extLst>
          </p:cNvPr>
          <p:cNvSpPr>
            <a:spLocks noGrp="1"/>
          </p:cNvSpPr>
          <p:nvPr>
            <p:ph type="body" idx="32" hasCustomPrompt="1"/>
          </p:nvPr>
        </p:nvSpPr>
        <p:spPr>
          <a:xfrm>
            <a:off x="4874917" y="5031965"/>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16" name="Text Placeholder 10">
            <a:extLst>
              <a:ext uri="{FF2B5EF4-FFF2-40B4-BE49-F238E27FC236}">
                <a16:creationId xmlns:a16="http://schemas.microsoft.com/office/drawing/2014/main" id="{41634AE4-353C-4483-96AB-BA03CB55BB9E}"/>
              </a:ext>
            </a:extLst>
          </p:cNvPr>
          <p:cNvSpPr>
            <a:spLocks noGrp="1"/>
          </p:cNvSpPr>
          <p:nvPr>
            <p:ph type="body" sz="quarter" idx="33" hasCustomPrompt="1"/>
          </p:nvPr>
        </p:nvSpPr>
        <p:spPr>
          <a:xfrm>
            <a:off x="4872800" y="5526927"/>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r>
              <a:rPr lang="en-US"/>
              <a:t>prename.name@amerisourcebergen.com</a:t>
            </a:r>
          </a:p>
        </p:txBody>
      </p:sp>
    </p:spTree>
    <p:extLst>
      <p:ext uri="{BB962C8B-B14F-4D97-AF65-F5344CB8AC3E}">
        <p14:creationId xmlns:p14="http://schemas.microsoft.com/office/powerpoint/2010/main" val="2167923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55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act picture right">
    <p:bg>
      <p:bgPr>
        <a:solidFill>
          <a:schemeClr val="accent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DE9E6830-9C19-4BEA-89E1-3C56B39B8B63}"/>
              </a:ext>
            </a:extLst>
          </p:cNvPr>
          <p:cNvSpPr>
            <a:spLocks noGrp="1"/>
          </p:cNvSpPr>
          <p:nvPr>
            <p:ph type="body" sz="quarter" idx="27" hasCustomPrompt="1"/>
          </p:nvPr>
        </p:nvSpPr>
        <p:spPr>
          <a:xfrm>
            <a:off x="8176684" y="2344784"/>
            <a:ext cx="3663949" cy="914651"/>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r>
              <a:rPr lang="en-US"/>
              <a:t>prename.name@amerisourcebergen.com</a:t>
            </a:r>
          </a:p>
          <a:p>
            <a:endParaRPr lang="en-US" dirty="0"/>
          </a:p>
        </p:txBody>
      </p:sp>
      <p:sp>
        <p:nvSpPr>
          <p:cNvPr id="10" name="Text Placeholder 2">
            <a:extLst>
              <a:ext uri="{FF2B5EF4-FFF2-40B4-BE49-F238E27FC236}">
                <a16:creationId xmlns:a16="http://schemas.microsoft.com/office/drawing/2014/main" id="{BB823464-F19A-4659-8716-88B70E204CF9}"/>
              </a:ext>
            </a:extLst>
          </p:cNvPr>
          <p:cNvSpPr>
            <a:spLocks noGrp="1"/>
          </p:cNvSpPr>
          <p:nvPr>
            <p:ph type="body" idx="28" hasCustomPrompt="1"/>
          </p:nvPr>
        </p:nvSpPr>
        <p:spPr>
          <a:xfrm>
            <a:off x="8178801" y="3257700"/>
            <a:ext cx="3665835" cy="306533"/>
          </a:xfrm>
          <a:prstGeom prst="rect">
            <a:avLst/>
          </a:prstGeom>
          <a:noFill/>
        </p:spPr>
        <p:txBody>
          <a:bodyPr lIns="0" tIns="0" rIns="0" bIns="0" anchor="t" anchorCtr="0">
            <a:noAutofit/>
          </a:bodyPr>
          <a:lstStyle>
            <a:lvl1pPr marL="0" indent="0">
              <a:buNone/>
              <a:defRPr sz="1333"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11" name="Text Placeholder 10">
            <a:extLst>
              <a:ext uri="{FF2B5EF4-FFF2-40B4-BE49-F238E27FC236}">
                <a16:creationId xmlns:a16="http://schemas.microsoft.com/office/drawing/2014/main" id="{BD59B5D2-C87D-4461-A64B-B9430F9BF6FE}"/>
              </a:ext>
            </a:extLst>
          </p:cNvPr>
          <p:cNvSpPr>
            <a:spLocks noGrp="1"/>
          </p:cNvSpPr>
          <p:nvPr>
            <p:ph type="body" sz="quarter" idx="29" hasCustomPrompt="1"/>
          </p:nvPr>
        </p:nvSpPr>
        <p:spPr>
          <a:xfrm>
            <a:off x="8176684" y="3564232"/>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r>
              <a:rPr lang="en-US"/>
              <a:t>prename.name@amerisourcebergen.com</a:t>
            </a:r>
          </a:p>
          <a:p>
            <a:endParaRPr lang="en-US" dirty="0"/>
          </a:p>
        </p:txBody>
      </p:sp>
      <p:sp>
        <p:nvSpPr>
          <p:cNvPr id="12" name="Picture Placeholder 13">
            <a:extLst>
              <a:ext uri="{FF2B5EF4-FFF2-40B4-BE49-F238E27FC236}">
                <a16:creationId xmlns:a16="http://schemas.microsoft.com/office/drawing/2014/main" id="{1BA6E41A-9895-4AF1-9789-8EE540E6CB41}"/>
              </a:ext>
            </a:extLst>
          </p:cNvPr>
          <p:cNvSpPr>
            <a:spLocks noGrp="1"/>
          </p:cNvSpPr>
          <p:nvPr>
            <p:ph type="pic" sz="quarter" idx="19"/>
          </p:nvPr>
        </p:nvSpPr>
        <p:spPr>
          <a:xfrm>
            <a:off x="2" y="0"/>
            <a:ext cx="7357769" cy="6858000"/>
          </a:xfrm>
          <a:solidFill>
            <a:schemeClr val="bg1">
              <a:lumMod val="95000"/>
            </a:schemeClr>
          </a:solidFill>
        </p:spPr>
        <p:txBody>
          <a:bodyPr anchor="ctr" anchorCtr="1">
            <a:noAutofit/>
          </a:bodyPr>
          <a:lstStyle/>
          <a:p>
            <a:r>
              <a:rPr lang="en-US"/>
              <a:t>Click icon to add picture</a:t>
            </a:r>
          </a:p>
        </p:txBody>
      </p:sp>
      <p:sp>
        <p:nvSpPr>
          <p:cNvPr id="6" name="Title 1">
            <a:extLst>
              <a:ext uri="{FF2B5EF4-FFF2-40B4-BE49-F238E27FC236}">
                <a16:creationId xmlns:a16="http://schemas.microsoft.com/office/drawing/2014/main" id="{E33E5A15-D715-4B13-963F-B039FC4204BB}"/>
              </a:ext>
            </a:extLst>
          </p:cNvPr>
          <p:cNvSpPr>
            <a:spLocks noGrp="1"/>
          </p:cNvSpPr>
          <p:nvPr>
            <p:ph type="title" hasCustomPrompt="1"/>
          </p:nvPr>
        </p:nvSpPr>
        <p:spPr>
          <a:xfrm>
            <a:off x="850903" y="1849821"/>
            <a:ext cx="3663951" cy="1132416"/>
          </a:xfrm>
          <a:prstGeom prst="rect">
            <a:avLst/>
          </a:prstGeom>
        </p:spPr>
        <p:txBody>
          <a:bodyPr>
            <a:noAutofit/>
          </a:bodyPr>
          <a:lstStyle>
            <a:lvl1pPr>
              <a:defRPr>
                <a:solidFill>
                  <a:schemeClr val="bg1"/>
                </a:solidFill>
              </a:defRPr>
            </a:lvl1pPr>
          </a:lstStyle>
          <a:p>
            <a:r>
              <a:rPr lang="de-DE"/>
              <a:t>Contact</a:t>
            </a:r>
            <a:endParaRPr lang="en-US" dirty="0"/>
          </a:p>
        </p:txBody>
      </p:sp>
      <p:sp>
        <p:nvSpPr>
          <p:cNvPr id="7" name="Text Placeholder 2">
            <a:extLst>
              <a:ext uri="{FF2B5EF4-FFF2-40B4-BE49-F238E27FC236}">
                <a16:creationId xmlns:a16="http://schemas.microsoft.com/office/drawing/2014/main" id="{0E7355DA-FC44-4B89-85BB-3D41DC0ED129}"/>
              </a:ext>
            </a:extLst>
          </p:cNvPr>
          <p:cNvSpPr>
            <a:spLocks noGrp="1"/>
          </p:cNvSpPr>
          <p:nvPr>
            <p:ph type="body" idx="23" hasCustomPrompt="1"/>
          </p:nvPr>
        </p:nvSpPr>
        <p:spPr>
          <a:xfrm>
            <a:off x="8178801" y="2038251"/>
            <a:ext cx="3665835" cy="306533"/>
          </a:xfrm>
          <a:prstGeom prst="rect">
            <a:avLst/>
          </a:prstGeom>
          <a:noFill/>
        </p:spPr>
        <p:txBody>
          <a:bodyPr lIns="0" tIns="0" rIns="0" bIns="0" anchor="t" anchorCtr="0">
            <a:noAutofit/>
          </a:bodyPr>
          <a:lstStyle>
            <a:lvl1pPr marL="0" indent="0">
              <a:buNone/>
              <a:defRPr sz="1333"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Tree>
    <p:extLst>
      <p:ext uri="{BB962C8B-B14F-4D97-AF65-F5344CB8AC3E}">
        <p14:creationId xmlns:p14="http://schemas.microsoft.com/office/powerpoint/2010/main" val="2148797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104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act picture left">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B85E38-B91B-4455-A6F6-D4CF680C67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5315" y="429685"/>
            <a:ext cx="2743997" cy="278057"/>
          </a:xfrm>
          <a:prstGeom prst="rect">
            <a:avLst/>
          </a:prstGeom>
        </p:spPr>
      </p:pic>
      <p:sp>
        <p:nvSpPr>
          <p:cNvPr id="6" name="Title 1">
            <a:extLst>
              <a:ext uri="{FF2B5EF4-FFF2-40B4-BE49-F238E27FC236}">
                <a16:creationId xmlns:a16="http://schemas.microsoft.com/office/drawing/2014/main" id="{E33E5A15-D715-4B13-963F-B039FC4204BB}"/>
              </a:ext>
            </a:extLst>
          </p:cNvPr>
          <p:cNvSpPr>
            <a:spLocks noGrp="1"/>
          </p:cNvSpPr>
          <p:nvPr>
            <p:ph type="title" hasCustomPrompt="1"/>
          </p:nvPr>
        </p:nvSpPr>
        <p:spPr>
          <a:xfrm>
            <a:off x="850901" y="2671409"/>
            <a:ext cx="3663951" cy="585283"/>
          </a:xfrm>
          <a:prstGeom prst="rect">
            <a:avLst/>
          </a:prstGeom>
        </p:spPr>
        <p:txBody>
          <a:bodyPr>
            <a:noAutofit/>
          </a:bodyPr>
          <a:lstStyle>
            <a:lvl1pPr>
              <a:defRPr>
                <a:solidFill>
                  <a:schemeClr val="bg1"/>
                </a:solidFill>
              </a:defRPr>
            </a:lvl1pPr>
          </a:lstStyle>
          <a:p>
            <a:r>
              <a:rPr lang="de-DE"/>
              <a:t>Contact</a:t>
            </a:r>
            <a:endParaRPr lang="en-US" dirty="0"/>
          </a:p>
        </p:txBody>
      </p:sp>
      <p:sp>
        <p:nvSpPr>
          <p:cNvPr id="7" name="Text Placeholder 2">
            <a:extLst>
              <a:ext uri="{FF2B5EF4-FFF2-40B4-BE49-F238E27FC236}">
                <a16:creationId xmlns:a16="http://schemas.microsoft.com/office/drawing/2014/main" id="{0E7355DA-FC44-4B89-85BB-3D41DC0ED129}"/>
              </a:ext>
            </a:extLst>
          </p:cNvPr>
          <p:cNvSpPr>
            <a:spLocks noGrp="1"/>
          </p:cNvSpPr>
          <p:nvPr>
            <p:ph type="body" idx="23" hasCustomPrompt="1"/>
          </p:nvPr>
        </p:nvSpPr>
        <p:spPr>
          <a:xfrm>
            <a:off x="853017" y="3454173"/>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8" name="Text Placeholder 10">
            <a:extLst>
              <a:ext uri="{FF2B5EF4-FFF2-40B4-BE49-F238E27FC236}">
                <a16:creationId xmlns:a16="http://schemas.microsoft.com/office/drawing/2014/main" id="{DE9E6830-9C19-4BEA-89E1-3C56B39B8B63}"/>
              </a:ext>
            </a:extLst>
          </p:cNvPr>
          <p:cNvSpPr>
            <a:spLocks noGrp="1"/>
          </p:cNvSpPr>
          <p:nvPr>
            <p:ph type="body" sz="quarter" idx="27" hasCustomPrompt="1"/>
          </p:nvPr>
        </p:nvSpPr>
        <p:spPr>
          <a:xfrm>
            <a:off x="850900" y="3836019"/>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r>
              <a:rPr lang="en-US"/>
              <a:t>prename.name@amerisourcebergen.com</a:t>
            </a:r>
          </a:p>
        </p:txBody>
      </p:sp>
      <p:sp>
        <p:nvSpPr>
          <p:cNvPr id="10" name="Text Placeholder 2">
            <a:extLst>
              <a:ext uri="{FF2B5EF4-FFF2-40B4-BE49-F238E27FC236}">
                <a16:creationId xmlns:a16="http://schemas.microsoft.com/office/drawing/2014/main" id="{BB823464-F19A-4659-8716-88B70E204CF9}"/>
              </a:ext>
            </a:extLst>
          </p:cNvPr>
          <p:cNvSpPr>
            <a:spLocks noGrp="1"/>
          </p:cNvSpPr>
          <p:nvPr>
            <p:ph type="body" idx="28" hasCustomPrompt="1"/>
          </p:nvPr>
        </p:nvSpPr>
        <p:spPr>
          <a:xfrm>
            <a:off x="853017" y="4646345"/>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Name</a:t>
            </a:r>
            <a:endParaRPr lang="en-US" dirty="0"/>
          </a:p>
        </p:txBody>
      </p:sp>
      <p:sp>
        <p:nvSpPr>
          <p:cNvPr id="11" name="Text Placeholder 10">
            <a:extLst>
              <a:ext uri="{FF2B5EF4-FFF2-40B4-BE49-F238E27FC236}">
                <a16:creationId xmlns:a16="http://schemas.microsoft.com/office/drawing/2014/main" id="{BD59B5D2-C87D-4461-A64B-B9430F9BF6FE}"/>
              </a:ext>
            </a:extLst>
          </p:cNvPr>
          <p:cNvSpPr>
            <a:spLocks noGrp="1"/>
          </p:cNvSpPr>
          <p:nvPr>
            <p:ph type="body" sz="quarter" idx="29" hasCustomPrompt="1"/>
          </p:nvPr>
        </p:nvSpPr>
        <p:spPr>
          <a:xfrm>
            <a:off x="850900" y="5028189"/>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a:p>
            <a:pPr lvl="0"/>
            <a:r>
              <a:rPr lang="en-US"/>
              <a:t>Company/Business unit</a:t>
            </a:r>
          </a:p>
          <a:p>
            <a:pPr lvl="0"/>
            <a:r>
              <a:rPr lang="en-US"/>
              <a:t>prename.name@amerisourcebergen.com</a:t>
            </a:r>
          </a:p>
        </p:txBody>
      </p:sp>
      <p:sp>
        <p:nvSpPr>
          <p:cNvPr id="12" name="Picture Placeholder 13">
            <a:extLst>
              <a:ext uri="{FF2B5EF4-FFF2-40B4-BE49-F238E27FC236}">
                <a16:creationId xmlns:a16="http://schemas.microsoft.com/office/drawing/2014/main" id="{1BA6E41A-9895-4AF1-9789-8EE540E6CB41}"/>
              </a:ext>
            </a:extLst>
          </p:cNvPr>
          <p:cNvSpPr>
            <a:spLocks noGrp="1"/>
          </p:cNvSpPr>
          <p:nvPr>
            <p:ph type="pic" sz="quarter" idx="19"/>
          </p:nvPr>
        </p:nvSpPr>
        <p:spPr>
          <a:xfrm>
            <a:off x="4881036" y="0"/>
            <a:ext cx="7357769" cy="6858000"/>
          </a:xfrm>
          <a:solidFill>
            <a:schemeClr val="bg1">
              <a:lumMod val="95000"/>
            </a:schemeClr>
          </a:solidFill>
        </p:spPr>
        <p:txBody>
          <a:bodyPr anchor="ctr" anchorCtr="1">
            <a:noAutofit/>
          </a:bodyPr>
          <a:lstStyle/>
          <a:p>
            <a:r>
              <a:rPr lang="en-US"/>
              <a:t>Click icon to add picture</a:t>
            </a:r>
          </a:p>
        </p:txBody>
      </p:sp>
    </p:spTree>
    <p:extLst>
      <p:ext uri="{BB962C8B-B14F-4D97-AF65-F5344CB8AC3E}">
        <p14:creationId xmlns:p14="http://schemas.microsoft.com/office/powerpoint/2010/main" val="1153810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552">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grpSp>
        <p:nvGrpSpPr>
          <p:cNvPr id="5" name="Graphic 4">
            <a:extLst>
              <a:ext uri="{FF2B5EF4-FFF2-40B4-BE49-F238E27FC236}">
                <a16:creationId xmlns:a16="http://schemas.microsoft.com/office/drawing/2014/main" id="{05AA5585-5590-4DF7-83B4-4D4515FD9E42}"/>
              </a:ext>
            </a:extLst>
          </p:cNvPr>
          <p:cNvGrpSpPr/>
          <p:nvPr userDrawn="1"/>
        </p:nvGrpSpPr>
        <p:grpSpPr>
          <a:xfrm>
            <a:off x="-1269388" y="-785378"/>
            <a:ext cx="13565229" cy="8671108"/>
            <a:chOff x="928687" y="242887"/>
            <a:chExt cx="7286625" cy="4657725"/>
          </a:xfrm>
          <a:solidFill>
            <a:schemeClr val="bg1"/>
          </a:solidFill>
        </p:grpSpPr>
        <p:sp>
          <p:nvSpPr>
            <p:cNvPr id="6" name="Freeform: Shape 5">
              <a:extLst>
                <a:ext uri="{FF2B5EF4-FFF2-40B4-BE49-F238E27FC236}">
                  <a16:creationId xmlns:a16="http://schemas.microsoft.com/office/drawing/2014/main" id="{DA294650-34D9-4B6B-9802-2A6366EDB8B2}"/>
                </a:ext>
              </a:extLst>
            </p:cNvPr>
            <p:cNvSpPr/>
            <p:nvPr/>
          </p:nvSpPr>
          <p:spPr>
            <a:xfrm>
              <a:off x="928687" y="1505520"/>
              <a:ext cx="1367218" cy="1956625"/>
            </a:xfrm>
            <a:custGeom>
              <a:avLst/>
              <a:gdLst>
                <a:gd name="connsiteX0" fmla="*/ 1367218 w 1367218"/>
                <a:gd name="connsiteY0" fmla="*/ 327946 h 1956625"/>
                <a:gd name="connsiteX1" fmla="*/ 897731 w 1367218"/>
                <a:gd name="connsiteY1" fmla="*/ 453771 h 1956625"/>
                <a:gd name="connsiteX2" fmla="*/ 1275779 w 1367218"/>
                <a:gd name="connsiteY2" fmla="*/ 1864805 h 1956625"/>
                <a:gd name="connsiteX3" fmla="*/ 932974 w 1367218"/>
                <a:gd name="connsiteY3" fmla="*/ 1956626 h 1956625"/>
                <a:gd name="connsiteX4" fmla="*/ 554927 w 1367218"/>
                <a:gd name="connsiteY4" fmla="*/ 545592 h 1956625"/>
                <a:gd name="connsiteX5" fmla="*/ 87821 w 1367218"/>
                <a:gd name="connsiteY5" fmla="*/ 670751 h 1956625"/>
                <a:gd name="connsiteX6" fmla="*/ 0 w 1367218"/>
                <a:gd name="connsiteY6" fmla="*/ 342805 h 1956625"/>
                <a:gd name="connsiteX7" fmla="*/ 1279303 w 1367218"/>
                <a:gd name="connsiteY7" fmla="*/ 0 h 1956625"/>
                <a:gd name="connsiteX8" fmla="*/ 1367218 w 1367218"/>
                <a:gd name="connsiteY8" fmla="*/ 327946 h 195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218" h="1956625">
                  <a:moveTo>
                    <a:pt x="1367218" y="327946"/>
                  </a:moveTo>
                  <a:lnTo>
                    <a:pt x="897731" y="453771"/>
                  </a:lnTo>
                  <a:lnTo>
                    <a:pt x="1275779" y="1864805"/>
                  </a:lnTo>
                  <a:lnTo>
                    <a:pt x="932974" y="1956626"/>
                  </a:lnTo>
                  <a:lnTo>
                    <a:pt x="554927" y="545592"/>
                  </a:lnTo>
                  <a:lnTo>
                    <a:pt x="87821" y="670751"/>
                  </a:lnTo>
                  <a:lnTo>
                    <a:pt x="0" y="342805"/>
                  </a:lnTo>
                  <a:lnTo>
                    <a:pt x="1279303" y="0"/>
                  </a:lnTo>
                  <a:lnTo>
                    <a:pt x="1367218" y="327946"/>
                  </a:lnTo>
                  <a:close/>
                </a:path>
              </a:pathLst>
            </a:custGeom>
            <a:grpFill/>
            <a:ln w="9525" cap="flat">
              <a:noFill/>
              <a:prstDash val="solid"/>
              <a:miter/>
            </a:ln>
          </p:spPr>
          <p:txBody>
            <a:bodyPr rtlCol="0" anchor="ctr"/>
            <a:lstStyle/>
            <a:p>
              <a:endParaRPr lang="en-US" sz="2400"/>
            </a:p>
          </p:txBody>
        </p:sp>
        <p:sp>
          <p:nvSpPr>
            <p:cNvPr id="7" name="Freeform: Shape 6">
              <a:extLst>
                <a:ext uri="{FF2B5EF4-FFF2-40B4-BE49-F238E27FC236}">
                  <a16:creationId xmlns:a16="http://schemas.microsoft.com/office/drawing/2014/main" id="{BB235E4C-3CCD-4110-A744-316CFC2077F9}"/>
                </a:ext>
              </a:extLst>
            </p:cNvPr>
            <p:cNvSpPr/>
            <p:nvPr/>
          </p:nvSpPr>
          <p:spPr>
            <a:xfrm>
              <a:off x="2334672" y="1385791"/>
              <a:ext cx="1626012" cy="1824799"/>
            </a:xfrm>
            <a:custGeom>
              <a:avLst/>
              <a:gdLst>
                <a:gd name="connsiteX0" fmla="*/ 1421702 w 1626012"/>
                <a:gd name="connsiteY0" fmla="*/ 751237 h 1824799"/>
                <a:gd name="connsiteX1" fmla="*/ 1626013 w 1626012"/>
                <a:gd name="connsiteY1" fmla="*/ 1513904 h 1824799"/>
                <a:gd name="connsiteX2" fmla="*/ 1305592 w 1626012"/>
                <a:gd name="connsiteY2" fmla="*/ 1599724 h 1824799"/>
                <a:gd name="connsiteX3" fmla="*/ 1111853 w 1626012"/>
                <a:gd name="connsiteY3" fmla="*/ 876872 h 1824799"/>
                <a:gd name="connsiteX4" fmla="*/ 797338 w 1626012"/>
                <a:gd name="connsiteY4" fmla="*/ 686943 h 1824799"/>
                <a:gd name="connsiteX5" fmla="*/ 606647 w 1626012"/>
                <a:gd name="connsiteY5" fmla="*/ 1068229 h 1824799"/>
                <a:gd name="connsiteX6" fmla="*/ 786384 w 1626012"/>
                <a:gd name="connsiteY6" fmla="*/ 1738979 h 1824799"/>
                <a:gd name="connsiteX7" fmla="*/ 465963 w 1626012"/>
                <a:gd name="connsiteY7" fmla="*/ 1824800 h 1824799"/>
                <a:gd name="connsiteX8" fmla="*/ 0 w 1626012"/>
                <a:gd name="connsiteY8" fmla="*/ 85820 h 1824799"/>
                <a:gd name="connsiteX9" fmla="*/ 320421 w 1626012"/>
                <a:gd name="connsiteY9" fmla="*/ 0 h 1824799"/>
                <a:gd name="connsiteX10" fmla="*/ 490823 w 1626012"/>
                <a:gd name="connsiteY10" fmla="*/ 635984 h 1824799"/>
                <a:gd name="connsiteX11" fmla="*/ 814388 w 1626012"/>
                <a:gd name="connsiteY11" fmla="*/ 362903 h 1824799"/>
                <a:gd name="connsiteX12" fmla="*/ 1421702 w 1626012"/>
                <a:gd name="connsiteY12" fmla="*/ 751237 h 182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012" h="1824799">
                  <a:moveTo>
                    <a:pt x="1421702" y="751237"/>
                  </a:moveTo>
                  <a:lnTo>
                    <a:pt x="1626013" y="1513904"/>
                  </a:lnTo>
                  <a:lnTo>
                    <a:pt x="1305592" y="1599724"/>
                  </a:lnTo>
                  <a:lnTo>
                    <a:pt x="1111853" y="876872"/>
                  </a:lnTo>
                  <a:cubicBezTo>
                    <a:pt x="1066610" y="707993"/>
                    <a:pt x="941451" y="648272"/>
                    <a:pt x="797338" y="686943"/>
                  </a:cubicBezTo>
                  <a:cubicBezTo>
                    <a:pt x="640842" y="728853"/>
                    <a:pt x="548735" y="852107"/>
                    <a:pt x="606647" y="1068229"/>
                  </a:cubicBezTo>
                  <a:lnTo>
                    <a:pt x="786384" y="1738979"/>
                  </a:lnTo>
                  <a:lnTo>
                    <a:pt x="465963" y="1824800"/>
                  </a:lnTo>
                  <a:lnTo>
                    <a:pt x="0" y="85820"/>
                  </a:lnTo>
                  <a:lnTo>
                    <a:pt x="320421" y="0"/>
                  </a:lnTo>
                  <a:lnTo>
                    <a:pt x="490823" y="635984"/>
                  </a:lnTo>
                  <a:cubicBezTo>
                    <a:pt x="535400" y="504253"/>
                    <a:pt x="647986" y="407480"/>
                    <a:pt x="814388" y="362903"/>
                  </a:cubicBezTo>
                  <a:cubicBezTo>
                    <a:pt x="1077754" y="292227"/>
                    <a:pt x="1333214" y="420815"/>
                    <a:pt x="1421702" y="751237"/>
                  </a:cubicBezTo>
                  <a:close/>
                </a:path>
              </a:pathLst>
            </a:custGeom>
            <a:grpFill/>
            <a:ln w="9525" cap="flat">
              <a:noFill/>
              <a:prstDash val="solid"/>
              <a:miter/>
            </a:ln>
          </p:spPr>
          <p:txBody>
            <a:bodyPr rtlCol="0" anchor="ctr"/>
            <a:lstStyle/>
            <a:p>
              <a:endParaRPr lang="en-US" sz="2400"/>
            </a:p>
          </p:txBody>
        </p:sp>
        <p:sp>
          <p:nvSpPr>
            <p:cNvPr id="11" name="Freeform: Shape 10">
              <a:extLst>
                <a:ext uri="{FF2B5EF4-FFF2-40B4-BE49-F238E27FC236}">
                  <a16:creationId xmlns:a16="http://schemas.microsoft.com/office/drawing/2014/main" id="{F7A0AD72-8BAF-4F85-A1F1-88DC8FA05140}"/>
                </a:ext>
              </a:extLst>
            </p:cNvPr>
            <p:cNvSpPr/>
            <p:nvPr/>
          </p:nvSpPr>
          <p:spPr>
            <a:xfrm>
              <a:off x="3927605" y="1258918"/>
              <a:ext cx="1521075" cy="1491229"/>
            </a:xfrm>
            <a:custGeom>
              <a:avLst/>
              <a:gdLst>
                <a:gd name="connsiteX0" fmla="*/ 1188272 w 1521075"/>
                <a:gd name="connsiteY0" fmla="*/ 0 h 1491229"/>
                <a:gd name="connsiteX1" fmla="*/ 1521075 w 1521075"/>
                <a:gd name="connsiteY1" fmla="*/ 1242060 h 1491229"/>
                <a:gd name="connsiteX2" fmla="*/ 1200654 w 1521075"/>
                <a:gd name="connsiteY2" fmla="*/ 1327976 h 1491229"/>
                <a:gd name="connsiteX3" fmla="*/ 1161411 w 1521075"/>
                <a:gd name="connsiteY3" fmla="*/ 1181386 h 1491229"/>
                <a:gd name="connsiteX4" fmla="*/ 805081 w 1521075"/>
                <a:gd name="connsiteY4" fmla="*/ 1471232 h 1491229"/>
                <a:gd name="connsiteX5" fmla="*/ 25745 w 1521075"/>
                <a:gd name="connsiteY5" fmla="*/ 977170 h 1491229"/>
                <a:gd name="connsiteX6" fmla="*/ 453704 w 1521075"/>
                <a:gd name="connsiteY6" fmla="*/ 159639 h 1491229"/>
                <a:gd name="connsiteX7" fmla="*/ 907189 w 1521075"/>
                <a:gd name="connsiteY7" fmla="*/ 232505 h 1491229"/>
                <a:gd name="connsiteX8" fmla="*/ 867946 w 1521075"/>
                <a:gd name="connsiteY8" fmla="*/ 85916 h 1491229"/>
                <a:gd name="connsiteX9" fmla="*/ 1188272 w 1521075"/>
                <a:gd name="connsiteY9" fmla="*/ 0 h 1491229"/>
                <a:gd name="connsiteX10" fmla="*/ 1034252 w 1521075"/>
                <a:gd name="connsiteY10" fmla="*/ 706850 h 1491229"/>
                <a:gd name="connsiteX11" fmla="*/ 595055 w 1521075"/>
                <a:gd name="connsiteY11" fmla="*/ 449104 h 1491229"/>
                <a:gd name="connsiteX12" fmla="*/ 346071 w 1521075"/>
                <a:gd name="connsiteY12" fmla="*/ 891254 h 1491229"/>
                <a:gd name="connsiteX13" fmla="*/ 782697 w 1521075"/>
                <a:gd name="connsiteY13" fmla="*/ 1149668 h 1491229"/>
                <a:gd name="connsiteX14" fmla="*/ 1034252 w 1521075"/>
                <a:gd name="connsiteY14" fmla="*/ 706850 h 14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075" h="1491229">
                  <a:moveTo>
                    <a:pt x="1188272" y="0"/>
                  </a:moveTo>
                  <a:lnTo>
                    <a:pt x="1521075" y="1242060"/>
                  </a:lnTo>
                  <a:lnTo>
                    <a:pt x="1200654" y="1327976"/>
                  </a:lnTo>
                  <a:lnTo>
                    <a:pt x="1161411" y="1181386"/>
                  </a:lnTo>
                  <a:cubicBezTo>
                    <a:pt x="1101880" y="1317117"/>
                    <a:pt x="986437" y="1422654"/>
                    <a:pt x="805081" y="1471232"/>
                  </a:cubicBezTo>
                  <a:cubicBezTo>
                    <a:pt x="474659" y="1559719"/>
                    <a:pt x="124901" y="1347311"/>
                    <a:pt x="25745" y="977170"/>
                  </a:cubicBezTo>
                  <a:cubicBezTo>
                    <a:pt x="-73410" y="607028"/>
                    <a:pt x="123281" y="248126"/>
                    <a:pt x="453704" y="159639"/>
                  </a:cubicBezTo>
                  <a:cubicBezTo>
                    <a:pt x="635060" y="111062"/>
                    <a:pt x="787841" y="144685"/>
                    <a:pt x="907189" y="232505"/>
                  </a:cubicBezTo>
                  <a:lnTo>
                    <a:pt x="867946" y="85916"/>
                  </a:lnTo>
                  <a:lnTo>
                    <a:pt x="1188272" y="0"/>
                  </a:lnTo>
                  <a:close/>
                  <a:moveTo>
                    <a:pt x="1034252" y="706850"/>
                  </a:moveTo>
                  <a:cubicBezTo>
                    <a:pt x="978341" y="498158"/>
                    <a:pt x="793841" y="395859"/>
                    <a:pt x="595055" y="449104"/>
                  </a:cubicBezTo>
                  <a:cubicBezTo>
                    <a:pt x="398840" y="501682"/>
                    <a:pt x="290159" y="682562"/>
                    <a:pt x="346071" y="891254"/>
                  </a:cubicBezTo>
                  <a:cubicBezTo>
                    <a:pt x="401983" y="1099947"/>
                    <a:pt x="586482" y="1202246"/>
                    <a:pt x="782697" y="1149668"/>
                  </a:cubicBezTo>
                  <a:cubicBezTo>
                    <a:pt x="981484" y="1096423"/>
                    <a:pt x="1090164" y="915543"/>
                    <a:pt x="1034252" y="706850"/>
                  </a:cubicBezTo>
                  <a:close/>
                </a:path>
              </a:pathLst>
            </a:custGeom>
            <a:grpFill/>
            <a:ln w="9525" cap="flat">
              <a:noFill/>
              <a:prstDash val="solid"/>
              <a:miter/>
            </a:ln>
          </p:spPr>
          <p:txBody>
            <a:bodyPr rtlCol="0" anchor="ctr"/>
            <a:lstStyle/>
            <a:p>
              <a:endParaRPr lang="en-US" sz="2400"/>
            </a:p>
          </p:txBody>
        </p:sp>
        <p:sp>
          <p:nvSpPr>
            <p:cNvPr id="12" name="Freeform: Shape 11">
              <a:extLst>
                <a:ext uri="{FF2B5EF4-FFF2-40B4-BE49-F238E27FC236}">
                  <a16:creationId xmlns:a16="http://schemas.microsoft.com/office/drawing/2014/main" id="{6C061A2F-11D6-41CB-B3F6-B722A9FEB6A2}"/>
                </a:ext>
              </a:extLst>
            </p:cNvPr>
            <p:cNvSpPr/>
            <p:nvPr/>
          </p:nvSpPr>
          <p:spPr>
            <a:xfrm>
              <a:off x="5349429" y="957811"/>
              <a:ext cx="1492853" cy="1480683"/>
            </a:xfrm>
            <a:custGeom>
              <a:avLst/>
              <a:gdLst>
                <a:gd name="connsiteX0" fmla="*/ 1288542 w 1492853"/>
                <a:gd name="connsiteY0" fmla="*/ 407121 h 1480683"/>
                <a:gd name="connsiteX1" fmla="*/ 1492853 w 1492853"/>
                <a:gd name="connsiteY1" fmla="*/ 1169787 h 1480683"/>
                <a:gd name="connsiteX2" fmla="*/ 1172433 w 1492853"/>
                <a:gd name="connsiteY2" fmla="*/ 1255608 h 1480683"/>
                <a:gd name="connsiteX3" fmla="*/ 978694 w 1492853"/>
                <a:gd name="connsiteY3" fmla="*/ 532755 h 1480683"/>
                <a:gd name="connsiteX4" fmla="*/ 664178 w 1492853"/>
                <a:gd name="connsiteY4" fmla="*/ 342827 h 1480683"/>
                <a:gd name="connsiteX5" fmla="*/ 473488 w 1492853"/>
                <a:gd name="connsiteY5" fmla="*/ 724113 h 1480683"/>
                <a:gd name="connsiteX6" fmla="*/ 653225 w 1492853"/>
                <a:gd name="connsiteY6" fmla="*/ 1394863 h 1480683"/>
                <a:gd name="connsiteX7" fmla="*/ 332804 w 1492853"/>
                <a:gd name="connsiteY7" fmla="*/ 1480683 h 1480683"/>
                <a:gd name="connsiteX8" fmla="*/ 0 w 1492853"/>
                <a:gd name="connsiteY8" fmla="*/ 238623 h 1480683"/>
                <a:gd name="connsiteX9" fmla="*/ 320421 w 1492853"/>
                <a:gd name="connsiteY9" fmla="*/ 152803 h 1480683"/>
                <a:gd name="connsiteX10" fmla="*/ 357664 w 1492853"/>
                <a:gd name="connsiteY10" fmla="*/ 291868 h 1480683"/>
                <a:gd name="connsiteX11" fmla="*/ 681228 w 1492853"/>
                <a:gd name="connsiteY11" fmla="*/ 18786 h 1480683"/>
                <a:gd name="connsiteX12" fmla="*/ 1288542 w 1492853"/>
                <a:gd name="connsiteY12" fmla="*/ 407121 h 148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853" h="1480683">
                  <a:moveTo>
                    <a:pt x="1288542" y="407121"/>
                  </a:moveTo>
                  <a:lnTo>
                    <a:pt x="1492853" y="1169787"/>
                  </a:lnTo>
                  <a:lnTo>
                    <a:pt x="1172433" y="1255608"/>
                  </a:lnTo>
                  <a:lnTo>
                    <a:pt x="978694" y="532755"/>
                  </a:lnTo>
                  <a:cubicBezTo>
                    <a:pt x="933450" y="363877"/>
                    <a:pt x="808291" y="304155"/>
                    <a:pt x="664178" y="342827"/>
                  </a:cubicBezTo>
                  <a:cubicBezTo>
                    <a:pt x="507682" y="384737"/>
                    <a:pt x="415576" y="507990"/>
                    <a:pt x="473488" y="724113"/>
                  </a:cubicBezTo>
                  <a:lnTo>
                    <a:pt x="653225" y="1394863"/>
                  </a:lnTo>
                  <a:lnTo>
                    <a:pt x="332804" y="1480683"/>
                  </a:lnTo>
                  <a:lnTo>
                    <a:pt x="0" y="238623"/>
                  </a:lnTo>
                  <a:lnTo>
                    <a:pt x="320421" y="152803"/>
                  </a:lnTo>
                  <a:lnTo>
                    <a:pt x="357664" y="291868"/>
                  </a:lnTo>
                  <a:cubicBezTo>
                    <a:pt x="402241" y="160137"/>
                    <a:pt x="514826" y="63363"/>
                    <a:pt x="681228" y="18786"/>
                  </a:cubicBezTo>
                  <a:cubicBezTo>
                    <a:pt x="944499" y="-51889"/>
                    <a:pt x="1199959" y="76698"/>
                    <a:pt x="1288542" y="407121"/>
                  </a:cubicBezTo>
                  <a:close/>
                </a:path>
              </a:pathLst>
            </a:custGeom>
            <a:grpFill/>
            <a:ln w="9525" cap="flat">
              <a:noFill/>
              <a:prstDash val="solid"/>
              <a:miter/>
            </a:ln>
          </p:spPr>
          <p:txBody>
            <a:bodyPr rtlCol="0" anchor="ctr"/>
            <a:lstStyle/>
            <a:p>
              <a:endParaRPr lang="en-US" sz="2400"/>
            </a:p>
          </p:txBody>
        </p:sp>
        <p:sp>
          <p:nvSpPr>
            <p:cNvPr id="13" name="Freeform: Shape 12">
              <a:extLst>
                <a:ext uri="{FF2B5EF4-FFF2-40B4-BE49-F238E27FC236}">
                  <a16:creationId xmlns:a16="http://schemas.microsoft.com/office/drawing/2014/main" id="{0AFE20DE-672A-4AE0-B504-7EFFD6EF1923}"/>
                </a:ext>
              </a:extLst>
            </p:cNvPr>
            <p:cNvSpPr/>
            <p:nvPr/>
          </p:nvSpPr>
          <p:spPr>
            <a:xfrm>
              <a:off x="6599872" y="242887"/>
              <a:ext cx="1611058" cy="1824704"/>
            </a:xfrm>
            <a:custGeom>
              <a:avLst/>
              <a:gdLst>
                <a:gd name="connsiteX0" fmla="*/ 1238536 w 1611058"/>
                <a:gd name="connsiteY0" fmla="*/ 1617726 h 1824704"/>
                <a:gd name="connsiteX1" fmla="*/ 635317 w 1611058"/>
                <a:gd name="connsiteY1" fmla="*/ 1175004 h 1824704"/>
                <a:gd name="connsiteX2" fmla="*/ 786384 w 1611058"/>
                <a:gd name="connsiteY2" fmla="*/ 1738884 h 1824704"/>
                <a:gd name="connsiteX3" fmla="*/ 465963 w 1611058"/>
                <a:gd name="connsiteY3" fmla="*/ 1824704 h 1824704"/>
                <a:gd name="connsiteX4" fmla="*/ 0 w 1611058"/>
                <a:gd name="connsiteY4" fmla="*/ 85820 h 1824704"/>
                <a:gd name="connsiteX5" fmla="*/ 320421 w 1611058"/>
                <a:gd name="connsiteY5" fmla="*/ 0 h 1824704"/>
                <a:gd name="connsiteX6" fmla="*/ 599980 w 1611058"/>
                <a:gd name="connsiteY6" fmla="*/ 1043369 h 1824704"/>
                <a:gd name="connsiteX7" fmla="*/ 880777 w 1611058"/>
                <a:gd name="connsiteY7" fmla="*/ 382334 h 1824704"/>
                <a:gd name="connsiteX8" fmla="*/ 1263301 w 1611058"/>
                <a:gd name="connsiteY8" fmla="*/ 279845 h 1824704"/>
                <a:gd name="connsiteX9" fmla="*/ 928402 w 1611058"/>
                <a:gd name="connsiteY9" fmla="*/ 1027176 h 1824704"/>
                <a:gd name="connsiteX10" fmla="*/ 1611058 w 1611058"/>
                <a:gd name="connsiteY10" fmla="*/ 1517904 h 1824704"/>
                <a:gd name="connsiteX11" fmla="*/ 1238536 w 1611058"/>
                <a:gd name="connsiteY11" fmla="*/ 1617726 h 18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1058" h="1824704">
                  <a:moveTo>
                    <a:pt x="1238536" y="1617726"/>
                  </a:moveTo>
                  <a:lnTo>
                    <a:pt x="635317" y="1175004"/>
                  </a:lnTo>
                  <a:lnTo>
                    <a:pt x="786384" y="1738884"/>
                  </a:lnTo>
                  <a:lnTo>
                    <a:pt x="465963" y="1824704"/>
                  </a:lnTo>
                  <a:lnTo>
                    <a:pt x="0" y="85820"/>
                  </a:lnTo>
                  <a:lnTo>
                    <a:pt x="320421" y="0"/>
                  </a:lnTo>
                  <a:lnTo>
                    <a:pt x="599980" y="1043369"/>
                  </a:lnTo>
                  <a:lnTo>
                    <a:pt x="880777" y="382334"/>
                  </a:lnTo>
                  <a:lnTo>
                    <a:pt x="1263301" y="279845"/>
                  </a:lnTo>
                  <a:lnTo>
                    <a:pt x="928402" y="1027176"/>
                  </a:lnTo>
                  <a:lnTo>
                    <a:pt x="1611058" y="1517904"/>
                  </a:lnTo>
                  <a:lnTo>
                    <a:pt x="1238536" y="1617726"/>
                  </a:lnTo>
                  <a:close/>
                </a:path>
              </a:pathLst>
            </a:custGeom>
            <a:grpFill/>
            <a:ln w="9525" cap="flat">
              <a:noFill/>
              <a:prstDash val="solid"/>
              <a:miter/>
            </a:ln>
          </p:spPr>
          <p:txBody>
            <a:bodyPr rtlCol="0" anchor="ctr"/>
            <a:lstStyle/>
            <a:p>
              <a:endParaRPr lang="en-US" sz="2400"/>
            </a:p>
          </p:txBody>
        </p:sp>
        <p:sp>
          <p:nvSpPr>
            <p:cNvPr id="14" name="Freeform: Shape 13">
              <a:extLst>
                <a:ext uri="{FF2B5EF4-FFF2-40B4-BE49-F238E27FC236}">
                  <a16:creationId xmlns:a16="http://schemas.microsoft.com/office/drawing/2014/main" id="{2913EB4D-3D77-4270-B518-88EBA748CD07}"/>
                </a:ext>
              </a:extLst>
            </p:cNvPr>
            <p:cNvSpPr/>
            <p:nvPr/>
          </p:nvSpPr>
          <p:spPr>
            <a:xfrm>
              <a:off x="3734180" y="2860737"/>
              <a:ext cx="1291780" cy="2035778"/>
            </a:xfrm>
            <a:custGeom>
              <a:avLst/>
              <a:gdLst>
                <a:gd name="connsiteX0" fmla="*/ 1291781 w 1291780"/>
                <a:gd name="connsiteY0" fmla="*/ 0 h 2035778"/>
                <a:gd name="connsiteX1" fmla="*/ 1172528 w 1291780"/>
                <a:gd name="connsiteY1" fmla="*/ 1363218 h 2035778"/>
                <a:gd name="connsiteX2" fmla="*/ 649796 w 1291780"/>
                <a:gd name="connsiteY2" fmla="*/ 2035778 h 2035778"/>
                <a:gd name="connsiteX3" fmla="*/ 569881 w 1291780"/>
                <a:gd name="connsiteY3" fmla="*/ 1737646 h 2035778"/>
                <a:gd name="connsiteX4" fmla="*/ 831437 w 1291780"/>
                <a:gd name="connsiteY4" fmla="*/ 1411986 h 2035778"/>
                <a:gd name="connsiteX5" fmla="*/ 0 w 1291780"/>
                <a:gd name="connsiteY5" fmla="*/ 346138 h 2035778"/>
                <a:gd name="connsiteX6" fmla="*/ 350234 w 1291780"/>
                <a:gd name="connsiteY6" fmla="*/ 252317 h 2035778"/>
                <a:gd name="connsiteX7" fmla="*/ 896779 w 1291780"/>
                <a:gd name="connsiteY7" fmla="*/ 1000411 h 2035778"/>
                <a:gd name="connsiteX8" fmla="*/ 948880 w 1291780"/>
                <a:gd name="connsiteY8" fmla="*/ 91821 h 2035778"/>
                <a:gd name="connsiteX9" fmla="*/ 1291781 w 1291780"/>
                <a:gd name="connsiteY9" fmla="*/ 0 h 203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780" h="2035778">
                  <a:moveTo>
                    <a:pt x="1291781" y="0"/>
                  </a:moveTo>
                  <a:lnTo>
                    <a:pt x="1172528" y="1363218"/>
                  </a:lnTo>
                  <a:cubicBezTo>
                    <a:pt x="1139190" y="1755553"/>
                    <a:pt x="970026" y="1968627"/>
                    <a:pt x="649796" y="2035778"/>
                  </a:cubicBezTo>
                  <a:lnTo>
                    <a:pt x="569881" y="1737646"/>
                  </a:lnTo>
                  <a:cubicBezTo>
                    <a:pt x="746950" y="1692878"/>
                    <a:pt x="816388" y="1594390"/>
                    <a:pt x="831437" y="1411986"/>
                  </a:cubicBezTo>
                  <a:lnTo>
                    <a:pt x="0" y="346138"/>
                  </a:lnTo>
                  <a:lnTo>
                    <a:pt x="350234" y="252317"/>
                  </a:lnTo>
                  <a:lnTo>
                    <a:pt x="896779" y="1000411"/>
                  </a:lnTo>
                  <a:lnTo>
                    <a:pt x="948880" y="91821"/>
                  </a:lnTo>
                  <a:lnTo>
                    <a:pt x="1291781" y="0"/>
                  </a:lnTo>
                  <a:close/>
                </a:path>
              </a:pathLst>
            </a:custGeom>
            <a:grpFill/>
            <a:ln w="9525" cap="flat">
              <a:noFill/>
              <a:prstDash val="solid"/>
              <a:miter/>
            </a:ln>
          </p:spPr>
          <p:txBody>
            <a:bodyPr rtlCol="0" anchor="ctr"/>
            <a:lstStyle/>
            <a:p>
              <a:endParaRPr lang="en-US" sz="2400"/>
            </a:p>
          </p:txBody>
        </p:sp>
        <p:sp>
          <p:nvSpPr>
            <p:cNvPr id="15" name="Freeform: Shape 14">
              <a:extLst>
                <a:ext uri="{FF2B5EF4-FFF2-40B4-BE49-F238E27FC236}">
                  <a16:creationId xmlns:a16="http://schemas.microsoft.com/office/drawing/2014/main" id="{226FFBEB-0F60-4026-9EB1-7A08121A7EC6}"/>
                </a:ext>
              </a:extLst>
            </p:cNvPr>
            <p:cNvSpPr/>
            <p:nvPr/>
          </p:nvSpPr>
          <p:spPr>
            <a:xfrm>
              <a:off x="5205381" y="2616074"/>
              <a:ext cx="1362337" cy="1359895"/>
            </a:xfrm>
            <a:custGeom>
              <a:avLst/>
              <a:gdLst>
                <a:gd name="connsiteX0" fmla="*/ 24224 w 1362337"/>
                <a:gd name="connsiteY0" fmla="*/ 855692 h 1359895"/>
                <a:gd name="connsiteX1" fmla="*/ 504284 w 1362337"/>
                <a:gd name="connsiteY1" fmla="*/ 24160 h 1359895"/>
                <a:gd name="connsiteX2" fmla="*/ 1338293 w 1362337"/>
                <a:gd name="connsiteY2" fmla="*/ 503553 h 1359895"/>
                <a:gd name="connsiteX3" fmla="*/ 855757 w 1362337"/>
                <a:gd name="connsiteY3" fmla="*/ 1335752 h 1359895"/>
                <a:gd name="connsiteX4" fmla="*/ 24224 w 1362337"/>
                <a:gd name="connsiteY4" fmla="*/ 855692 h 1359895"/>
                <a:gd name="connsiteX5" fmla="*/ 1017872 w 1362337"/>
                <a:gd name="connsiteY5" fmla="*/ 589468 h 1359895"/>
                <a:gd name="connsiteX6" fmla="*/ 588199 w 1362337"/>
                <a:gd name="connsiteY6" fmla="*/ 337151 h 1359895"/>
                <a:gd name="connsiteX7" fmla="*/ 344645 w 1362337"/>
                <a:gd name="connsiteY7" fmla="*/ 769872 h 1359895"/>
                <a:gd name="connsiteX8" fmla="*/ 771842 w 1362337"/>
                <a:gd name="connsiteY8" fmla="*/ 1022856 h 1359895"/>
                <a:gd name="connsiteX9" fmla="*/ 1017872 w 1362337"/>
                <a:gd name="connsiteY9" fmla="*/ 589468 h 13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337" h="1359895">
                  <a:moveTo>
                    <a:pt x="24224" y="855692"/>
                  </a:moveTo>
                  <a:cubicBezTo>
                    <a:pt x="-74931" y="485551"/>
                    <a:pt x="139191" y="121981"/>
                    <a:pt x="504284" y="24160"/>
                  </a:cubicBezTo>
                  <a:cubicBezTo>
                    <a:pt x="869473" y="-73662"/>
                    <a:pt x="1239138" y="133411"/>
                    <a:pt x="1338293" y="503553"/>
                  </a:cubicBezTo>
                  <a:cubicBezTo>
                    <a:pt x="1437448" y="873694"/>
                    <a:pt x="1220850" y="1237930"/>
                    <a:pt x="855757" y="1335752"/>
                  </a:cubicBezTo>
                  <a:cubicBezTo>
                    <a:pt x="490568" y="1433669"/>
                    <a:pt x="123379" y="1225834"/>
                    <a:pt x="24224" y="855692"/>
                  </a:cubicBezTo>
                  <a:close/>
                  <a:moveTo>
                    <a:pt x="1017872" y="589468"/>
                  </a:moveTo>
                  <a:cubicBezTo>
                    <a:pt x="963961" y="388300"/>
                    <a:pt x="779462" y="285907"/>
                    <a:pt x="588199" y="337151"/>
                  </a:cubicBezTo>
                  <a:cubicBezTo>
                    <a:pt x="399414" y="387729"/>
                    <a:pt x="290733" y="568609"/>
                    <a:pt x="344645" y="769872"/>
                  </a:cubicBezTo>
                  <a:cubicBezTo>
                    <a:pt x="398557" y="971040"/>
                    <a:pt x="583056" y="1073434"/>
                    <a:pt x="771842" y="1022856"/>
                  </a:cubicBezTo>
                  <a:cubicBezTo>
                    <a:pt x="963199" y="971611"/>
                    <a:pt x="1071784" y="790732"/>
                    <a:pt x="1017872" y="589468"/>
                  </a:cubicBezTo>
                  <a:close/>
                </a:path>
              </a:pathLst>
            </a:custGeom>
            <a:grpFill/>
            <a:ln w="9525" cap="flat">
              <a:noFill/>
              <a:prstDash val="solid"/>
              <a:miter/>
            </a:ln>
          </p:spPr>
          <p:txBody>
            <a:bodyPr rtlCol="0" anchor="ctr"/>
            <a:lstStyle/>
            <a:p>
              <a:endParaRPr lang="en-US" sz="2400"/>
            </a:p>
          </p:txBody>
        </p:sp>
        <p:sp>
          <p:nvSpPr>
            <p:cNvPr id="16" name="Freeform: Shape 15">
              <a:extLst>
                <a:ext uri="{FF2B5EF4-FFF2-40B4-BE49-F238E27FC236}">
                  <a16:creationId xmlns:a16="http://schemas.microsoft.com/office/drawing/2014/main" id="{7430C7BD-660E-4A4F-9C02-E23F4F169DBF}"/>
                </a:ext>
              </a:extLst>
            </p:cNvPr>
            <p:cNvSpPr/>
            <p:nvPr/>
          </p:nvSpPr>
          <p:spPr>
            <a:xfrm>
              <a:off x="6583488" y="2132551"/>
              <a:ext cx="1492853" cy="1480641"/>
            </a:xfrm>
            <a:custGeom>
              <a:avLst/>
              <a:gdLst>
                <a:gd name="connsiteX0" fmla="*/ 1160050 w 1492853"/>
                <a:gd name="connsiteY0" fmla="*/ 0 h 1480641"/>
                <a:gd name="connsiteX1" fmla="*/ 1492853 w 1492853"/>
                <a:gd name="connsiteY1" fmla="*/ 1242060 h 1480641"/>
                <a:gd name="connsiteX2" fmla="*/ 1172433 w 1492853"/>
                <a:gd name="connsiteY2" fmla="*/ 1327976 h 1480641"/>
                <a:gd name="connsiteX3" fmla="*/ 1135189 w 1492853"/>
                <a:gd name="connsiteY3" fmla="*/ 1188815 h 1480641"/>
                <a:gd name="connsiteX4" fmla="*/ 811625 w 1492853"/>
                <a:gd name="connsiteY4" fmla="*/ 1461897 h 1480641"/>
                <a:gd name="connsiteX5" fmla="*/ 204311 w 1492853"/>
                <a:gd name="connsiteY5" fmla="*/ 1073468 h 1480641"/>
                <a:gd name="connsiteX6" fmla="*/ 0 w 1492853"/>
                <a:gd name="connsiteY6" fmla="*/ 310801 h 1480641"/>
                <a:gd name="connsiteX7" fmla="*/ 320421 w 1492853"/>
                <a:gd name="connsiteY7" fmla="*/ 224980 h 1480641"/>
                <a:gd name="connsiteX8" fmla="*/ 514159 w 1492853"/>
                <a:gd name="connsiteY8" fmla="*/ 947833 h 1480641"/>
                <a:gd name="connsiteX9" fmla="*/ 828675 w 1492853"/>
                <a:gd name="connsiteY9" fmla="*/ 1137761 h 1480641"/>
                <a:gd name="connsiteX10" fmla="*/ 1019366 w 1492853"/>
                <a:gd name="connsiteY10" fmla="*/ 756476 h 1480641"/>
                <a:gd name="connsiteX11" fmla="*/ 839629 w 1492853"/>
                <a:gd name="connsiteY11" fmla="*/ 85725 h 1480641"/>
                <a:gd name="connsiteX12" fmla="*/ 1160050 w 1492853"/>
                <a:gd name="connsiteY12" fmla="*/ 0 h 148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853" h="1480641">
                  <a:moveTo>
                    <a:pt x="1160050" y="0"/>
                  </a:moveTo>
                  <a:lnTo>
                    <a:pt x="1492853" y="1242060"/>
                  </a:lnTo>
                  <a:lnTo>
                    <a:pt x="1172433" y="1327976"/>
                  </a:lnTo>
                  <a:lnTo>
                    <a:pt x="1135189" y="1188815"/>
                  </a:lnTo>
                  <a:cubicBezTo>
                    <a:pt x="1090613" y="1320546"/>
                    <a:pt x="978122" y="1417320"/>
                    <a:pt x="811625" y="1461897"/>
                  </a:cubicBezTo>
                  <a:cubicBezTo>
                    <a:pt x="548354" y="1532477"/>
                    <a:pt x="292894" y="1403890"/>
                    <a:pt x="204311" y="1073468"/>
                  </a:cubicBezTo>
                  <a:lnTo>
                    <a:pt x="0" y="310801"/>
                  </a:lnTo>
                  <a:lnTo>
                    <a:pt x="320421" y="224980"/>
                  </a:lnTo>
                  <a:lnTo>
                    <a:pt x="514159" y="947833"/>
                  </a:lnTo>
                  <a:cubicBezTo>
                    <a:pt x="559403" y="1116711"/>
                    <a:pt x="684562" y="1176433"/>
                    <a:pt x="828675" y="1137761"/>
                  </a:cubicBezTo>
                  <a:cubicBezTo>
                    <a:pt x="985171" y="1095851"/>
                    <a:pt x="1077278" y="972598"/>
                    <a:pt x="1019366" y="756476"/>
                  </a:cubicBezTo>
                  <a:lnTo>
                    <a:pt x="839629" y="85725"/>
                  </a:lnTo>
                  <a:lnTo>
                    <a:pt x="1160050" y="0"/>
                  </a:lnTo>
                  <a:close/>
                </a:path>
              </a:pathLst>
            </a:custGeom>
            <a:grpFill/>
            <a:ln w="9525" cap="flat">
              <a:noFill/>
              <a:prstDash val="solid"/>
              <a:miter/>
            </a:ln>
          </p:spPr>
          <p:txBody>
            <a:bodyPr rtlCol="0" anchor="ctr"/>
            <a:lstStyle/>
            <a:p>
              <a:endParaRPr lang="en-US" sz="2400"/>
            </a:p>
          </p:txBody>
        </p:sp>
      </p:grpSp>
      <p:sp>
        <p:nvSpPr>
          <p:cNvPr id="17" name="Freihandform 5">
            <a:extLst>
              <a:ext uri="{FF2B5EF4-FFF2-40B4-BE49-F238E27FC236}">
                <a16:creationId xmlns:a16="http://schemas.microsoft.com/office/drawing/2014/main" id="{C1AD5077-01EA-4FFB-9C7C-3D1063BFBA07}"/>
              </a:ext>
            </a:extLst>
          </p:cNvPr>
          <p:cNvSpPr/>
          <p:nvPr userDrawn="1"/>
        </p:nvSpPr>
        <p:spPr>
          <a:xfrm rot="4500000">
            <a:off x="-383004" y="3"/>
            <a:ext cx="8937519" cy="6858000"/>
          </a:xfrm>
          <a:custGeom>
            <a:avLst/>
            <a:gdLst>
              <a:gd name="connsiteX0" fmla="*/ 0 w 6703139"/>
              <a:gd name="connsiteY0" fmla="*/ 5143500 h 5143500"/>
              <a:gd name="connsiteX1" fmla="*/ 1378197 w 6703139"/>
              <a:gd name="connsiteY1" fmla="*/ 0 h 5143500"/>
              <a:gd name="connsiteX2" fmla="*/ 6703139 w 6703139"/>
              <a:gd name="connsiteY2" fmla="*/ 0 h 5143500"/>
              <a:gd name="connsiteX3" fmla="*/ 5324943 w 670313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703139" h="5143500">
                <a:moveTo>
                  <a:pt x="0" y="5143500"/>
                </a:moveTo>
                <a:lnTo>
                  <a:pt x="1378197" y="0"/>
                </a:lnTo>
                <a:lnTo>
                  <a:pt x="6703139" y="0"/>
                </a:lnTo>
                <a:lnTo>
                  <a:pt x="5324943" y="5143500"/>
                </a:lnTo>
                <a:close/>
              </a:path>
            </a:pathLst>
          </a:custGeom>
          <a:gradFill flip="none" rotWithShape="1">
            <a:gsLst>
              <a:gs pos="0">
                <a:schemeClr val="accent2"/>
              </a:gs>
              <a:gs pos="40000">
                <a:schemeClr val="accent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err="1">
              <a:solidFill>
                <a:schemeClr val="tx1"/>
              </a:solidFill>
              <a:latin typeface="MdFago" charset="0"/>
              <a:ea typeface="MdFago" charset="0"/>
              <a:cs typeface="MdFago" charset="0"/>
            </a:endParaRPr>
          </a:p>
        </p:txBody>
      </p:sp>
    </p:spTree>
    <p:extLst>
      <p:ext uri="{BB962C8B-B14F-4D97-AF65-F5344CB8AC3E}">
        <p14:creationId xmlns:p14="http://schemas.microsoft.com/office/powerpoint/2010/main" val="1283418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in True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8AFA543-BE22-844F-B659-5CF4125C129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6317" y="429681"/>
            <a:ext cx="2761993" cy="600272"/>
          </a:xfrm>
          <a:prstGeom prst="rect">
            <a:avLst/>
          </a:prstGeom>
        </p:spPr>
      </p:pic>
      <p:sp>
        <p:nvSpPr>
          <p:cNvPr id="2" name="Title 1"/>
          <p:cNvSpPr>
            <a:spLocks noGrp="1"/>
          </p:cNvSpPr>
          <p:nvPr>
            <p:ph type="ctrTitle"/>
          </p:nvPr>
        </p:nvSpPr>
        <p:spPr>
          <a:xfrm>
            <a:off x="850903" y="1388533"/>
            <a:ext cx="5477932" cy="2224619"/>
          </a:xfrm>
          <a:prstGeom prst="rect">
            <a:avLst/>
          </a:prstGeom>
        </p:spPr>
        <p:txBody>
          <a:bodyPr anchor="t" anchorCtr="0"/>
          <a:lstStyle>
            <a:lvl1pPr algn="l">
              <a:lnSpc>
                <a:spcPct val="100000"/>
              </a:lnSpc>
              <a:defRPr sz="48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850903" y="3613151"/>
            <a:ext cx="5477933" cy="1045287"/>
          </a:xfrm>
          <a:prstGeom prst="rect">
            <a:avLst/>
          </a:prstGeom>
        </p:spPr>
        <p:txBody>
          <a:bodyPr anchor="t" anchorCtr="0"/>
          <a:lstStyle>
            <a:lvl1pPr marL="0" indent="0" algn="l">
              <a:buNone/>
              <a:defRPr sz="1600" b="1">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noProof="0"/>
              <a:t>Click to edit Master subtitle style</a:t>
            </a:r>
          </a:p>
        </p:txBody>
      </p:sp>
    </p:spTree>
    <p:extLst>
      <p:ext uri="{BB962C8B-B14F-4D97-AF65-F5344CB8AC3E}">
        <p14:creationId xmlns:p14="http://schemas.microsoft.com/office/powerpoint/2010/main" val="1321720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55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ext with 14 p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79" y="1528234"/>
            <a:ext cx="10624957" cy="4836879"/>
          </a:xfrm>
          <a:prstGeom prst="rect">
            <a:avLst/>
          </a:prstGeom>
        </p:spPr>
        <p:txBody>
          <a:bodyPr>
            <a:noAutofit/>
          </a:bodyPr>
          <a:lstStyle>
            <a:lvl1pPr>
              <a:defRPr sz="1867"/>
            </a:lvl1pPr>
            <a:lvl2pPr marL="230706" indent="-230706">
              <a:defRPr sz="1867"/>
            </a:lvl2pPr>
            <a:lvl3pPr marL="459295" indent="-228589">
              <a:defRPr sz="1867"/>
            </a:lvl3pPr>
            <a:lvl4pPr marL="689999" indent="-230706">
              <a:defRPr sz="1867"/>
            </a:lvl4pPr>
            <a:lvl5pPr marL="918588" indent="-228589">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201" y="395819"/>
            <a:ext cx="10634135" cy="1132416"/>
          </a:xfrm>
          <a:prstGeom prst="rect">
            <a:avLst/>
          </a:prstGeom>
        </p:spPr>
        <p:txBody>
          <a:bodyPr>
            <a:noAutofit/>
          </a:bodyPr>
          <a:lstStyle/>
          <a:p>
            <a:r>
              <a:rPr lang="en-US" noProof="0"/>
              <a:t>Click to edit Master title style</a:t>
            </a:r>
          </a:p>
        </p:txBody>
      </p:sp>
      <p:pic>
        <p:nvPicPr>
          <p:cNvPr id="9" name="Picture 8">
            <a:extLst>
              <a:ext uri="{FF2B5EF4-FFF2-40B4-BE49-F238E27FC236}">
                <a16:creationId xmlns:a16="http://schemas.microsoft.com/office/drawing/2014/main" id="{5C011603-4030-4B52-AEC5-4DFDC33280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5" name="Date Placeholder 4">
            <a:extLst>
              <a:ext uri="{FF2B5EF4-FFF2-40B4-BE49-F238E27FC236}">
                <a16:creationId xmlns:a16="http://schemas.microsoft.com/office/drawing/2014/main" id="{9602E8F7-27EE-43CE-AA9B-A23C3630FD02}"/>
              </a:ext>
            </a:extLst>
          </p:cNvPr>
          <p:cNvSpPr>
            <a:spLocks noGrp="1"/>
          </p:cNvSpPr>
          <p:nvPr>
            <p:ph type="dt" sz="half" idx="10"/>
          </p:nvPr>
        </p:nvSpPr>
        <p:spPr/>
        <p:txBody>
          <a:bodyPr/>
          <a:lstStyle>
            <a:lvl1pPr>
              <a:defRPr/>
            </a:lvl1pPr>
          </a:lstStyle>
          <a:p>
            <a:fld id="{CAD6AD30-5BAD-4179-A2CD-7F6B09F84631}"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C73C066D-E19C-4186-86AC-703A6DD3C288}"/>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BB0EFC95-6E7E-4E9E-A838-BB14A2E35342}"/>
              </a:ext>
            </a:extLst>
          </p:cNvPr>
          <p:cNvSpPr>
            <a:spLocks noGrp="1"/>
          </p:cNvSpPr>
          <p:nvPr>
            <p:ph type="ftr" sz="quarter" idx="13"/>
          </p:nvPr>
        </p:nvSpPr>
        <p:spPr/>
        <p:txBody>
          <a:bodyPr/>
          <a:lstStyle/>
          <a:p>
            <a:r>
              <a:rPr lang="en-US"/>
              <a:t>Confidential</a:t>
            </a:r>
          </a:p>
        </p:txBody>
      </p:sp>
    </p:spTree>
    <p:extLst>
      <p:ext uri="{BB962C8B-B14F-4D97-AF65-F5344CB8AC3E}">
        <p14:creationId xmlns:p14="http://schemas.microsoft.com/office/powerpoint/2010/main" val="3329907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Divider in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0901" y="2438403"/>
            <a:ext cx="5676899" cy="4034367"/>
          </a:xfrm>
          <a:prstGeom prst="rect">
            <a:avLst/>
          </a:prstGeom>
        </p:spPr>
        <p:txBody>
          <a:bodyPr anchor="t" anchorCtr="0"/>
          <a:lstStyle>
            <a:lvl1pPr algn="l">
              <a:lnSpc>
                <a:spcPct val="100000"/>
              </a:lnSpc>
              <a:defRPr sz="4267">
                <a:solidFill>
                  <a:schemeClr val="bg1"/>
                </a:solidFill>
              </a:defRPr>
            </a:lvl1pPr>
          </a:lstStyle>
          <a:p>
            <a:r>
              <a:rPr lang="en-GB" noProof="0"/>
              <a:t>Click to edit Master title style</a:t>
            </a:r>
            <a:endParaRPr lang="en-US" noProof="0"/>
          </a:p>
        </p:txBody>
      </p:sp>
      <p:pic>
        <p:nvPicPr>
          <p:cNvPr id="4" name="Picture 8">
            <a:extLst>
              <a:ext uri="{FF2B5EF4-FFF2-40B4-BE49-F238E27FC236}">
                <a16:creationId xmlns:a16="http://schemas.microsoft.com/office/drawing/2014/main" id="{D654E1FC-716C-4C79-97CD-1AA005D96E9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55316" y="429686"/>
            <a:ext cx="2743997" cy="278057"/>
          </a:xfrm>
          <a:prstGeom prst="rect">
            <a:avLst/>
          </a:prstGeom>
        </p:spPr>
      </p:pic>
    </p:spTree>
    <p:extLst>
      <p:ext uri="{BB962C8B-B14F-4D97-AF65-F5344CB8AC3E}">
        <p14:creationId xmlns:p14="http://schemas.microsoft.com/office/powerpoint/2010/main" val="4279265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ext with one column in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3" y="395819"/>
            <a:ext cx="10634135" cy="1132416"/>
          </a:xfrm>
          <a:prstGeom prst="rect">
            <a:avLst/>
          </a:prstGeom>
        </p:spPr>
        <p:txBody>
          <a:bodyPr>
            <a:noAutofit/>
          </a:bodyPr>
          <a:lstStyle>
            <a:lvl1pPr>
              <a:defRPr>
                <a:solidFill>
                  <a:schemeClr val="bg1"/>
                </a:solidFill>
              </a:defRPr>
            </a:lvl1pPr>
          </a:lstStyle>
          <a:p>
            <a:r>
              <a:rPr lang="en-US" noProof="0"/>
              <a:t>Click to edit Master title style</a:t>
            </a:r>
          </a:p>
        </p:txBody>
      </p:sp>
      <p:sp>
        <p:nvSpPr>
          <p:cNvPr id="3" name="Text Placeholder 2"/>
          <p:cNvSpPr>
            <a:spLocks noGrp="1"/>
          </p:cNvSpPr>
          <p:nvPr>
            <p:ph type="body" idx="1"/>
          </p:nvPr>
        </p:nvSpPr>
        <p:spPr>
          <a:xfrm>
            <a:off x="1219203" y="1528234"/>
            <a:ext cx="10634135" cy="1040604"/>
          </a:xfrm>
          <a:prstGeom prst="rect">
            <a:avLst/>
          </a:prstGeom>
        </p:spPr>
        <p:txBody>
          <a:bodyPr anchor="t" anchorCtr="0">
            <a:noAutofit/>
          </a:bodyPr>
          <a:lstStyle>
            <a:lvl1pPr marL="0" indent="0">
              <a:buNone/>
              <a:defRPr sz="1867" b="0">
                <a:solidFill>
                  <a:schemeClr val="bg1"/>
                </a:solidFill>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28381" y="2565405"/>
            <a:ext cx="10634135" cy="3799711"/>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144F8FAA-9C1F-43F1-91A3-9A227BF828D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4"/>
            <a:ext cx="1448184" cy="146749"/>
          </a:xfrm>
          <a:prstGeom prst="rect">
            <a:avLst/>
          </a:prstGeom>
        </p:spPr>
      </p:pic>
      <p:sp>
        <p:nvSpPr>
          <p:cNvPr id="5" name="Date Placeholder 4">
            <a:extLst>
              <a:ext uri="{FF2B5EF4-FFF2-40B4-BE49-F238E27FC236}">
                <a16:creationId xmlns:a16="http://schemas.microsoft.com/office/drawing/2014/main" id="{021A60FC-3D1F-461F-925C-5FB2BF80DF32}"/>
              </a:ext>
            </a:extLst>
          </p:cNvPr>
          <p:cNvSpPr>
            <a:spLocks noGrp="1"/>
          </p:cNvSpPr>
          <p:nvPr>
            <p:ph type="dt" sz="half" idx="10"/>
          </p:nvPr>
        </p:nvSpPr>
        <p:spPr/>
        <p:txBody>
          <a:bodyPr/>
          <a:lstStyle>
            <a:lvl1pPr>
              <a:defRPr>
                <a:solidFill>
                  <a:schemeClr val="bg1"/>
                </a:solidFill>
              </a:defRPr>
            </a:lvl1pPr>
          </a:lstStyle>
          <a:p>
            <a:fld id="{693DA78E-B6FD-442C-BFAB-056888DB45B5}"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C530E8B1-25A8-4D6D-A6E8-39A603D74A81}"/>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8" name="Footer Placeholder 7">
            <a:extLst>
              <a:ext uri="{FF2B5EF4-FFF2-40B4-BE49-F238E27FC236}">
                <a16:creationId xmlns:a16="http://schemas.microsoft.com/office/drawing/2014/main" id="{5C55EEE4-8F2B-42A6-A869-33068712AC20}"/>
              </a:ext>
            </a:extLst>
          </p:cNvPr>
          <p:cNvSpPr>
            <a:spLocks noGrp="1"/>
          </p:cNvSpPr>
          <p:nvPr>
            <p:ph type="ftr" sz="quarter" idx="13"/>
          </p:nvPr>
        </p:nvSpPr>
        <p:spPr/>
        <p:txBody>
          <a:bodyPr/>
          <a:lstStyle>
            <a:lvl1pPr>
              <a:defRPr>
                <a:solidFill>
                  <a:schemeClr val="bg1"/>
                </a:solidFill>
              </a:defRPr>
            </a:lvl1pPr>
          </a:lstStyle>
          <a:p>
            <a:r>
              <a:rPr lang="en-US"/>
              <a:t>Confidential</a:t>
            </a:r>
          </a:p>
        </p:txBody>
      </p:sp>
      <p:sp>
        <p:nvSpPr>
          <p:cNvPr id="11" name="Footer Placeholder 37">
            <a:extLst>
              <a:ext uri="{FF2B5EF4-FFF2-40B4-BE49-F238E27FC236}">
                <a16:creationId xmlns:a16="http://schemas.microsoft.com/office/drawing/2014/main" id="{2B400EC7-8E98-E040-A896-5F0E8EAE2C6D}"/>
              </a:ext>
            </a:extLst>
          </p:cNvPr>
          <p:cNvSpPr txBox="1">
            <a:spLocks/>
          </p:cNvSpPr>
          <p:nvPr userDrawn="1"/>
        </p:nvSpPr>
        <p:spPr>
          <a:xfrm rot="16200000">
            <a:off x="-422929" y="4028234"/>
            <a:ext cx="1474245" cy="146303"/>
          </a:xfrm>
          <a:prstGeom prst="rect">
            <a:avLst/>
          </a:prstGeom>
        </p:spPr>
        <p:txBody>
          <a:bodyPr vert="horz" lIns="0" tIns="0" rIns="0" bIns="0" rtlCol="0" anchor="t" anchorCtr="0"/>
          <a:lstStyle>
            <a:defPPr>
              <a:defRPr lang="en-US"/>
            </a:defPPr>
            <a:lvl1pPr marL="0" algn="l" defTabSz="457200" rtl="0" eaLnBrk="1" latinLnBrk="0" hangingPunct="1">
              <a:defRPr lang="en-US"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solidFill>
                  <a:schemeClr val="bg1"/>
                </a:solidFill>
              </a:rPr>
              <a:t>Specialty GPOs</a:t>
            </a:r>
          </a:p>
        </p:txBody>
      </p:sp>
    </p:spTree>
    <p:extLst>
      <p:ext uri="{BB962C8B-B14F-4D97-AF65-F5344CB8AC3E}">
        <p14:creationId xmlns:p14="http://schemas.microsoft.com/office/powerpoint/2010/main" val="28179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21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ext in one column with one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4D4C9F4-04F9-4EB9-BD6D-504DE48CC488}"/>
              </a:ext>
            </a:extLst>
          </p:cNvPr>
          <p:cNvSpPr>
            <a:spLocks noGrp="1"/>
          </p:cNvSpPr>
          <p:nvPr>
            <p:ph type="pic" sz="quarter" idx="13"/>
          </p:nvPr>
        </p:nvSpPr>
        <p:spPr>
          <a:xfrm>
            <a:off x="4881037" y="0"/>
            <a:ext cx="7310967"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201" y="395819"/>
            <a:ext cx="3295651"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7" y="2568841"/>
            <a:ext cx="3295651" cy="3796273"/>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172C976D-5D43-4AE6-AC06-0507E984391E}"/>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60"/>
            <a:ext cx="1448192" cy="146749"/>
          </a:xfrm>
          <a:prstGeom prst="rect">
            <a:avLst/>
          </a:prstGeom>
        </p:spPr>
      </p:pic>
      <p:sp>
        <p:nvSpPr>
          <p:cNvPr id="5" name="Date Placeholder 4">
            <a:extLst>
              <a:ext uri="{FF2B5EF4-FFF2-40B4-BE49-F238E27FC236}">
                <a16:creationId xmlns:a16="http://schemas.microsoft.com/office/drawing/2014/main" id="{E473141A-6179-4A32-A0AA-F38AF7921FE4}"/>
              </a:ext>
            </a:extLst>
          </p:cNvPr>
          <p:cNvSpPr>
            <a:spLocks noGrp="1"/>
          </p:cNvSpPr>
          <p:nvPr>
            <p:ph type="dt" sz="half" idx="14"/>
          </p:nvPr>
        </p:nvSpPr>
        <p:spPr/>
        <p:txBody>
          <a:bodyPr/>
          <a:lstStyle>
            <a:lvl1pPr>
              <a:defRPr/>
            </a:lvl1pPr>
          </a:lstStyle>
          <a:p>
            <a:fld id="{06A54F5B-B724-42BD-B668-79A5FB192200}"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E721A846-5977-4BF5-A9D4-9497718B4ECA}"/>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3" name="Footer Placeholder 2">
            <a:extLst>
              <a:ext uri="{FF2B5EF4-FFF2-40B4-BE49-F238E27FC236}">
                <a16:creationId xmlns:a16="http://schemas.microsoft.com/office/drawing/2014/main" id="{65BDFB01-FF2C-404F-BEEA-2F293BFD47A9}"/>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2592382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ext in two columns">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891501" y="2586963"/>
            <a:ext cx="6944903"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202" y="395822"/>
            <a:ext cx="10617201" cy="1132415"/>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19202"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60"/>
            <a:ext cx="1448192" cy="146749"/>
          </a:xfrm>
          <a:prstGeom prst="rect">
            <a:avLst/>
          </a:prstGeom>
        </p:spPr>
      </p:pic>
      <p:sp>
        <p:nvSpPr>
          <p:cNvPr id="5" name="Date Placeholder 4">
            <a:extLst>
              <a:ext uri="{FF2B5EF4-FFF2-40B4-BE49-F238E27FC236}">
                <a16:creationId xmlns:a16="http://schemas.microsoft.com/office/drawing/2014/main" id="{328E7C1F-EA04-4236-B35D-6DD96E828FED}"/>
              </a:ext>
            </a:extLst>
          </p:cNvPr>
          <p:cNvSpPr>
            <a:spLocks noGrp="1"/>
          </p:cNvSpPr>
          <p:nvPr>
            <p:ph type="dt" sz="half" idx="10"/>
          </p:nvPr>
        </p:nvSpPr>
        <p:spPr/>
        <p:txBody>
          <a:bodyPr/>
          <a:lstStyle>
            <a:lvl1pPr>
              <a:defRPr/>
            </a:lvl1pPr>
          </a:lstStyle>
          <a:p>
            <a:fld id="{B73D848D-A66A-48B1-B83F-975407B317D0}"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1CD1AA6F-97CB-405A-AD67-74DB7049FDEE}"/>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3" name="Footer Placeholder 2">
            <a:extLst>
              <a:ext uri="{FF2B5EF4-FFF2-40B4-BE49-F238E27FC236}">
                <a16:creationId xmlns:a16="http://schemas.microsoft.com/office/drawing/2014/main" id="{9DFF9733-DC4A-4927-8776-D3182EF64EF3}"/>
              </a:ext>
            </a:extLst>
          </p:cNvPr>
          <p:cNvSpPr>
            <a:spLocks noGrp="1"/>
          </p:cNvSpPr>
          <p:nvPr>
            <p:ph type="ftr" sz="quarter" idx="13"/>
          </p:nvPr>
        </p:nvSpPr>
        <p:spPr/>
        <p:txBody>
          <a:bodyPr/>
          <a:lstStyle/>
          <a:p>
            <a:r>
              <a:rPr lang="en-US"/>
              <a:t>Confidential</a:t>
            </a:r>
          </a:p>
        </p:txBody>
      </p:sp>
      <p:sp>
        <p:nvSpPr>
          <p:cNvPr id="9" name="Text Placeholder 2">
            <a:extLst>
              <a:ext uri="{FF2B5EF4-FFF2-40B4-BE49-F238E27FC236}">
                <a16:creationId xmlns:a16="http://schemas.microsoft.com/office/drawing/2014/main" id="{C6F84A7C-8E0D-48B7-B6A9-69EEB921A200}"/>
              </a:ext>
            </a:extLst>
          </p:cNvPr>
          <p:cNvSpPr>
            <a:spLocks noGrp="1"/>
          </p:cNvSpPr>
          <p:nvPr>
            <p:ph type="body" idx="1"/>
          </p:nvPr>
        </p:nvSpPr>
        <p:spPr>
          <a:xfrm>
            <a:off x="1219202" y="1528237"/>
            <a:ext cx="10634135" cy="1037167"/>
          </a:xfrm>
          <a:prstGeom prst="rect">
            <a:avLst/>
          </a:prstGeom>
        </p:spPr>
        <p:txBody>
          <a:bodyPr anchor="t" anchorCtr="0">
            <a:noAutofit/>
          </a:bodyPr>
          <a:lstStyle>
            <a:lvl1pPr marL="0" indent="0">
              <a:buNone/>
              <a:defRPr sz="1867" b="0"/>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noProof="0"/>
              <a:t>Click to edit Master text styles</a:t>
            </a:r>
          </a:p>
        </p:txBody>
      </p:sp>
    </p:spTree>
    <p:extLst>
      <p:ext uri="{BB962C8B-B14F-4D97-AF65-F5344CB8AC3E}">
        <p14:creationId xmlns:p14="http://schemas.microsoft.com/office/powerpoint/2010/main" val="4139819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in two columns variati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891498" y="1012372"/>
            <a:ext cx="6944903" cy="2884715"/>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20"/>
            <a:ext cx="3295652" cy="1235369"/>
          </a:xfrm>
          <a:prstGeom prst="rect">
            <a:avLst/>
          </a:prstGeom>
        </p:spPr>
        <p:txBody>
          <a:bodyPr>
            <a:noAutofit/>
          </a:bodyPr>
          <a:lstStyle/>
          <a:p>
            <a:r>
              <a:rPr lang="en-US" noProof="0"/>
              <a:t>Click to edit Master title style</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328E7C1F-EA04-4236-B35D-6DD96E828FED}"/>
              </a:ext>
            </a:extLst>
          </p:cNvPr>
          <p:cNvSpPr>
            <a:spLocks noGrp="1"/>
          </p:cNvSpPr>
          <p:nvPr>
            <p:ph type="dt" sz="half" idx="10"/>
          </p:nvPr>
        </p:nvSpPr>
        <p:spPr/>
        <p:txBody>
          <a:bodyPr/>
          <a:lstStyle>
            <a:lvl1pPr>
              <a:defRPr/>
            </a:lvl1pPr>
          </a:lstStyle>
          <a:p>
            <a:fld id="{7D832D9B-A0B4-4BF6-BF37-8BC37D4325AE}"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1CD1AA6F-97CB-405A-AD67-74DB7049FDEE}"/>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9" name="Text Placeholder 2">
            <a:extLst>
              <a:ext uri="{FF2B5EF4-FFF2-40B4-BE49-F238E27FC236}">
                <a16:creationId xmlns:a16="http://schemas.microsoft.com/office/drawing/2014/main" id="{6FD377AC-40F1-4F68-8047-2BCF4F5EC13C}"/>
              </a:ext>
            </a:extLst>
          </p:cNvPr>
          <p:cNvSpPr>
            <a:spLocks noGrp="1"/>
          </p:cNvSpPr>
          <p:nvPr>
            <p:ph type="body" idx="1"/>
          </p:nvPr>
        </p:nvSpPr>
        <p:spPr>
          <a:xfrm>
            <a:off x="1219199" y="1631189"/>
            <a:ext cx="3295652" cy="2982967"/>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3" name="Footer Placeholder 2">
            <a:extLst>
              <a:ext uri="{FF2B5EF4-FFF2-40B4-BE49-F238E27FC236}">
                <a16:creationId xmlns:a16="http://schemas.microsoft.com/office/drawing/2014/main" id="{F1BE742E-1DFB-4E3B-BFCD-9D7667EDF8DC}"/>
              </a:ext>
            </a:extLst>
          </p:cNvPr>
          <p:cNvSpPr>
            <a:spLocks noGrp="1"/>
          </p:cNvSpPr>
          <p:nvPr>
            <p:ph type="ftr" sz="quarter" idx="13"/>
          </p:nvPr>
        </p:nvSpPr>
        <p:spPr/>
        <p:txBody>
          <a:bodyPr/>
          <a:lstStyle/>
          <a:p>
            <a:r>
              <a:rPr lang="en-US"/>
              <a:t>Confidential</a:t>
            </a:r>
          </a:p>
        </p:txBody>
      </p:sp>
    </p:spTree>
    <p:extLst>
      <p:ext uri="{BB962C8B-B14F-4D97-AF65-F5344CB8AC3E}">
        <p14:creationId xmlns:p14="http://schemas.microsoft.com/office/powerpoint/2010/main" val="4089053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87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ext in one column I chart">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3295652"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81" y="2568841"/>
            <a:ext cx="3286473" cy="3796273"/>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4" name="Picture 8">
            <a:extLst>
              <a:ext uri="{FF2B5EF4-FFF2-40B4-BE49-F238E27FC236}">
                <a16:creationId xmlns:a16="http://schemas.microsoft.com/office/drawing/2014/main" id="{0F7CFACC-F5A0-4D91-BC6E-5B5B614980E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60"/>
            <a:ext cx="1448192" cy="146749"/>
          </a:xfrm>
          <a:prstGeom prst="rect">
            <a:avLst/>
          </a:prstGeom>
        </p:spPr>
      </p:pic>
      <p:sp>
        <p:nvSpPr>
          <p:cNvPr id="5" name="Date Placeholder 4">
            <a:extLst>
              <a:ext uri="{FF2B5EF4-FFF2-40B4-BE49-F238E27FC236}">
                <a16:creationId xmlns:a16="http://schemas.microsoft.com/office/drawing/2014/main" id="{4E61C959-0BA1-4D1A-B5ED-9D731739D508}"/>
              </a:ext>
            </a:extLst>
          </p:cNvPr>
          <p:cNvSpPr>
            <a:spLocks noGrp="1"/>
          </p:cNvSpPr>
          <p:nvPr>
            <p:ph type="dt" sz="half" idx="14"/>
          </p:nvPr>
        </p:nvSpPr>
        <p:spPr/>
        <p:txBody>
          <a:bodyPr/>
          <a:lstStyle>
            <a:lvl1pPr>
              <a:defRPr/>
            </a:lvl1pPr>
          </a:lstStyle>
          <a:p>
            <a:fld id="{92DFC0EC-5B19-4CED-99DD-AB72384472EC}"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5CD7C1F8-B25F-4AF2-8F76-13A6C03E3762}"/>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10" name="Rechteck 4">
            <a:extLst>
              <a:ext uri="{FF2B5EF4-FFF2-40B4-BE49-F238E27FC236}">
                <a16:creationId xmlns:a16="http://schemas.microsoft.com/office/drawing/2014/main" id="{ACECA412-D5C3-440C-A7A7-90A520A11675}"/>
              </a:ext>
            </a:extLst>
          </p:cNvPr>
          <p:cNvSpPr/>
          <p:nvPr userDrawn="1"/>
        </p:nvSpPr>
        <p:spPr>
          <a:xfrm>
            <a:off x="4881037" y="0"/>
            <a:ext cx="731096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6" name="Chart Placeholder 5">
            <a:extLst>
              <a:ext uri="{FF2B5EF4-FFF2-40B4-BE49-F238E27FC236}">
                <a16:creationId xmlns:a16="http://schemas.microsoft.com/office/drawing/2014/main" id="{4CEF2FA9-8679-4F78-BCC5-A04A70656544}"/>
              </a:ext>
            </a:extLst>
          </p:cNvPr>
          <p:cNvSpPr>
            <a:spLocks noGrp="1"/>
          </p:cNvSpPr>
          <p:nvPr>
            <p:ph type="chart" sz="quarter" idx="17"/>
          </p:nvPr>
        </p:nvSpPr>
        <p:spPr>
          <a:xfrm>
            <a:off x="4881037" y="0"/>
            <a:ext cx="7310967" cy="6858000"/>
          </a:xfrm>
        </p:spPr>
        <p:txBody>
          <a:bodyPr/>
          <a:lstStyle/>
          <a:p>
            <a:r>
              <a:rPr lang="en-US" noProof="0"/>
              <a:t>Click icon to add chart</a:t>
            </a:r>
          </a:p>
        </p:txBody>
      </p:sp>
      <p:sp>
        <p:nvSpPr>
          <p:cNvPr id="11" name="Text Placeholder 4">
            <a:extLst>
              <a:ext uri="{FF2B5EF4-FFF2-40B4-BE49-F238E27FC236}">
                <a16:creationId xmlns:a16="http://schemas.microsoft.com/office/drawing/2014/main" id="{7AE40824-3647-4665-A847-AB44C0FEB9EF}"/>
              </a:ext>
            </a:extLst>
          </p:cNvPr>
          <p:cNvSpPr>
            <a:spLocks noGrp="1"/>
          </p:cNvSpPr>
          <p:nvPr>
            <p:ph type="body" sz="quarter" idx="3"/>
          </p:nvPr>
        </p:nvSpPr>
        <p:spPr>
          <a:xfrm>
            <a:off x="1240271" y="1528234"/>
            <a:ext cx="3274580" cy="1040604"/>
          </a:xfrm>
          <a:prstGeom prst="rect">
            <a:avLst/>
          </a:prstGeom>
        </p:spPr>
        <p:txBody>
          <a:bodyPr anchor="t" anchorCtr="0">
            <a:noAutofit/>
          </a:bodyPr>
          <a:lstStyle>
            <a:lvl1pPr marL="0" indent="0">
              <a:buNone/>
              <a:defRPr sz="1867" b="0"/>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noProof="0"/>
              <a:t>Click to edit Master text styles</a:t>
            </a:r>
          </a:p>
        </p:txBody>
      </p:sp>
      <p:sp>
        <p:nvSpPr>
          <p:cNvPr id="3" name="Footer Placeholder 2">
            <a:extLst>
              <a:ext uri="{FF2B5EF4-FFF2-40B4-BE49-F238E27FC236}">
                <a16:creationId xmlns:a16="http://schemas.microsoft.com/office/drawing/2014/main" id="{20C2285E-0578-462D-9826-1824A109E954}"/>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2474074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48">
          <p15:clr>
            <a:srgbClr val="FBAE40"/>
          </p15:clr>
        </p15:guide>
        <p15:guide id="2" pos="2592">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ext in two columns with picture">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CF476445-3292-41EA-9F7D-66524141203D}"/>
              </a:ext>
            </a:extLst>
          </p:cNvPr>
          <p:cNvSpPr>
            <a:spLocks noGrp="1"/>
          </p:cNvSpPr>
          <p:nvPr>
            <p:ph sz="half" idx="14"/>
          </p:nvPr>
        </p:nvSpPr>
        <p:spPr>
          <a:xfrm>
            <a:off x="4891500"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19"/>
            <a:ext cx="3299884"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19201" y="2541432"/>
            <a:ext cx="3299883" cy="3829736"/>
          </a:xfrm>
          <a:prstGeom prst="rect">
            <a:avLst/>
          </a:prstGeom>
        </p:spPr>
        <p:txBody>
          <a:bodyPr>
            <a:noAutofit/>
          </a:bodyPr>
          <a:lstStyle>
            <a:lvl1pPr>
              <a:defRPr sz="1867"/>
            </a:lvl1pPr>
          </a:lstStyle>
          <a:p>
            <a:pPr lvl="0"/>
            <a:r>
              <a:rPr lang="en-US" noProof="0"/>
              <a:t>Click to edit Master text styles</a:t>
            </a:r>
          </a:p>
        </p:txBody>
      </p:sp>
      <p:sp>
        <p:nvSpPr>
          <p:cNvPr id="14" name="Picture Placeholder 13">
            <a:extLst>
              <a:ext uri="{FF2B5EF4-FFF2-40B4-BE49-F238E27FC236}">
                <a16:creationId xmlns:a16="http://schemas.microsoft.com/office/drawing/2014/main" id="{3DECE0A8-6E2E-4CDD-9C99-ADC3BD870BC3}"/>
              </a:ext>
            </a:extLst>
          </p:cNvPr>
          <p:cNvSpPr>
            <a:spLocks noGrp="1"/>
          </p:cNvSpPr>
          <p:nvPr>
            <p:ph type="pic" sz="quarter" idx="13"/>
          </p:nvPr>
        </p:nvSpPr>
        <p:spPr>
          <a:xfrm>
            <a:off x="8540753" y="0"/>
            <a:ext cx="3651249" cy="6858000"/>
          </a:xfrm>
          <a:solidFill>
            <a:schemeClr val="bg1">
              <a:lumMod val="95000"/>
            </a:schemeClr>
          </a:solidFill>
        </p:spPr>
        <p:txBody>
          <a:bodyPr anchor="ctr" anchorCtr="1">
            <a:noAutofit/>
          </a:bodyPr>
          <a:lstStyle/>
          <a:p>
            <a:r>
              <a:rPr lang="en-US" noProof="0"/>
              <a:t>Click icon to add picture</a:t>
            </a:r>
          </a:p>
        </p:txBody>
      </p:sp>
      <p:pic>
        <p:nvPicPr>
          <p:cNvPr id="15" name="Picture 8">
            <a:extLst>
              <a:ext uri="{FF2B5EF4-FFF2-40B4-BE49-F238E27FC236}">
                <a16:creationId xmlns:a16="http://schemas.microsoft.com/office/drawing/2014/main" id="{E0B0DAAE-C09B-45BD-9696-C3DAD5E5DEB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3" name="Date Placeholder 2">
            <a:extLst>
              <a:ext uri="{FF2B5EF4-FFF2-40B4-BE49-F238E27FC236}">
                <a16:creationId xmlns:a16="http://schemas.microsoft.com/office/drawing/2014/main" id="{97B6E34C-7363-422B-B89A-4EB5DF3FAF9D}"/>
              </a:ext>
            </a:extLst>
          </p:cNvPr>
          <p:cNvSpPr>
            <a:spLocks noGrp="1"/>
          </p:cNvSpPr>
          <p:nvPr>
            <p:ph type="dt" sz="half" idx="15"/>
          </p:nvPr>
        </p:nvSpPr>
        <p:spPr/>
        <p:txBody>
          <a:bodyPr/>
          <a:lstStyle>
            <a:lvl1pPr>
              <a:defRPr/>
            </a:lvl1pPr>
          </a:lstStyle>
          <a:p>
            <a:fld id="{6AE7C8EB-69D7-40D6-9D70-0D687441C850}"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3543ABFA-3E0D-4F0A-AF30-F33D95442FD9}"/>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FC81A3C9-35CE-423F-AFBD-419E2D88E735}"/>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1648424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ext in three columns with blue">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CF476445-3292-41EA-9F7D-66524141203D}"/>
              </a:ext>
            </a:extLst>
          </p:cNvPr>
          <p:cNvSpPr>
            <a:spLocks noGrp="1"/>
          </p:cNvSpPr>
          <p:nvPr>
            <p:ph sz="half" idx="14"/>
          </p:nvPr>
        </p:nvSpPr>
        <p:spPr>
          <a:xfrm>
            <a:off x="4891501" y="2586963"/>
            <a:ext cx="3274601" cy="3778148"/>
          </a:xfrm>
          <a:prstGeom prst="rect">
            <a:avLst/>
          </a:prstGeom>
        </p:spPr>
        <p:txBody>
          <a:bodyPr>
            <a:noAutofit/>
          </a:bodyPr>
          <a:lstStyle>
            <a:lvl1pPr marL="0" marR="0" indent="0" algn="l" defTabSz="914332" rtl="0" eaLnBrk="1" fontAlgn="auto" latinLnBrk="0" hangingPunct="1">
              <a:lnSpc>
                <a:spcPct val="100000"/>
              </a:lnSpc>
              <a:spcBef>
                <a:spcPts val="0"/>
              </a:spcBef>
              <a:spcAft>
                <a:spcPts val="800"/>
              </a:spcAft>
              <a:buClrTx/>
              <a:buSzTx/>
              <a:buFont typeface="Arial" panose="020B0604020202020204" pitchFamily="34" charset="0"/>
              <a:buNone/>
              <a:tabLst/>
              <a:defRPr sz="1867" b="1"/>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202" y="395819"/>
            <a:ext cx="6963711"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19201" y="2541432"/>
            <a:ext cx="3299883" cy="3829736"/>
          </a:xfrm>
          <a:prstGeom prst="rect">
            <a:avLst/>
          </a:prstGeom>
        </p:spPr>
        <p:txBody>
          <a:bodyPr>
            <a:noAutofit/>
          </a:bodyPr>
          <a:lstStyle>
            <a:lvl1pPr>
              <a:defRPr sz="1867" b="1"/>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E0B0DAAE-C09B-45BD-9696-C3DAD5E5DE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60"/>
            <a:ext cx="1448192" cy="146749"/>
          </a:xfrm>
          <a:prstGeom prst="rect">
            <a:avLst/>
          </a:prstGeom>
        </p:spPr>
      </p:pic>
      <p:sp>
        <p:nvSpPr>
          <p:cNvPr id="3" name="Date Placeholder 2">
            <a:extLst>
              <a:ext uri="{FF2B5EF4-FFF2-40B4-BE49-F238E27FC236}">
                <a16:creationId xmlns:a16="http://schemas.microsoft.com/office/drawing/2014/main" id="{97B6E34C-7363-422B-B89A-4EB5DF3FAF9D}"/>
              </a:ext>
            </a:extLst>
          </p:cNvPr>
          <p:cNvSpPr>
            <a:spLocks noGrp="1"/>
          </p:cNvSpPr>
          <p:nvPr>
            <p:ph type="dt" sz="half" idx="15"/>
          </p:nvPr>
        </p:nvSpPr>
        <p:spPr/>
        <p:txBody>
          <a:bodyPr/>
          <a:lstStyle>
            <a:lvl1pPr>
              <a:defRPr/>
            </a:lvl1pPr>
          </a:lstStyle>
          <a:p>
            <a:fld id="{D4EB969C-4252-F24E-95F4-A1901529120A}"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3543ABFA-3E0D-4F0A-AF30-F33D95442FD9}"/>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FC81A3C9-35CE-423F-AFBD-419E2D88E735}"/>
              </a:ext>
            </a:extLst>
          </p:cNvPr>
          <p:cNvSpPr>
            <a:spLocks noGrp="1"/>
          </p:cNvSpPr>
          <p:nvPr>
            <p:ph type="ftr" sz="quarter" idx="18"/>
          </p:nvPr>
        </p:nvSpPr>
        <p:spPr/>
        <p:txBody>
          <a:bodyPr/>
          <a:lstStyle/>
          <a:p>
            <a:r>
              <a:rPr lang="en-US"/>
              <a:t>Confidential</a:t>
            </a:r>
          </a:p>
        </p:txBody>
      </p:sp>
      <p:sp>
        <p:nvSpPr>
          <p:cNvPr id="6" name="Rectangle 5">
            <a:extLst>
              <a:ext uri="{FF2B5EF4-FFF2-40B4-BE49-F238E27FC236}">
                <a16:creationId xmlns:a16="http://schemas.microsoft.com/office/drawing/2014/main" id="{1852EAB2-6624-4314-9980-A39B8DF0687C}"/>
              </a:ext>
            </a:extLst>
          </p:cNvPr>
          <p:cNvSpPr/>
          <p:nvPr userDrawn="1"/>
        </p:nvSpPr>
        <p:spPr>
          <a:xfrm>
            <a:off x="8538513" y="0"/>
            <a:ext cx="365348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Content Placeholder 3">
            <a:extLst>
              <a:ext uri="{FF2B5EF4-FFF2-40B4-BE49-F238E27FC236}">
                <a16:creationId xmlns:a16="http://schemas.microsoft.com/office/drawing/2014/main" id="{95A480B9-FF14-41FC-BAA6-25BD6F33959C}"/>
              </a:ext>
            </a:extLst>
          </p:cNvPr>
          <p:cNvSpPr>
            <a:spLocks noGrp="1"/>
          </p:cNvSpPr>
          <p:nvPr>
            <p:ph sz="half" idx="19"/>
          </p:nvPr>
        </p:nvSpPr>
        <p:spPr>
          <a:xfrm>
            <a:off x="8928101" y="395820"/>
            <a:ext cx="2908299" cy="5969293"/>
          </a:xfrm>
          <a:prstGeom prst="rect">
            <a:avLst/>
          </a:prstGeom>
        </p:spPr>
        <p:txBody>
          <a:bodyPr>
            <a:noAutofit/>
          </a:bodyPr>
          <a:lstStyle>
            <a:lvl1pPr>
              <a:defRPr sz="1867"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7FB0318F-D015-472D-B35E-E9C704F41559}"/>
              </a:ext>
            </a:extLst>
          </p:cNvPr>
          <p:cNvSpPr>
            <a:spLocks noGrp="1"/>
          </p:cNvSpPr>
          <p:nvPr>
            <p:ph sz="half" idx="20"/>
          </p:nvPr>
        </p:nvSpPr>
        <p:spPr>
          <a:xfrm>
            <a:off x="1231904" y="1804832"/>
            <a:ext cx="6951009" cy="481168"/>
          </a:xfrm>
          <a:prstGeom prst="rect">
            <a:avLst/>
          </a:prstGeom>
        </p:spPr>
        <p:txBody>
          <a:bodyPr>
            <a:noAutofit/>
          </a:bodyPr>
          <a:lstStyle>
            <a:lvl1pPr>
              <a:defRPr sz="1867" b="1">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1392501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ext in two columns with headline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2224755-63A0-4928-87E4-E4FB6ACC3D5F}"/>
              </a:ext>
            </a:extLst>
          </p:cNvPr>
          <p:cNvSpPr>
            <a:spLocks noGrp="1"/>
          </p:cNvSpPr>
          <p:nvPr>
            <p:ph type="pic" sz="quarter" idx="13"/>
          </p:nvPr>
        </p:nvSpPr>
        <p:spPr>
          <a:xfrm>
            <a:off x="558801" y="0"/>
            <a:ext cx="3956051"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4881037" y="395819"/>
            <a:ext cx="3073401" cy="1132416"/>
          </a:xfrm>
          <a:prstGeom prst="rect">
            <a:avLst/>
          </a:prstGeom>
        </p:spPr>
        <p:txBody>
          <a:bodyPr>
            <a:noAutofit/>
          </a:bodyPr>
          <a:lstStyle>
            <a:lvl1pPr>
              <a:defRPr/>
            </a:lvl1pPr>
          </a:lstStyle>
          <a:p>
            <a:r>
              <a:rPr lang="en-US" noProof="0"/>
              <a:t>Click to edit Master title style</a:t>
            </a:r>
          </a:p>
        </p:txBody>
      </p:sp>
      <p:sp>
        <p:nvSpPr>
          <p:cNvPr id="4" name="Content Placeholder 3"/>
          <p:cNvSpPr>
            <a:spLocks noGrp="1"/>
          </p:cNvSpPr>
          <p:nvPr>
            <p:ph sz="half" idx="2"/>
          </p:nvPr>
        </p:nvSpPr>
        <p:spPr>
          <a:xfrm>
            <a:off x="4885389" y="2568841"/>
            <a:ext cx="3295649" cy="3802329"/>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1037" y="1742941"/>
            <a:ext cx="6955367" cy="825896"/>
          </a:xfrm>
          <a:prstGeom prst="rect">
            <a:avLst/>
          </a:prstGeom>
        </p:spPr>
        <p:txBody>
          <a:bodyPr anchor="t" anchorCtr="0">
            <a:noAutofit/>
          </a:bodyPr>
          <a:lstStyle>
            <a:lvl1pPr marL="0" indent="0">
              <a:buNone/>
              <a:defRPr sz="1867" b="0"/>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noProof="0"/>
              <a:t>Click to edit Master text styles</a:t>
            </a:r>
          </a:p>
        </p:txBody>
      </p:sp>
      <p:pic>
        <p:nvPicPr>
          <p:cNvPr id="15" name="Picture 8">
            <a:extLst>
              <a:ext uri="{FF2B5EF4-FFF2-40B4-BE49-F238E27FC236}">
                <a16:creationId xmlns:a16="http://schemas.microsoft.com/office/drawing/2014/main" id="{5E1B39A9-E4D3-426B-8BD8-1E8E33A57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60"/>
            <a:ext cx="1448192" cy="146749"/>
          </a:xfrm>
          <a:prstGeom prst="rect">
            <a:avLst/>
          </a:prstGeom>
        </p:spPr>
      </p:pic>
      <p:sp>
        <p:nvSpPr>
          <p:cNvPr id="16" name="Content Placeholder 3">
            <a:extLst>
              <a:ext uri="{FF2B5EF4-FFF2-40B4-BE49-F238E27FC236}">
                <a16:creationId xmlns:a16="http://schemas.microsoft.com/office/drawing/2014/main" id="{AE731607-B59C-4DEF-BE08-C3DD4CA25263}"/>
              </a:ext>
            </a:extLst>
          </p:cNvPr>
          <p:cNvSpPr>
            <a:spLocks noGrp="1"/>
          </p:cNvSpPr>
          <p:nvPr>
            <p:ph sz="half" idx="14"/>
          </p:nvPr>
        </p:nvSpPr>
        <p:spPr>
          <a:xfrm>
            <a:off x="8540754" y="2568841"/>
            <a:ext cx="3295649" cy="3802329"/>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Date Placeholder 2">
            <a:extLst>
              <a:ext uri="{FF2B5EF4-FFF2-40B4-BE49-F238E27FC236}">
                <a16:creationId xmlns:a16="http://schemas.microsoft.com/office/drawing/2014/main" id="{7AA1B2B6-FC51-4F6C-9C17-992CFF3DAF8B}"/>
              </a:ext>
            </a:extLst>
          </p:cNvPr>
          <p:cNvSpPr>
            <a:spLocks noGrp="1"/>
          </p:cNvSpPr>
          <p:nvPr>
            <p:ph type="dt" sz="half" idx="15"/>
          </p:nvPr>
        </p:nvSpPr>
        <p:spPr/>
        <p:txBody>
          <a:bodyPr/>
          <a:lstStyle>
            <a:lvl1pPr>
              <a:defRPr/>
            </a:lvl1pPr>
          </a:lstStyle>
          <a:p>
            <a:fld id="{CBBDC5DD-B736-42B6-8931-56D76427209C}"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9A5B2852-7714-4652-B8D7-5B6E52B5C933}"/>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29A11139-396D-4B7D-A50A-69C03D6A5F67}"/>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1700505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92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Presentation and Speaker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9350F0-8891-3536-3F2D-F4E911F158F3}"/>
              </a:ext>
            </a:extLst>
          </p:cNvPr>
          <p:cNvSpPr/>
          <p:nvPr userDrawn="1"/>
        </p:nvSpPr>
        <p:spPr>
          <a:xfrm>
            <a:off x="0" y="0"/>
            <a:ext cx="12192000" cy="6858000"/>
          </a:xfrm>
          <a:prstGeom prst="rect">
            <a:avLst/>
          </a:prstGeom>
          <a:gradFill flip="none" rotWithShape="1">
            <a:gsLst>
              <a:gs pos="18000">
                <a:schemeClr val="accent1"/>
              </a:gs>
              <a:gs pos="100000">
                <a:schemeClr val="accent2"/>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a:extLst>
              <a:ext uri="{FF2B5EF4-FFF2-40B4-BE49-F238E27FC236}">
                <a16:creationId xmlns:a16="http://schemas.microsoft.com/office/drawing/2014/main" id="{9844404C-D592-DA6F-2B42-8FEFD6D87547}"/>
              </a:ext>
            </a:extLst>
          </p:cNvPr>
          <p:cNvSpPr>
            <a:spLocks noGrp="1"/>
          </p:cNvSpPr>
          <p:nvPr>
            <p:ph type="dt" sz="half" idx="10"/>
          </p:nvPr>
        </p:nvSpPr>
        <p:spPr>
          <a:xfrm>
            <a:off x="838200" y="7665705"/>
            <a:ext cx="2743200" cy="365125"/>
          </a:xfrm>
        </p:spPr>
        <p:txBody>
          <a:bodyPr/>
          <a:lstStyle>
            <a:lvl1pPr>
              <a:defRPr>
                <a:solidFill>
                  <a:schemeClr val="bg1"/>
                </a:solidFill>
              </a:defRPr>
            </a:lvl1pPr>
          </a:lstStyle>
          <a:p>
            <a:fld id="{A5CD99A4-8255-AD40-AC11-3A5076833560}" type="datetimeFigureOut">
              <a:rPr lang="en-US" smtClean="0"/>
              <a:pPr/>
              <a:t>6/15/24</a:t>
            </a:fld>
            <a:endParaRPr lang="en-US"/>
          </a:p>
        </p:txBody>
      </p:sp>
      <p:sp>
        <p:nvSpPr>
          <p:cNvPr id="5" name="Footer Placeholder 4">
            <a:extLst>
              <a:ext uri="{FF2B5EF4-FFF2-40B4-BE49-F238E27FC236}">
                <a16:creationId xmlns:a16="http://schemas.microsoft.com/office/drawing/2014/main" id="{A016B904-D7DB-6275-F164-03239CF5361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CFB728E-7901-C507-CFF2-7EA33CDE9BA1}"/>
              </a:ext>
            </a:extLst>
          </p:cNvPr>
          <p:cNvSpPr>
            <a:spLocks noGrp="1"/>
          </p:cNvSpPr>
          <p:nvPr>
            <p:ph type="sldNum" sz="quarter" idx="12"/>
          </p:nvPr>
        </p:nvSpPr>
        <p:spPr/>
        <p:txBody>
          <a:bodyPr/>
          <a:lstStyle>
            <a:lvl1pPr>
              <a:defRPr>
                <a:solidFill>
                  <a:schemeClr val="bg1"/>
                </a:solidFill>
              </a:defRPr>
            </a:lvl1pPr>
          </a:lstStyle>
          <a:p>
            <a:fld id="{58EB555C-832B-9248-B063-F5BF6D871D9B}" type="slidenum">
              <a:rPr lang="en-US" smtClean="0"/>
              <a:pPr/>
              <a:t>‹#›</a:t>
            </a:fld>
            <a:endParaRPr lang="en-US"/>
          </a:p>
        </p:txBody>
      </p:sp>
      <p:sp>
        <p:nvSpPr>
          <p:cNvPr id="15" name="Picture Placeholder 14">
            <a:extLst>
              <a:ext uri="{FF2B5EF4-FFF2-40B4-BE49-F238E27FC236}">
                <a16:creationId xmlns:a16="http://schemas.microsoft.com/office/drawing/2014/main" id="{A752CFA0-0556-ABAC-1C9F-6FCCD016B1A8}"/>
              </a:ext>
            </a:extLst>
          </p:cNvPr>
          <p:cNvSpPr>
            <a:spLocks noGrp="1"/>
          </p:cNvSpPr>
          <p:nvPr>
            <p:ph type="pic" sz="quarter" idx="13"/>
          </p:nvPr>
        </p:nvSpPr>
        <p:spPr>
          <a:xfrm>
            <a:off x="7322078" y="-1"/>
            <a:ext cx="4869924" cy="6858001"/>
          </a:xfrm>
          <a:custGeom>
            <a:avLst/>
            <a:gdLst>
              <a:gd name="connsiteX0" fmla="*/ 0 w 4869924"/>
              <a:gd name="connsiteY0" fmla="*/ 0 h 6858000"/>
              <a:gd name="connsiteX1" fmla="*/ 4869924 w 4869924"/>
              <a:gd name="connsiteY1" fmla="*/ 0 h 6858000"/>
              <a:gd name="connsiteX2" fmla="*/ 4869924 w 4869924"/>
              <a:gd name="connsiteY2" fmla="*/ 6858000 h 6858000"/>
              <a:gd name="connsiteX3" fmla="*/ 0 w 4869924"/>
              <a:gd name="connsiteY3" fmla="*/ 6858000 h 6858000"/>
              <a:gd name="connsiteX4" fmla="*/ 0 w 4869924"/>
              <a:gd name="connsiteY4" fmla="*/ 0 h 6858000"/>
              <a:gd name="connsiteX0" fmla="*/ 2784936 w 4869924"/>
              <a:gd name="connsiteY0" fmla="*/ 201092 h 6858000"/>
              <a:gd name="connsiteX1" fmla="*/ 4869924 w 4869924"/>
              <a:gd name="connsiteY1" fmla="*/ 0 h 6858000"/>
              <a:gd name="connsiteX2" fmla="*/ 4869924 w 4869924"/>
              <a:gd name="connsiteY2" fmla="*/ 6858000 h 6858000"/>
              <a:gd name="connsiteX3" fmla="*/ 0 w 4869924"/>
              <a:gd name="connsiteY3" fmla="*/ 6858000 h 6858000"/>
              <a:gd name="connsiteX4" fmla="*/ 2784936 w 4869924"/>
              <a:gd name="connsiteY4" fmla="*/ 201092 h 6858000"/>
              <a:gd name="connsiteX0" fmla="*/ 2003333 w 4869924"/>
              <a:gd name="connsiteY0" fmla="*/ 0 h 6858001"/>
              <a:gd name="connsiteX1" fmla="*/ 4869924 w 4869924"/>
              <a:gd name="connsiteY1" fmla="*/ 1 h 6858001"/>
              <a:gd name="connsiteX2" fmla="*/ 4869924 w 4869924"/>
              <a:gd name="connsiteY2" fmla="*/ 6858001 h 6858001"/>
              <a:gd name="connsiteX3" fmla="*/ 0 w 4869924"/>
              <a:gd name="connsiteY3" fmla="*/ 6858001 h 6858001"/>
              <a:gd name="connsiteX4" fmla="*/ 2003333 w 4869924"/>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924" h="6858001">
                <a:moveTo>
                  <a:pt x="2003333" y="0"/>
                </a:moveTo>
                <a:lnTo>
                  <a:pt x="4869924" y="1"/>
                </a:lnTo>
                <a:lnTo>
                  <a:pt x="4869924" y="6858001"/>
                </a:lnTo>
                <a:lnTo>
                  <a:pt x="0" y="6858001"/>
                </a:lnTo>
                <a:lnTo>
                  <a:pt x="2003333" y="0"/>
                </a:lnTo>
                <a:close/>
              </a:path>
            </a:pathLst>
          </a:custGeom>
          <a:solidFill>
            <a:schemeClr val="bg2"/>
          </a:solidFill>
        </p:spPr>
        <p:txBody>
          <a:bodyPr anchor="ctr" anchorCtr="0"/>
          <a:lstStyle>
            <a:lvl1pPr marL="0" indent="0" algn="ctr">
              <a:buNone/>
              <a:defRPr/>
            </a:lvl1pPr>
          </a:lstStyle>
          <a:p>
            <a:endParaRPr lang="en-US"/>
          </a:p>
        </p:txBody>
      </p:sp>
      <p:sp>
        <p:nvSpPr>
          <p:cNvPr id="3" name="Subtitle 2">
            <a:extLst>
              <a:ext uri="{FF2B5EF4-FFF2-40B4-BE49-F238E27FC236}">
                <a16:creationId xmlns:a16="http://schemas.microsoft.com/office/drawing/2014/main" id="{FED0946C-9344-F1C3-014C-974A1F7F52AC}"/>
              </a:ext>
            </a:extLst>
          </p:cNvPr>
          <p:cNvSpPr>
            <a:spLocks noGrp="1"/>
          </p:cNvSpPr>
          <p:nvPr>
            <p:ph type="subTitle" idx="1"/>
          </p:nvPr>
        </p:nvSpPr>
        <p:spPr>
          <a:xfrm>
            <a:off x="557784" y="4484689"/>
            <a:ext cx="6709757" cy="1213649"/>
          </a:xfrm>
        </p:spPr>
        <p:txBody>
          <a:bodyPr>
            <a:noAutofit/>
          </a:bodyPr>
          <a:lstStyle>
            <a:lvl1pPr marL="0" indent="0" algn="l">
              <a:lnSpc>
                <a:spcPct val="100000"/>
              </a:lnSpc>
              <a:spcBef>
                <a:spcPts val="600"/>
              </a:spcBef>
              <a:spcAft>
                <a:spcPts val="600"/>
              </a:spcAft>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1" name="Text Placeholder 30">
            <a:extLst>
              <a:ext uri="{FF2B5EF4-FFF2-40B4-BE49-F238E27FC236}">
                <a16:creationId xmlns:a16="http://schemas.microsoft.com/office/drawing/2014/main" id="{651AAB2C-8EBD-3C8F-B428-3FAA2720E75A}"/>
              </a:ext>
            </a:extLst>
          </p:cNvPr>
          <p:cNvSpPr>
            <a:spLocks noGrp="1"/>
          </p:cNvSpPr>
          <p:nvPr>
            <p:ph type="body" sz="quarter" idx="14"/>
          </p:nvPr>
        </p:nvSpPr>
        <p:spPr>
          <a:xfrm>
            <a:off x="557784" y="990269"/>
            <a:ext cx="6709757" cy="3249945"/>
          </a:xfrm>
        </p:spPr>
        <p:txBody>
          <a:bodyPr anchor="b" anchorCtr="0"/>
          <a:lstStyle>
            <a:lvl1pPr marL="0" indent="0">
              <a:buNone/>
              <a:defRPr sz="3800" b="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pic>
        <p:nvPicPr>
          <p:cNvPr id="8" name="Graphic 7">
            <a:extLst>
              <a:ext uri="{FF2B5EF4-FFF2-40B4-BE49-F238E27FC236}">
                <a16:creationId xmlns:a16="http://schemas.microsoft.com/office/drawing/2014/main" id="{C9108824-7B5A-8B55-2E3A-BF3827FF94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4538" y="6431732"/>
            <a:ext cx="1375828" cy="224209"/>
          </a:xfrm>
          <a:prstGeom prst="rect">
            <a:avLst/>
          </a:prstGeom>
        </p:spPr>
      </p:pic>
      <p:pic>
        <p:nvPicPr>
          <p:cNvPr id="14" name="Graphic 13">
            <a:extLst>
              <a:ext uri="{FF2B5EF4-FFF2-40B4-BE49-F238E27FC236}">
                <a16:creationId xmlns:a16="http://schemas.microsoft.com/office/drawing/2014/main" id="{6797C078-AC1B-D3C7-6D4C-352DDD49FB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0963" y="256033"/>
            <a:ext cx="1367060" cy="734236"/>
          </a:xfrm>
          <a:prstGeom prst="rect">
            <a:avLst/>
          </a:prstGeom>
        </p:spPr>
      </p:pic>
    </p:spTree>
    <p:extLst>
      <p:ext uri="{BB962C8B-B14F-4D97-AF65-F5344CB8AC3E}">
        <p14:creationId xmlns:p14="http://schemas.microsoft.com/office/powerpoint/2010/main" val="224697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Presentation and Speaker Titl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0E90E6-C1D2-C6B4-01BD-17AC96F783BF}"/>
              </a:ext>
            </a:extLst>
          </p:cNvPr>
          <p:cNvSpPr/>
          <p:nvPr userDrawn="1"/>
        </p:nvSpPr>
        <p:spPr>
          <a:xfrm>
            <a:off x="0" y="0"/>
            <a:ext cx="12192000" cy="6858000"/>
          </a:xfrm>
          <a:prstGeom prst="rect">
            <a:avLst/>
          </a:prstGeom>
          <a:gradFill flip="none" rotWithShape="1">
            <a:gsLst>
              <a:gs pos="18000">
                <a:schemeClr val="accent1"/>
              </a:gs>
              <a:gs pos="100000">
                <a:schemeClr val="accent3"/>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a:extLst>
              <a:ext uri="{FF2B5EF4-FFF2-40B4-BE49-F238E27FC236}">
                <a16:creationId xmlns:a16="http://schemas.microsoft.com/office/drawing/2014/main" id="{9844404C-D592-DA6F-2B42-8FEFD6D87547}"/>
              </a:ext>
            </a:extLst>
          </p:cNvPr>
          <p:cNvSpPr>
            <a:spLocks noGrp="1"/>
          </p:cNvSpPr>
          <p:nvPr>
            <p:ph type="dt" sz="half" idx="10"/>
          </p:nvPr>
        </p:nvSpPr>
        <p:spPr>
          <a:xfrm>
            <a:off x="838200" y="8413751"/>
            <a:ext cx="2743200" cy="365125"/>
          </a:xfrm>
        </p:spPr>
        <p:txBody>
          <a:bodyPr/>
          <a:lstStyle>
            <a:lvl1pPr>
              <a:defRPr>
                <a:solidFill>
                  <a:schemeClr val="bg1"/>
                </a:solidFill>
              </a:defRPr>
            </a:lvl1pPr>
          </a:lstStyle>
          <a:p>
            <a:fld id="{A5CD99A4-8255-AD40-AC11-3A5076833560}" type="datetimeFigureOut">
              <a:rPr lang="en-US" smtClean="0"/>
              <a:pPr/>
              <a:t>6/15/24</a:t>
            </a:fld>
            <a:endParaRPr lang="en-US"/>
          </a:p>
        </p:txBody>
      </p:sp>
      <p:sp>
        <p:nvSpPr>
          <p:cNvPr id="5" name="Footer Placeholder 4">
            <a:extLst>
              <a:ext uri="{FF2B5EF4-FFF2-40B4-BE49-F238E27FC236}">
                <a16:creationId xmlns:a16="http://schemas.microsoft.com/office/drawing/2014/main" id="{A016B904-D7DB-6275-F164-03239CF5361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BCFB728E-7901-C507-CFF2-7EA33CDE9BA1}"/>
              </a:ext>
            </a:extLst>
          </p:cNvPr>
          <p:cNvSpPr>
            <a:spLocks noGrp="1"/>
          </p:cNvSpPr>
          <p:nvPr>
            <p:ph type="sldNum" sz="quarter" idx="12"/>
          </p:nvPr>
        </p:nvSpPr>
        <p:spPr/>
        <p:txBody>
          <a:bodyPr/>
          <a:lstStyle>
            <a:lvl1pPr>
              <a:defRPr>
                <a:solidFill>
                  <a:schemeClr val="bg1"/>
                </a:solidFill>
              </a:defRPr>
            </a:lvl1pPr>
          </a:lstStyle>
          <a:p>
            <a:fld id="{58EB555C-832B-9248-B063-F5BF6D871D9B}" type="slidenum">
              <a:rPr lang="en-US" smtClean="0"/>
              <a:pPr/>
              <a:t>‹#›</a:t>
            </a:fld>
            <a:endParaRPr lang="en-US"/>
          </a:p>
        </p:txBody>
      </p:sp>
      <p:sp>
        <p:nvSpPr>
          <p:cNvPr id="15" name="Picture Placeholder 14">
            <a:extLst>
              <a:ext uri="{FF2B5EF4-FFF2-40B4-BE49-F238E27FC236}">
                <a16:creationId xmlns:a16="http://schemas.microsoft.com/office/drawing/2014/main" id="{A752CFA0-0556-ABAC-1C9F-6FCCD016B1A8}"/>
              </a:ext>
            </a:extLst>
          </p:cNvPr>
          <p:cNvSpPr>
            <a:spLocks noGrp="1"/>
          </p:cNvSpPr>
          <p:nvPr>
            <p:ph type="pic" sz="quarter" idx="13"/>
          </p:nvPr>
        </p:nvSpPr>
        <p:spPr>
          <a:xfrm>
            <a:off x="7322078" y="-1"/>
            <a:ext cx="4869924" cy="6858001"/>
          </a:xfrm>
          <a:custGeom>
            <a:avLst/>
            <a:gdLst>
              <a:gd name="connsiteX0" fmla="*/ 0 w 4869924"/>
              <a:gd name="connsiteY0" fmla="*/ 0 h 6858000"/>
              <a:gd name="connsiteX1" fmla="*/ 4869924 w 4869924"/>
              <a:gd name="connsiteY1" fmla="*/ 0 h 6858000"/>
              <a:gd name="connsiteX2" fmla="*/ 4869924 w 4869924"/>
              <a:gd name="connsiteY2" fmla="*/ 6858000 h 6858000"/>
              <a:gd name="connsiteX3" fmla="*/ 0 w 4869924"/>
              <a:gd name="connsiteY3" fmla="*/ 6858000 h 6858000"/>
              <a:gd name="connsiteX4" fmla="*/ 0 w 4869924"/>
              <a:gd name="connsiteY4" fmla="*/ 0 h 6858000"/>
              <a:gd name="connsiteX0" fmla="*/ 2784936 w 4869924"/>
              <a:gd name="connsiteY0" fmla="*/ 201092 h 6858000"/>
              <a:gd name="connsiteX1" fmla="*/ 4869924 w 4869924"/>
              <a:gd name="connsiteY1" fmla="*/ 0 h 6858000"/>
              <a:gd name="connsiteX2" fmla="*/ 4869924 w 4869924"/>
              <a:gd name="connsiteY2" fmla="*/ 6858000 h 6858000"/>
              <a:gd name="connsiteX3" fmla="*/ 0 w 4869924"/>
              <a:gd name="connsiteY3" fmla="*/ 6858000 h 6858000"/>
              <a:gd name="connsiteX4" fmla="*/ 2784936 w 4869924"/>
              <a:gd name="connsiteY4" fmla="*/ 201092 h 6858000"/>
              <a:gd name="connsiteX0" fmla="*/ 2003333 w 4869924"/>
              <a:gd name="connsiteY0" fmla="*/ 0 h 6858001"/>
              <a:gd name="connsiteX1" fmla="*/ 4869924 w 4869924"/>
              <a:gd name="connsiteY1" fmla="*/ 1 h 6858001"/>
              <a:gd name="connsiteX2" fmla="*/ 4869924 w 4869924"/>
              <a:gd name="connsiteY2" fmla="*/ 6858001 h 6858001"/>
              <a:gd name="connsiteX3" fmla="*/ 0 w 4869924"/>
              <a:gd name="connsiteY3" fmla="*/ 6858001 h 6858001"/>
              <a:gd name="connsiteX4" fmla="*/ 2003333 w 4869924"/>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924" h="6858001">
                <a:moveTo>
                  <a:pt x="2003333" y="0"/>
                </a:moveTo>
                <a:lnTo>
                  <a:pt x="4869924" y="1"/>
                </a:lnTo>
                <a:lnTo>
                  <a:pt x="4869924" y="6858001"/>
                </a:lnTo>
                <a:lnTo>
                  <a:pt x="0" y="6858001"/>
                </a:lnTo>
                <a:lnTo>
                  <a:pt x="2003333" y="0"/>
                </a:lnTo>
                <a:close/>
              </a:path>
            </a:pathLst>
          </a:custGeom>
          <a:solidFill>
            <a:schemeClr val="bg2"/>
          </a:solidFill>
        </p:spPr>
        <p:txBody>
          <a:bodyPr anchor="ctr" anchorCtr="0"/>
          <a:lstStyle>
            <a:lvl1pPr marL="0" indent="0" algn="ctr">
              <a:buNone/>
              <a:defRPr/>
            </a:lvl1pPr>
          </a:lstStyle>
          <a:p>
            <a:endParaRPr lang="en-US"/>
          </a:p>
        </p:txBody>
      </p:sp>
      <p:sp>
        <p:nvSpPr>
          <p:cNvPr id="3" name="Subtitle 2">
            <a:extLst>
              <a:ext uri="{FF2B5EF4-FFF2-40B4-BE49-F238E27FC236}">
                <a16:creationId xmlns:a16="http://schemas.microsoft.com/office/drawing/2014/main" id="{FED0946C-9344-F1C3-014C-974A1F7F52AC}"/>
              </a:ext>
            </a:extLst>
          </p:cNvPr>
          <p:cNvSpPr>
            <a:spLocks noGrp="1"/>
          </p:cNvSpPr>
          <p:nvPr>
            <p:ph type="subTitle" idx="1"/>
          </p:nvPr>
        </p:nvSpPr>
        <p:spPr>
          <a:xfrm>
            <a:off x="557784" y="4484689"/>
            <a:ext cx="6709757" cy="1213649"/>
          </a:xfrm>
        </p:spPr>
        <p:txBody>
          <a:bodyPr>
            <a:noAutofit/>
          </a:bodyPr>
          <a:lstStyle>
            <a:lvl1pPr marL="0" indent="0" algn="l">
              <a:lnSpc>
                <a:spcPct val="100000"/>
              </a:lnSpc>
              <a:spcBef>
                <a:spcPts val="600"/>
              </a:spcBef>
              <a:spcAft>
                <a:spcPts val="600"/>
              </a:spcAft>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1" name="Text Placeholder 30">
            <a:extLst>
              <a:ext uri="{FF2B5EF4-FFF2-40B4-BE49-F238E27FC236}">
                <a16:creationId xmlns:a16="http://schemas.microsoft.com/office/drawing/2014/main" id="{651AAB2C-8EBD-3C8F-B428-3FAA2720E75A}"/>
              </a:ext>
            </a:extLst>
          </p:cNvPr>
          <p:cNvSpPr>
            <a:spLocks noGrp="1"/>
          </p:cNvSpPr>
          <p:nvPr>
            <p:ph type="body" sz="quarter" idx="14"/>
          </p:nvPr>
        </p:nvSpPr>
        <p:spPr>
          <a:xfrm>
            <a:off x="557784" y="990269"/>
            <a:ext cx="6709757" cy="3249945"/>
          </a:xfrm>
        </p:spPr>
        <p:txBody>
          <a:bodyPr anchor="b" anchorCtr="0"/>
          <a:lstStyle>
            <a:lvl1pPr marL="0" indent="0">
              <a:buNone/>
              <a:defRPr sz="3800" b="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pic>
        <p:nvPicPr>
          <p:cNvPr id="10" name="Graphic 9">
            <a:extLst>
              <a:ext uri="{FF2B5EF4-FFF2-40B4-BE49-F238E27FC236}">
                <a16:creationId xmlns:a16="http://schemas.microsoft.com/office/drawing/2014/main" id="{C838D63C-E95E-EB39-1520-90362AD81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4538" y="6431732"/>
            <a:ext cx="1375828" cy="224209"/>
          </a:xfrm>
          <a:prstGeom prst="rect">
            <a:avLst/>
          </a:prstGeom>
        </p:spPr>
      </p:pic>
      <p:pic>
        <p:nvPicPr>
          <p:cNvPr id="7" name="Graphic 6">
            <a:extLst>
              <a:ext uri="{FF2B5EF4-FFF2-40B4-BE49-F238E27FC236}">
                <a16:creationId xmlns:a16="http://schemas.microsoft.com/office/drawing/2014/main" id="{0ABDD023-FF87-919B-917A-C7504207B9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0963" y="256033"/>
            <a:ext cx="1367060" cy="734236"/>
          </a:xfrm>
          <a:prstGeom prst="rect">
            <a:avLst/>
          </a:prstGeom>
        </p:spPr>
      </p:pic>
    </p:spTree>
    <p:extLst>
      <p:ext uri="{BB962C8B-B14F-4D97-AF65-F5344CB8AC3E}">
        <p14:creationId xmlns:p14="http://schemas.microsoft.com/office/powerpoint/2010/main" val="150393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allout 1">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44404C-D592-DA6F-2B42-8FEFD6D87547}"/>
              </a:ext>
            </a:extLst>
          </p:cNvPr>
          <p:cNvSpPr>
            <a:spLocks noGrp="1"/>
          </p:cNvSpPr>
          <p:nvPr>
            <p:ph type="dt" sz="half" idx="10"/>
          </p:nvPr>
        </p:nvSpPr>
        <p:spPr/>
        <p:txBody>
          <a:bodyPr/>
          <a:lstStyle>
            <a:lvl1pPr>
              <a:defRPr>
                <a:solidFill>
                  <a:schemeClr val="bg1"/>
                </a:solidFill>
              </a:defRPr>
            </a:lvl1pPr>
          </a:lstStyle>
          <a:p>
            <a:fld id="{A5CD99A4-8255-AD40-AC11-3A5076833560}" type="datetimeFigureOut">
              <a:rPr lang="en-US" smtClean="0"/>
              <a:pPr/>
              <a:t>6/15/24</a:t>
            </a:fld>
            <a:endParaRPr lang="en-US" dirty="0"/>
          </a:p>
        </p:txBody>
      </p:sp>
      <p:sp>
        <p:nvSpPr>
          <p:cNvPr id="5" name="Footer Placeholder 4">
            <a:extLst>
              <a:ext uri="{FF2B5EF4-FFF2-40B4-BE49-F238E27FC236}">
                <a16:creationId xmlns:a16="http://schemas.microsoft.com/office/drawing/2014/main" id="{A016B904-D7DB-6275-F164-03239CF5361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CFB728E-7901-C507-CFF2-7EA33CDE9BA1}"/>
              </a:ext>
            </a:extLst>
          </p:cNvPr>
          <p:cNvSpPr>
            <a:spLocks noGrp="1"/>
          </p:cNvSpPr>
          <p:nvPr>
            <p:ph type="sldNum" sz="quarter" idx="12"/>
          </p:nvPr>
        </p:nvSpPr>
        <p:spPr/>
        <p:txBody>
          <a:bodyPr/>
          <a:lstStyle>
            <a:lvl1pPr>
              <a:defRPr>
                <a:solidFill>
                  <a:schemeClr val="bg1"/>
                </a:solidFill>
              </a:defRPr>
            </a:lvl1pPr>
          </a:lstStyle>
          <a:p>
            <a:fld id="{58EB555C-832B-9248-B063-F5BF6D871D9B}" type="slidenum">
              <a:rPr lang="en-US" smtClean="0"/>
              <a:pPr/>
              <a:t>‹#›</a:t>
            </a:fld>
            <a:endParaRPr lang="en-US"/>
          </a:p>
        </p:txBody>
      </p:sp>
      <p:sp>
        <p:nvSpPr>
          <p:cNvPr id="2" name="Spotlight Grad">
            <a:extLst>
              <a:ext uri="{FF2B5EF4-FFF2-40B4-BE49-F238E27FC236}">
                <a16:creationId xmlns:a16="http://schemas.microsoft.com/office/drawing/2014/main" id="{15FF3140-7801-97AC-9632-3CC10639D24C}"/>
              </a:ext>
            </a:extLst>
          </p:cNvPr>
          <p:cNvSpPr/>
          <p:nvPr userDrawn="1"/>
        </p:nvSpPr>
        <p:spPr>
          <a:xfrm>
            <a:off x="274321" y="955131"/>
            <a:ext cx="9301943" cy="5610696"/>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013" b="0" i="0" dirty="0">
              <a:solidFill>
                <a:schemeClr val="tx1"/>
              </a:solidFill>
              <a:latin typeface="Arial" panose="020B0604020202020204" pitchFamily="34" charset="0"/>
              <a:ea typeface="MdFago" charset="0"/>
              <a:cs typeface="Arial" panose="020B0604020202020204" pitchFamily="34" charset="0"/>
            </a:endParaRPr>
          </a:p>
        </p:txBody>
      </p:sp>
      <p:sp>
        <p:nvSpPr>
          <p:cNvPr id="3" name="Subtitle 2">
            <a:extLst>
              <a:ext uri="{FF2B5EF4-FFF2-40B4-BE49-F238E27FC236}">
                <a16:creationId xmlns:a16="http://schemas.microsoft.com/office/drawing/2014/main" id="{FED0946C-9344-F1C3-014C-974A1F7F52AC}"/>
              </a:ext>
            </a:extLst>
          </p:cNvPr>
          <p:cNvSpPr>
            <a:spLocks noGrp="1"/>
          </p:cNvSpPr>
          <p:nvPr>
            <p:ph type="subTitle" idx="1"/>
          </p:nvPr>
        </p:nvSpPr>
        <p:spPr>
          <a:xfrm>
            <a:off x="557785" y="2576493"/>
            <a:ext cx="10350732" cy="1213649"/>
          </a:xfrm>
        </p:spPr>
        <p:txBody>
          <a:bodyPr>
            <a:noAutofit/>
          </a:bodyPr>
          <a:lstStyle>
            <a:lvl1pPr marL="0" indent="0" algn="l">
              <a:lnSpc>
                <a:spcPct val="100000"/>
              </a:lnSpc>
              <a:spcBef>
                <a:spcPts val="600"/>
              </a:spcBef>
              <a:spcAft>
                <a:spcPts val="600"/>
              </a:spcAft>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1" name="Text Placeholder 30">
            <a:extLst>
              <a:ext uri="{FF2B5EF4-FFF2-40B4-BE49-F238E27FC236}">
                <a16:creationId xmlns:a16="http://schemas.microsoft.com/office/drawing/2014/main" id="{651AAB2C-8EBD-3C8F-B428-3FAA2720E75A}"/>
              </a:ext>
            </a:extLst>
          </p:cNvPr>
          <p:cNvSpPr>
            <a:spLocks noGrp="1"/>
          </p:cNvSpPr>
          <p:nvPr>
            <p:ph type="body" sz="quarter" idx="14"/>
          </p:nvPr>
        </p:nvSpPr>
        <p:spPr>
          <a:xfrm>
            <a:off x="557785" y="1118369"/>
            <a:ext cx="10350732" cy="1213649"/>
          </a:xfrm>
        </p:spPr>
        <p:txBody>
          <a:bodyPr anchor="b" anchorCtr="0"/>
          <a:lstStyle>
            <a:lvl1pPr marL="0" indent="0">
              <a:buNone/>
              <a:defRPr sz="3800" b="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pic>
        <p:nvPicPr>
          <p:cNvPr id="8" name="Graphic 7">
            <a:extLst>
              <a:ext uri="{FF2B5EF4-FFF2-40B4-BE49-F238E27FC236}">
                <a16:creationId xmlns:a16="http://schemas.microsoft.com/office/drawing/2014/main" id="{ADB79137-6E16-FC31-D2FE-1425BE7C1D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777" y="6431732"/>
            <a:ext cx="1375828" cy="224209"/>
          </a:xfrm>
          <a:prstGeom prst="rect">
            <a:avLst/>
          </a:prstGeom>
        </p:spPr>
      </p:pic>
      <p:pic>
        <p:nvPicPr>
          <p:cNvPr id="7" name="Graphic 6">
            <a:extLst>
              <a:ext uri="{FF2B5EF4-FFF2-40B4-BE49-F238E27FC236}">
                <a16:creationId xmlns:a16="http://schemas.microsoft.com/office/drawing/2014/main" id="{DCFEACEA-AA40-4938-CCE2-A0B8BA5A8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24851" y="256033"/>
            <a:ext cx="1367060" cy="734236"/>
          </a:xfrm>
          <a:prstGeom prst="rect">
            <a:avLst/>
          </a:prstGeom>
        </p:spPr>
      </p:pic>
    </p:spTree>
    <p:extLst>
      <p:ext uri="{BB962C8B-B14F-4D97-AF65-F5344CB8AC3E}">
        <p14:creationId xmlns:p14="http://schemas.microsoft.com/office/powerpoint/2010/main" val="237933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allout 2">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44404C-D592-DA6F-2B42-8FEFD6D87547}"/>
              </a:ext>
            </a:extLst>
          </p:cNvPr>
          <p:cNvSpPr>
            <a:spLocks noGrp="1"/>
          </p:cNvSpPr>
          <p:nvPr>
            <p:ph type="dt" sz="half" idx="10"/>
          </p:nvPr>
        </p:nvSpPr>
        <p:spPr/>
        <p:txBody>
          <a:bodyPr/>
          <a:lstStyle>
            <a:lvl1pPr>
              <a:defRPr>
                <a:solidFill>
                  <a:schemeClr val="bg1"/>
                </a:solidFill>
              </a:defRPr>
            </a:lvl1pPr>
          </a:lstStyle>
          <a:p>
            <a:fld id="{A5CD99A4-8255-AD40-AC11-3A5076833560}" type="datetimeFigureOut">
              <a:rPr lang="en-US" smtClean="0"/>
              <a:pPr/>
              <a:t>6/15/24</a:t>
            </a:fld>
            <a:endParaRPr lang="en-US" dirty="0"/>
          </a:p>
        </p:txBody>
      </p:sp>
      <p:sp>
        <p:nvSpPr>
          <p:cNvPr id="5" name="Footer Placeholder 4">
            <a:extLst>
              <a:ext uri="{FF2B5EF4-FFF2-40B4-BE49-F238E27FC236}">
                <a16:creationId xmlns:a16="http://schemas.microsoft.com/office/drawing/2014/main" id="{A016B904-D7DB-6275-F164-03239CF5361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CFB728E-7901-C507-CFF2-7EA33CDE9BA1}"/>
              </a:ext>
            </a:extLst>
          </p:cNvPr>
          <p:cNvSpPr>
            <a:spLocks noGrp="1"/>
          </p:cNvSpPr>
          <p:nvPr>
            <p:ph type="sldNum" sz="quarter" idx="12"/>
          </p:nvPr>
        </p:nvSpPr>
        <p:spPr/>
        <p:txBody>
          <a:bodyPr/>
          <a:lstStyle>
            <a:lvl1pPr>
              <a:defRPr>
                <a:solidFill>
                  <a:schemeClr val="bg1"/>
                </a:solidFill>
              </a:defRPr>
            </a:lvl1pPr>
          </a:lstStyle>
          <a:p>
            <a:fld id="{58EB555C-832B-9248-B063-F5BF6D871D9B}" type="slidenum">
              <a:rPr lang="en-US" smtClean="0"/>
              <a:pPr/>
              <a:t>‹#›</a:t>
            </a:fld>
            <a:endParaRPr lang="en-US"/>
          </a:p>
        </p:txBody>
      </p:sp>
      <p:sp>
        <p:nvSpPr>
          <p:cNvPr id="2" name="Spotlight Grad">
            <a:extLst>
              <a:ext uri="{FF2B5EF4-FFF2-40B4-BE49-F238E27FC236}">
                <a16:creationId xmlns:a16="http://schemas.microsoft.com/office/drawing/2014/main" id="{15FF3140-7801-97AC-9632-3CC10639D24C}"/>
              </a:ext>
            </a:extLst>
          </p:cNvPr>
          <p:cNvSpPr/>
          <p:nvPr userDrawn="1"/>
        </p:nvSpPr>
        <p:spPr>
          <a:xfrm>
            <a:off x="274321" y="955131"/>
            <a:ext cx="9301943" cy="5610696"/>
          </a:xfrm>
          <a:prstGeom prst="rect">
            <a:avLst/>
          </a:prstGeom>
          <a:gradFill>
            <a:gsLst>
              <a:gs pos="0">
                <a:schemeClr val="accent2"/>
              </a:gs>
              <a:gs pos="45000">
                <a:schemeClr val="accent2">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013" b="0" i="0" dirty="0">
              <a:solidFill>
                <a:schemeClr val="tx1"/>
              </a:solidFill>
              <a:latin typeface="Arial" panose="020B0604020202020204" pitchFamily="34" charset="0"/>
              <a:ea typeface="MdFago" charset="0"/>
              <a:cs typeface="Arial" panose="020B0604020202020204" pitchFamily="34" charset="0"/>
            </a:endParaRPr>
          </a:p>
        </p:txBody>
      </p:sp>
      <p:sp>
        <p:nvSpPr>
          <p:cNvPr id="3" name="Subtitle 2">
            <a:extLst>
              <a:ext uri="{FF2B5EF4-FFF2-40B4-BE49-F238E27FC236}">
                <a16:creationId xmlns:a16="http://schemas.microsoft.com/office/drawing/2014/main" id="{FED0946C-9344-F1C3-014C-974A1F7F52AC}"/>
              </a:ext>
            </a:extLst>
          </p:cNvPr>
          <p:cNvSpPr>
            <a:spLocks noGrp="1"/>
          </p:cNvSpPr>
          <p:nvPr>
            <p:ph type="subTitle" idx="1"/>
          </p:nvPr>
        </p:nvSpPr>
        <p:spPr>
          <a:xfrm>
            <a:off x="557785" y="2576493"/>
            <a:ext cx="10350732" cy="1213649"/>
          </a:xfrm>
        </p:spPr>
        <p:txBody>
          <a:bodyPr>
            <a:noAutofit/>
          </a:bodyPr>
          <a:lstStyle>
            <a:lvl1pPr marL="0" indent="0" algn="l">
              <a:lnSpc>
                <a:spcPct val="100000"/>
              </a:lnSpc>
              <a:spcBef>
                <a:spcPts val="600"/>
              </a:spcBef>
              <a:spcAft>
                <a:spcPts val="600"/>
              </a:spcAft>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1" name="Text Placeholder 30">
            <a:extLst>
              <a:ext uri="{FF2B5EF4-FFF2-40B4-BE49-F238E27FC236}">
                <a16:creationId xmlns:a16="http://schemas.microsoft.com/office/drawing/2014/main" id="{651AAB2C-8EBD-3C8F-B428-3FAA2720E75A}"/>
              </a:ext>
            </a:extLst>
          </p:cNvPr>
          <p:cNvSpPr>
            <a:spLocks noGrp="1"/>
          </p:cNvSpPr>
          <p:nvPr>
            <p:ph type="body" sz="quarter" idx="14"/>
          </p:nvPr>
        </p:nvSpPr>
        <p:spPr>
          <a:xfrm>
            <a:off x="557785" y="1118369"/>
            <a:ext cx="10350732" cy="1213649"/>
          </a:xfrm>
        </p:spPr>
        <p:txBody>
          <a:bodyPr anchor="b" anchorCtr="0"/>
          <a:lstStyle>
            <a:lvl1pPr marL="0" indent="0">
              <a:buNone/>
              <a:defRPr sz="3800" b="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pic>
        <p:nvPicPr>
          <p:cNvPr id="15" name="Graphic 14">
            <a:extLst>
              <a:ext uri="{FF2B5EF4-FFF2-40B4-BE49-F238E27FC236}">
                <a16:creationId xmlns:a16="http://schemas.microsoft.com/office/drawing/2014/main" id="{F0980B48-EF2D-3BDC-5FD8-F34D67C9AD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777" y="6431732"/>
            <a:ext cx="1375828" cy="224209"/>
          </a:xfrm>
          <a:prstGeom prst="rect">
            <a:avLst/>
          </a:prstGeom>
        </p:spPr>
      </p:pic>
      <p:pic>
        <p:nvPicPr>
          <p:cNvPr id="7" name="Graphic 6">
            <a:extLst>
              <a:ext uri="{FF2B5EF4-FFF2-40B4-BE49-F238E27FC236}">
                <a16:creationId xmlns:a16="http://schemas.microsoft.com/office/drawing/2014/main" id="{90FA6DD0-F5E9-E908-F8F2-BAE6BDA823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24851" y="256033"/>
            <a:ext cx="1367060" cy="734236"/>
          </a:xfrm>
          <a:prstGeom prst="rect">
            <a:avLst/>
          </a:prstGeom>
        </p:spPr>
      </p:pic>
    </p:spTree>
    <p:extLst>
      <p:ext uri="{BB962C8B-B14F-4D97-AF65-F5344CB8AC3E}">
        <p14:creationId xmlns:p14="http://schemas.microsoft.com/office/powerpoint/2010/main" val="132867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34B56219-CFE1-0D6E-3133-A1368A3FC6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white">
          <a:xfrm>
            <a:off x="0" y="0"/>
            <a:ext cx="12192000" cy="6858000"/>
          </a:xfrm>
          <a:prstGeom prst="rect">
            <a:avLst/>
          </a:prstGeom>
        </p:spPr>
      </p:pic>
      <p:sp>
        <p:nvSpPr>
          <p:cNvPr id="4" name="Date Placeholder 3">
            <a:extLst>
              <a:ext uri="{FF2B5EF4-FFF2-40B4-BE49-F238E27FC236}">
                <a16:creationId xmlns:a16="http://schemas.microsoft.com/office/drawing/2014/main" id="{9844404C-D592-DA6F-2B42-8FEFD6D87547}"/>
              </a:ext>
            </a:extLst>
          </p:cNvPr>
          <p:cNvSpPr>
            <a:spLocks noGrp="1"/>
          </p:cNvSpPr>
          <p:nvPr>
            <p:ph type="dt" sz="half" idx="10"/>
          </p:nvPr>
        </p:nvSpPr>
        <p:spPr/>
        <p:txBody>
          <a:bodyPr/>
          <a:lstStyle>
            <a:lvl1pPr>
              <a:defRPr>
                <a:solidFill>
                  <a:schemeClr val="bg1"/>
                </a:solidFill>
              </a:defRPr>
            </a:lvl1pPr>
          </a:lstStyle>
          <a:p>
            <a:fld id="{A5CD99A4-8255-AD40-AC11-3A5076833560}" type="datetimeFigureOut">
              <a:rPr lang="en-US" smtClean="0"/>
              <a:pPr/>
              <a:t>6/15/24</a:t>
            </a:fld>
            <a:endParaRPr lang="en-US" dirty="0"/>
          </a:p>
        </p:txBody>
      </p:sp>
      <p:sp>
        <p:nvSpPr>
          <p:cNvPr id="5" name="Footer Placeholder 4">
            <a:extLst>
              <a:ext uri="{FF2B5EF4-FFF2-40B4-BE49-F238E27FC236}">
                <a16:creationId xmlns:a16="http://schemas.microsoft.com/office/drawing/2014/main" id="{A016B904-D7DB-6275-F164-03239CF5361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CFB728E-7901-C507-CFF2-7EA33CDE9BA1}"/>
              </a:ext>
            </a:extLst>
          </p:cNvPr>
          <p:cNvSpPr>
            <a:spLocks noGrp="1"/>
          </p:cNvSpPr>
          <p:nvPr>
            <p:ph type="sldNum" sz="quarter" idx="12"/>
          </p:nvPr>
        </p:nvSpPr>
        <p:spPr/>
        <p:txBody>
          <a:bodyPr/>
          <a:lstStyle>
            <a:lvl1pPr>
              <a:defRPr>
                <a:solidFill>
                  <a:schemeClr val="bg1"/>
                </a:solidFill>
              </a:defRPr>
            </a:lvl1pPr>
          </a:lstStyle>
          <a:p>
            <a:fld id="{58EB555C-832B-9248-B063-F5BF6D871D9B}" type="slidenum">
              <a:rPr lang="en-US" smtClean="0"/>
              <a:pPr/>
              <a:t>‹#›</a:t>
            </a:fld>
            <a:endParaRPr lang="en-US"/>
          </a:p>
        </p:txBody>
      </p:sp>
      <p:sp>
        <p:nvSpPr>
          <p:cNvPr id="3" name="Subtitle 2">
            <a:extLst>
              <a:ext uri="{FF2B5EF4-FFF2-40B4-BE49-F238E27FC236}">
                <a16:creationId xmlns:a16="http://schemas.microsoft.com/office/drawing/2014/main" id="{FED0946C-9344-F1C3-014C-974A1F7F52AC}"/>
              </a:ext>
            </a:extLst>
          </p:cNvPr>
          <p:cNvSpPr>
            <a:spLocks noGrp="1"/>
          </p:cNvSpPr>
          <p:nvPr>
            <p:ph type="subTitle" idx="1"/>
          </p:nvPr>
        </p:nvSpPr>
        <p:spPr>
          <a:xfrm>
            <a:off x="557784" y="4407856"/>
            <a:ext cx="6951816" cy="1213649"/>
          </a:xfrm>
        </p:spPr>
        <p:txBody>
          <a:bodyPr>
            <a:noAutofit/>
          </a:bodyPr>
          <a:lstStyle>
            <a:lvl1pPr marL="0" indent="0" algn="l">
              <a:lnSpc>
                <a:spcPct val="100000"/>
              </a:lnSpc>
              <a:spcBef>
                <a:spcPts val="600"/>
              </a:spcBef>
              <a:spcAft>
                <a:spcPts val="600"/>
              </a:spcAft>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1" name="Text Placeholder 30">
            <a:extLst>
              <a:ext uri="{FF2B5EF4-FFF2-40B4-BE49-F238E27FC236}">
                <a16:creationId xmlns:a16="http://schemas.microsoft.com/office/drawing/2014/main" id="{651AAB2C-8EBD-3C8F-B428-3FAA2720E75A}"/>
              </a:ext>
            </a:extLst>
          </p:cNvPr>
          <p:cNvSpPr>
            <a:spLocks noGrp="1"/>
          </p:cNvSpPr>
          <p:nvPr>
            <p:ph type="body" sz="quarter" idx="14"/>
          </p:nvPr>
        </p:nvSpPr>
        <p:spPr>
          <a:xfrm>
            <a:off x="557784" y="2071385"/>
            <a:ext cx="6951816" cy="2091995"/>
          </a:xfrm>
        </p:spPr>
        <p:txBody>
          <a:bodyPr anchor="b" anchorCtr="0"/>
          <a:lstStyle>
            <a:lvl1pPr marL="0" indent="0">
              <a:buNone/>
              <a:defRPr sz="5000" b="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pic>
        <p:nvPicPr>
          <p:cNvPr id="14" name="Graphic 13">
            <a:extLst>
              <a:ext uri="{FF2B5EF4-FFF2-40B4-BE49-F238E27FC236}">
                <a16:creationId xmlns:a16="http://schemas.microsoft.com/office/drawing/2014/main" id="{87392978-ADD3-4DBB-741E-FBED0FDD75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6777" y="6431732"/>
            <a:ext cx="1375828" cy="224209"/>
          </a:xfrm>
          <a:prstGeom prst="rect">
            <a:avLst/>
          </a:prstGeom>
        </p:spPr>
      </p:pic>
      <p:pic>
        <p:nvPicPr>
          <p:cNvPr id="2" name="Graphic 1">
            <a:extLst>
              <a:ext uri="{FF2B5EF4-FFF2-40B4-BE49-F238E27FC236}">
                <a16:creationId xmlns:a16="http://schemas.microsoft.com/office/drawing/2014/main" id="{A588F41F-DF18-9F22-FD30-289106BB86A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24851" y="256033"/>
            <a:ext cx="1367060" cy="734236"/>
          </a:xfrm>
          <a:prstGeom prst="rect">
            <a:avLst/>
          </a:prstGeom>
        </p:spPr>
      </p:pic>
    </p:spTree>
    <p:extLst>
      <p:ext uri="{BB962C8B-B14F-4D97-AF65-F5344CB8AC3E}">
        <p14:creationId xmlns:p14="http://schemas.microsoft.com/office/powerpoint/2010/main" val="165018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19" name="Picture 18" descr="A blue and purple gradient&#10;&#10;Description automatically generated">
            <a:extLst>
              <a:ext uri="{FF2B5EF4-FFF2-40B4-BE49-F238E27FC236}">
                <a16:creationId xmlns:a16="http://schemas.microsoft.com/office/drawing/2014/main" id="{4A273B10-ECE5-AF62-BE5C-C9007947B8EC}"/>
              </a:ext>
            </a:extLst>
          </p:cNvPr>
          <p:cNvPicPr>
            <a:picLocks noChangeAspect="1"/>
          </p:cNvPicPr>
          <p:nvPr userDrawn="1"/>
        </p:nvPicPr>
        <p:blipFill rotWithShape="1">
          <a:blip r:embed="rId2">
            <a:alphaModFix/>
          </a:blip>
          <a:srcRect l="11920" t="8510" r="4539" b="4871"/>
          <a:stretch/>
        </p:blipFill>
        <p:spPr bwMode="white">
          <a:xfrm>
            <a:off x="0" y="1"/>
            <a:ext cx="12192000" cy="6858001"/>
          </a:xfrm>
          <a:prstGeom prst="rect">
            <a:avLst/>
          </a:prstGeom>
        </p:spPr>
      </p:pic>
      <p:sp>
        <p:nvSpPr>
          <p:cNvPr id="4" name="Date Placeholder 3">
            <a:extLst>
              <a:ext uri="{FF2B5EF4-FFF2-40B4-BE49-F238E27FC236}">
                <a16:creationId xmlns:a16="http://schemas.microsoft.com/office/drawing/2014/main" id="{9844404C-D592-DA6F-2B42-8FEFD6D87547}"/>
              </a:ext>
            </a:extLst>
          </p:cNvPr>
          <p:cNvSpPr>
            <a:spLocks noGrp="1"/>
          </p:cNvSpPr>
          <p:nvPr>
            <p:ph type="dt" sz="half" idx="10"/>
          </p:nvPr>
        </p:nvSpPr>
        <p:spPr/>
        <p:txBody>
          <a:bodyPr/>
          <a:lstStyle>
            <a:lvl1pPr>
              <a:defRPr>
                <a:solidFill>
                  <a:schemeClr val="bg1"/>
                </a:solidFill>
              </a:defRPr>
            </a:lvl1pPr>
          </a:lstStyle>
          <a:p>
            <a:fld id="{A5CD99A4-8255-AD40-AC11-3A5076833560}" type="datetimeFigureOut">
              <a:rPr lang="en-US" smtClean="0"/>
              <a:pPr/>
              <a:t>6/15/24</a:t>
            </a:fld>
            <a:endParaRPr lang="en-US" dirty="0"/>
          </a:p>
        </p:txBody>
      </p:sp>
      <p:sp>
        <p:nvSpPr>
          <p:cNvPr id="5" name="Footer Placeholder 4">
            <a:extLst>
              <a:ext uri="{FF2B5EF4-FFF2-40B4-BE49-F238E27FC236}">
                <a16:creationId xmlns:a16="http://schemas.microsoft.com/office/drawing/2014/main" id="{A016B904-D7DB-6275-F164-03239CF5361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CFB728E-7901-C507-CFF2-7EA33CDE9BA1}"/>
              </a:ext>
            </a:extLst>
          </p:cNvPr>
          <p:cNvSpPr>
            <a:spLocks noGrp="1"/>
          </p:cNvSpPr>
          <p:nvPr>
            <p:ph type="sldNum" sz="quarter" idx="12"/>
          </p:nvPr>
        </p:nvSpPr>
        <p:spPr/>
        <p:txBody>
          <a:bodyPr/>
          <a:lstStyle>
            <a:lvl1pPr>
              <a:defRPr>
                <a:solidFill>
                  <a:schemeClr val="bg1"/>
                </a:solidFill>
              </a:defRPr>
            </a:lvl1pPr>
          </a:lstStyle>
          <a:p>
            <a:fld id="{58EB555C-832B-9248-B063-F5BF6D871D9B}" type="slidenum">
              <a:rPr lang="en-US" smtClean="0"/>
              <a:pPr/>
              <a:t>‹#›</a:t>
            </a:fld>
            <a:endParaRPr lang="en-US"/>
          </a:p>
        </p:txBody>
      </p:sp>
      <p:sp>
        <p:nvSpPr>
          <p:cNvPr id="3" name="Subtitle 2">
            <a:extLst>
              <a:ext uri="{FF2B5EF4-FFF2-40B4-BE49-F238E27FC236}">
                <a16:creationId xmlns:a16="http://schemas.microsoft.com/office/drawing/2014/main" id="{FED0946C-9344-F1C3-014C-974A1F7F52AC}"/>
              </a:ext>
            </a:extLst>
          </p:cNvPr>
          <p:cNvSpPr>
            <a:spLocks noGrp="1"/>
          </p:cNvSpPr>
          <p:nvPr>
            <p:ph type="subTitle" idx="1"/>
          </p:nvPr>
        </p:nvSpPr>
        <p:spPr>
          <a:xfrm>
            <a:off x="557784" y="4407856"/>
            <a:ext cx="6951816" cy="1213649"/>
          </a:xfrm>
        </p:spPr>
        <p:txBody>
          <a:bodyPr>
            <a:noAutofit/>
          </a:bodyPr>
          <a:lstStyle>
            <a:lvl1pPr marL="0" indent="0" algn="l">
              <a:lnSpc>
                <a:spcPct val="100000"/>
              </a:lnSpc>
              <a:spcBef>
                <a:spcPts val="600"/>
              </a:spcBef>
              <a:spcAft>
                <a:spcPts val="600"/>
              </a:spcAft>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1" name="Text Placeholder 30">
            <a:extLst>
              <a:ext uri="{FF2B5EF4-FFF2-40B4-BE49-F238E27FC236}">
                <a16:creationId xmlns:a16="http://schemas.microsoft.com/office/drawing/2014/main" id="{651AAB2C-8EBD-3C8F-B428-3FAA2720E75A}"/>
              </a:ext>
            </a:extLst>
          </p:cNvPr>
          <p:cNvSpPr>
            <a:spLocks noGrp="1"/>
          </p:cNvSpPr>
          <p:nvPr>
            <p:ph type="body" sz="quarter" idx="14"/>
          </p:nvPr>
        </p:nvSpPr>
        <p:spPr>
          <a:xfrm>
            <a:off x="557784" y="2071385"/>
            <a:ext cx="6951816" cy="2091995"/>
          </a:xfrm>
        </p:spPr>
        <p:txBody>
          <a:bodyPr anchor="b" anchorCtr="0"/>
          <a:lstStyle>
            <a:lvl1pPr marL="0" indent="0">
              <a:buNone/>
              <a:defRPr sz="5000" b="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pic>
        <p:nvPicPr>
          <p:cNvPr id="14" name="Graphic 13">
            <a:extLst>
              <a:ext uri="{FF2B5EF4-FFF2-40B4-BE49-F238E27FC236}">
                <a16:creationId xmlns:a16="http://schemas.microsoft.com/office/drawing/2014/main" id="{03B73CAC-DC45-14AF-78DE-54C44D8EE5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36777" y="6431732"/>
            <a:ext cx="1375828" cy="224209"/>
          </a:xfrm>
          <a:prstGeom prst="rect">
            <a:avLst/>
          </a:prstGeom>
        </p:spPr>
      </p:pic>
      <p:pic>
        <p:nvPicPr>
          <p:cNvPr id="2" name="Graphic 1">
            <a:extLst>
              <a:ext uri="{FF2B5EF4-FFF2-40B4-BE49-F238E27FC236}">
                <a16:creationId xmlns:a16="http://schemas.microsoft.com/office/drawing/2014/main" id="{5137309E-E451-71B5-2964-409866E228E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24851" y="256033"/>
            <a:ext cx="1367060" cy="734236"/>
          </a:xfrm>
          <a:prstGeom prst="rect">
            <a:avLst/>
          </a:prstGeom>
        </p:spPr>
      </p:pic>
    </p:spTree>
    <p:extLst>
      <p:ext uri="{BB962C8B-B14F-4D97-AF65-F5344CB8AC3E}">
        <p14:creationId xmlns:p14="http://schemas.microsoft.com/office/powerpoint/2010/main" val="63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in two columns with picture">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CF476445-3292-41EA-9F7D-66524141203D}"/>
              </a:ext>
            </a:extLst>
          </p:cNvPr>
          <p:cNvSpPr>
            <a:spLocks noGrp="1"/>
          </p:cNvSpPr>
          <p:nvPr>
            <p:ph sz="half" idx="14"/>
          </p:nvPr>
        </p:nvSpPr>
        <p:spPr>
          <a:xfrm>
            <a:off x="4891498"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19"/>
            <a:ext cx="3299884"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19201" y="2541432"/>
            <a:ext cx="3299883" cy="3829736"/>
          </a:xfrm>
          <a:prstGeom prst="rect">
            <a:avLst/>
          </a:prstGeom>
        </p:spPr>
        <p:txBody>
          <a:bodyPr>
            <a:noAutofit/>
          </a:bodyPr>
          <a:lstStyle>
            <a:lvl1pPr>
              <a:defRPr sz="1867"/>
            </a:lvl1pPr>
          </a:lstStyle>
          <a:p>
            <a:pPr lvl="0"/>
            <a:r>
              <a:rPr lang="en-US" noProof="0"/>
              <a:t>Click to edit Master text styles</a:t>
            </a:r>
          </a:p>
        </p:txBody>
      </p:sp>
      <p:sp>
        <p:nvSpPr>
          <p:cNvPr id="14" name="Picture Placeholder 13">
            <a:extLst>
              <a:ext uri="{FF2B5EF4-FFF2-40B4-BE49-F238E27FC236}">
                <a16:creationId xmlns:a16="http://schemas.microsoft.com/office/drawing/2014/main" id="{3DECE0A8-6E2E-4CDD-9C99-ADC3BD870BC3}"/>
              </a:ext>
            </a:extLst>
          </p:cNvPr>
          <p:cNvSpPr>
            <a:spLocks noGrp="1"/>
          </p:cNvSpPr>
          <p:nvPr>
            <p:ph type="pic" sz="quarter" idx="13"/>
          </p:nvPr>
        </p:nvSpPr>
        <p:spPr>
          <a:xfrm>
            <a:off x="8540752" y="0"/>
            <a:ext cx="3651249" cy="6858000"/>
          </a:xfrm>
          <a:solidFill>
            <a:schemeClr val="bg1">
              <a:lumMod val="95000"/>
            </a:schemeClr>
          </a:solidFill>
        </p:spPr>
        <p:txBody>
          <a:bodyPr anchor="ctr" anchorCtr="1">
            <a:noAutofit/>
          </a:bodyPr>
          <a:lstStyle/>
          <a:p>
            <a:r>
              <a:rPr lang="en-US" noProof="0"/>
              <a:t>Click icon to add picture</a:t>
            </a:r>
          </a:p>
        </p:txBody>
      </p:sp>
      <p:pic>
        <p:nvPicPr>
          <p:cNvPr id="15" name="Picture 8">
            <a:extLst>
              <a:ext uri="{FF2B5EF4-FFF2-40B4-BE49-F238E27FC236}">
                <a16:creationId xmlns:a16="http://schemas.microsoft.com/office/drawing/2014/main" id="{E0B0DAAE-C09B-45BD-9696-C3DAD5E5DE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97B6E34C-7363-422B-B89A-4EB5DF3FAF9D}"/>
              </a:ext>
            </a:extLst>
          </p:cNvPr>
          <p:cNvSpPr>
            <a:spLocks noGrp="1"/>
          </p:cNvSpPr>
          <p:nvPr>
            <p:ph type="dt" sz="half" idx="15"/>
          </p:nvPr>
        </p:nvSpPr>
        <p:spPr/>
        <p:txBody>
          <a:bodyPr/>
          <a:lstStyle>
            <a:lvl1pPr>
              <a:defRPr/>
            </a:lvl1pPr>
          </a:lstStyle>
          <a:p>
            <a:fld id="{6AE7C8EB-69D7-40D6-9D70-0D687441C850}"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3543ABFA-3E0D-4F0A-AF30-F33D95442FD9}"/>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FC81A3C9-35CE-423F-AFBD-419E2D88E735}"/>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1675335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Informational Section 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7783D7-CF81-2D72-26C8-873B18961C47}"/>
              </a:ext>
            </a:extLst>
          </p:cNvPr>
          <p:cNvSpPr/>
          <p:nvPr userDrawn="1"/>
        </p:nvSpPr>
        <p:spPr>
          <a:xfrm>
            <a:off x="0" y="0"/>
            <a:ext cx="12192000" cy="6858000"/>
          </a:xfrm>
          <a:prstGeom prst="rect">
            <a:avLst/>
          </a:prstGeom>
          <a:gradFill flip="none" rotWithShape="1">
            <a:gsLst>
              <a:gs pos="18000">
                <a:schemeClr val="accent1"/>
              </a:gs>
              <a:gs pos="100000">
                <a:schemeClr val="accent3"/>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a:extLst>
              <a:ext uri="{FF2B5EF4-FFF2-40B4-BE49-F238E27FC236}">
                <a16:creationId xmlns:a16="http://schemas.microsoft.com/office/drawing/2014/main" id="{171CEA64-2248-5F9C-D0E3-6C9B69C504D3}"/>
              </a:ext>
            </a:extLst>
          </p:cNvPr>
          <p:cNvSpPr/>
          <p:nvPr userDrawn="1"/>
        </p:nvSpPr>
        <p:spPr>
          <a:xfrm>
            <a:off x="0" y="-3"/>
            <a:ext cx="12203459" cy="6858003"/>
          </a:xfrm>
          <a:custGeom>
            <a:avLst/>
            <a:gdLst>
              <a:gd name="connsiteX0" fmla="*/ 0 w 12203459"/>
              <a:gd name="connsiteY0" fmla="*/ 2 h 6858002"/>
              <a:gd name="connsiteX1" fmla="*/ 9325410 w 12203459"/>
              <a:gd name="connsiteY1" fmla="*/ 2 h 6858002"/>
              <a:gd name="connsiteX2" fmla="*/ 7322078 w 12203459"/>
              <a:gd name="connsiteY2" fmla="*/ 6858001 h 6858002"/>
              <a:gd name="connsiteX3" fmla="*/ 12192002 w 12203459"/>
              <a:gd name="connsiteY3" fmla="*/ 6858001 h 6858002"/>
              <a:gd name="connsiteX4" fmla="*/ 12192002 w 12203459"/>
              <a:gd name="connsiteY4" fmla="*/ 2 h 6858002"/>
              <a:gd name="connsiteX5" fmla="*/ 12203459 w 12203459"/>
              <a:gd name="connsiteY5" fmla="*/ 2 h 6858002"/>
              <a:gd name="connsiteX6" fmla="*/ 12203459 w 12203459"/>
              <a:gd name="connsiteY6" fmla="*/ 6858002 h 6858002"/>
              <a:gd name="connsiteX7" fmla="*/ 0 w 12203459"/>
              <a:gd name="connsiteY7" fmla="*/ 6858002 h 6858002"/>
              <a:gd name="connsiteX8" fmla="*/ 9325411 w 12203459"/>
              <a:gd name="connsiteY8" fmla="*/ 0 h 6858002"/>
              <a:gd name="connsiteX9" fmla="*/ 12192002 w 12203459"/>
              <a:gd name="connsiteY9" fmla="*/ 1 h 6858002"/>
              <a:gd name="connsiteX10" fmla="*/ 12192002 w 12203459"/>
              <a:gd name="connsiteY10" fmla="*/ 2 h 6858002"/>
              <a:gd name="connsiteX11" fmla="*/ 9325410 w 12203459"/>
              <a:gd name="connsiteY11"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3459" h="6858002">
                <a:moveTo>
                  <a:pt x="0" y="2"/>
                </a:moveTo>
                <a:lnTo>
                  <a:pt x="9325410" y="2"/>
                </a:lnTo>
                <a:lnTo>
                  <a:pt x="7322078" y="6858001"/>
                </a:lnTo>
                <a:lnTo>
                  <a:pt x="12192002" y="6858001"/>
                </a:lnTo>
                <a:lnTo>
                  <a:pt x="12192002" y="2"/>
                </a:lnTo>
                <a:lnTo>
                  <a:pt x="12203459" y="2"/>
                </a:lnTo>
                <a:lnTo>
                  <a:pt x="12203459" y="6858002"/>
                </a:lnTo>
                <a:lnTo>
                  <a:pt x="0" y="6858002"/>
                </a:lnTo>
                <a:close/>
                <a:moveTo>
                  <a:pt x="9325411" y="0"/>
                </a:moveTo>
                <a:lnTo>
                  <a:pt x="12192002" y="1"/>
                </a:lnTo>
                <a:lnTo>
                  <a:pt x="12192002" y="2"/>
                </a:lnTo>
                <a:lnTo>
                  <a:pt x="9325410" y="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 name="Date Placeholder 3">
            <a:extLst>
              <a:ext uri="{FF2B5EF4-FFF2-40B4-BE49-F238E27FC236}">
                <a16:creationId xmlns:a16="http://schemas.microsoft.com/office/drawing/2014/main" id="{9844404C-D592-DA6F-2B42-8FEFD6D87547}"/>
              </a:ext>
            </a:extLst>
          </p:cNvPr>
          <p:cNvSpPr>
            <a:spLocks noGrp="1"/>
          </p:cNvSpPr>
          <p:nvPr>
            <p:ph type="dt" sz="half" idx="10"/>
          </p:nvPr>
        </p:nvSpPr>
        <p:spPr>
          <a:xfrm>
            <a:off x="838200" y="8002271"/>
            <a:ext cx="2743200" cy="365125"/>
          </a:xfrm>
        </p:spPr>
        <p:txBody>
          <a:bodyPr/>
          <a:lstStyle>
            <a:lvl1pPr>
              <a:defRPr>
                <a:solidFill>
                  <a:schemeClr val="bg1"/>
                </a:solidFill>
              </a:defRPr>
            </a:lvl1pPr>
          </a:lstStyle>
          <a:p>
            <a:fld id="{A5CD99A4-8255-AD40-AC11-3A5076833560}" type="datetimeFigureOut">
              <a:rPr lang="en-US" smtClean="0"/>
              <a:pPr/>
              <a:t>6/15/24</a:t>
            </a:fld>
            <a:endParaRPr lang="en-US" dirty="0"/>
          </a:p>
        </p:txBody>
      </p:sp>
      <p:sp>
        <p:nvSpPr>
          <p:cNvPr id="5" name="Footer Placeholder 4">
            <a:extLst>
              <a:ext uri="{FF2B5EF4-FFF2-40B4-BE49-F238E27FC236}">
                <a16:creationId xmlns:a16="http://schemas.microsoft.com/office/drawing/2014/main" id="{A016B904-D7DB-6275-F164-03239CF5361E}"/>
              </a:ext>
            </a:extLst>
          </p:cNvPr>
          <p:cNvSpPr>
            <a:spLocks noGrp="1"/>
          </p:cNvSpPr>
          <p:nvPr>
            <p:ph type="ftr" sz="quarter" idx="11"/>
          </p:nvPr>
        </p:nvSpPr>
        <p:spPr>
          <a:xfrm>
            <a:off x="4038600" y="8002271"/>
            <a:ext cx="4114800" cy="365125"/>
          </a:xfr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CFB728E-7901-C507-CFF2-7EA33CDE9BA1}"/>
              </a:ext>
            </a:extLst>
          </p:cNvPr>
          <p:cNvSpPr>
            <a:spLocks noGrp="1"/>
          </p:cNvSpPr>
          <p:nvPr>
            <p:ph type="sldNum" sz="quarter" idx="12"/>
          </p:nvPr>
        </p:nvSpPr>
        <p:spPr/>
        <p:txBody>
          <a:bodyPr/>
          <a:lstStyle>
            <a:lvl1pPr>
              <a:defRPr>
                <a:solidFill>
                  <a:schemeClr val="bg1"/>
                </a:solidFill>
              </a:defRPr>
            </a:lvl1pPr>
          </a:lstStyle>
          <a:p>
            <a:fld id="{58EB555C-832B-9248-B063-F5BF6D871D9B}" type="slidenum">
              <a:rPr lang="en-US" smtClean="0"/>
              <a:pPr/>
              <a:t>‹#›</a:t>
            </a:fld>
            <a:endParaRPr lang="en-US"/>
          </a:p>
        </p:txBody>
      </p:sp>
      <p:sp>
        <p:nvSpPr>
          <p:cNvPr id="3" name="Subtitle 2">
            <a:extLst>
              <a:ext uri="{FF2B5EF4-FFF2-40B4-BE49-F238E27FC236}">
                <a16:creationId xmlns:a16="http://schemas.microsoft.com/office/drawing/2014/main" id="{FED0946C-9344-F1C3-014C-974A1F7F52AC}"/>
              </a:ext>
            </a:extLst>
          </p:cNvPr>
          <p:cNvSpPr>
            <a:spLocks noGrp="1"/>
          </p:cNvSpPr>
          <p:nvPr>
            <p:ph type="subTitle" idx="1"/>
          </p:nvPr>
        </p:nvSpPr>
        <p:spPr>
          <a:xfrm>
            <a:off x="557785" y="3507742"/>
            <a:ext cx="6510252" cy="1213649"/>
          </a:xfrm>
        </p:spPr>
        <p:txBody>
          <a:bodyPr>
            <a:noAutofit/>
          </a:bodyPr>
          <a:lstStyle>
            <a:lvl1pPr marL="0" indent="0" algn="l">
              <a:lnSpc>
                <a:spcPct val="100000"/>
              </a:lnSpc>
              <a:spcBef>
                <a:spcPts val="600"/>
              </a:spcBef>
              <a:spcAft>
                <a:spcPts val="600"/>
              </a:spcAft>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1" name="Text Placeholder 30">
            <a:extLst>
              <a:ext uri="{FF2B5EF4-FFF2-40B4-BE49-F238E27FC236}">
                <a16:creationId xmlns:a16="http://schemas.microsoft.com/office/drawing/2014/main" id="{651AAB2C-8EBD-3C8F-B428-3FAA2720E75A}"/>
              </a:ext>
            </a:extLst>
          </p:cNvPr>
          <p:cNvSpPr>
            <a:spLocks noGrp="1"/>
          </p:cNvSpPr>
          <p:nvPr>
            <p:ph type="body" sz="quarter" idx="14"/>
          </p:nvPr>
        </p:nvSpPr>
        <p:spPr>
          <a:xfrm>
            <a:off x="557785" y="1171273"/>
            <a:ext cx="6510252" cy="2091995"/>
          </a:xfrm>
        </p:spPr>
        <p:txBody>
          <a:bodyPr anchor="b" anchorCtr="0"/>
          <a:lstStyle>
            <a:lvl1pPr marL="0" indent="0">
              <a:buNone/>
              <a:defRPr sz="3200" b="0">
                <a:solidFill>
                  <a:schemeClr val="accent3"/>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sp>
        <p:nvSpPr>
          <p:cNvPr id="19" name="Picture Placeholder 18">
            <a:extLst>
              <a:ext uri="{FF2B5EF4-FFF2-40B4-BE49-F238E27FC236}">
                <a16:creationId xmlns:a16="http://schemas.microsoft.com/office/drawing/2014/main" id="{AD3C514F-4FFC-B7F5-F81D-577803F07DBA}"/>
              </a:ext>
            </a:extLst>
          </p:cNvPr>
          <p:cNvSpPr>
            <a:spLocks noGrp="1"/>
          </p:cNvSpPr>
          <p:nvPr>
            <p:ph type="pic" sz="quarter" idx="15"/>
          </p:nvPr>
        </p:nvSpPr>
        <p:spPr>
          <a:xfrm>
            <a:off x="7554912" y="1670874"/>
            <a:ext cx="3798888" cy="3798887"/>
          </a:xfrm>
          <a:prstGeom prst="ellipse">
            <a:avLst/>
          </a:prstGeom>
          <a:solidFill>
            <a:schemeClr val="bg2"/>
          </a:solidFill>
        </p:spPr>
        <p:txBody>
          <a:bodyPr anchor="ctr" anchorCtr="0"/>
          <a:lstStyle>
            <a:lvl1pPr marL="0" indent="0" algn="ctr">
              <a:buNone/>
              <a:defRPr/>
            </a:lvl1pPr>
          </a:lstStyle>
          <a:p>
            <a:endParaRPr lang="en-US"/>
          </a:p>
        </p:txBody>
      </p:sp>
      <p:pic>
        <p:nvPicPr>
          <p:cNvPr id="11" name="Graphic 10">
            <a:extLst>
              <a:ext uri="{FF2B5EF4-FFF2-40B4-BE49-F238E27FC236}">
                <a16:creationId xmlns:a16="http://schemas.microsoft.com/office/drawing/2014/main" id="{CB36AAFA-710B-99A0-10F7-8EA632A4CD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white">
          <a:xfrm>
            <a:off x="644538" y="6431732"/>
            <a:ext cx="1375828" cy="224209"/>
          </a:xfrm>
          <a:prstGeom prst="rect">
            <a:avLst/>
          </a:prstGeom>
        </p:spPr>
      </p:pic>
      <p:pic>
        <p:nvPicPr>
          <p:cNvPr id="7" name="Graphic 6">
            <a:extLst>
              <a:ext uri="{FF2B5EF4-FFF2-40B4-BE49-F238E27FC236}">
                <a16:creationId xmlns:a16="http://schemas.microsoft.com/office/drawing/2014/main" id="{6809D006-4D82-600E-5A6A-82B2A6B98D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0963" y="256033"/>
            <a:ext cx="1367060" cy="734236"/>
          </a:xfrm>
          <a:prstGeom prst="rect">
            <a:avLst/>
          </a:prstGeom>
        </p:spPr>
      </p:pic>
    </p:spTree>
    <p:extLst>
      <p:ext uri="{BB962C8B-B14F-4D97-AF65-F5344CB8AC3E}">
        <p14:creationId xmlns:p14="http://schemas.microsoft.com/office/powerpoint/2010/main" val="76098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1D1CF10-4ED9-A7B2-D143-9EC78CF0F1FE}"/>
              </a:ext>
            </a:extLst>
          </p:cNvPr>
          <p:cNvSpPr/>
          <p:nvPr userDrawn="1"/>
        </p:nvSpPr>
        <p:spPr>
          <a:xfrm>
            <a:off x="0" y="0"/>
            <a:ext cx="1220345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Graphic 16">
            <a:extLst>
              <a:ext uri="{FF2B5EF4-FFF2-40B4-BE49-F238E27FC236}">
                <a16:creationId xmlns:a16="http://schemas.microsoft.com/office/drawing/2014/main" id="{32456527-5122-E48D-6689-1523DC17B1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681" y="-166256"/>
            <a:ext cx="3676711" cy="3676711"/>
          </a:xfrm>
          <a:prstGeom prst="rect">
            <a:avLst/>
          </a:prstGeom>
        </p:spPr>
      </p:pic>
      <p:sp>
        <p:nvSpPr>
          <p:cNvPr id="4" name="Date Placeholder 3">
            <a:extLst>
              <a:ext uri="{FF2B5EF4-FFF2-40B4-BE49-F238E27FC236}">
                <a16:creationId xmlns:a16="http://schemas.microsoft.com/office/drawing/2014/main" id="{9844404C-D592-DA6F-2B42-8FEFD6D87547}"/>
              </a:ext>
            </a:extLst>
          </p:cNvPr>
          <p:cNvSpPr>
            <a:spLocks noGrp="1"/>
          </p:cNvSpPr>
          <p:nvPr>
            <p:ph type="dt" sz="half" idx="10"/>
          </p:nvPr>
        </p:nvSpPr>
        <p:spPr>
          <a:xfrm>
            <a:off x="838200" y="8002271"/>
            <a:ext cx="2743200" cy="365125"/>
          </a:xfrm>
        </p:spPr>
        <p:txBody>
          <a:bodyPr/>
          <a:lstStyle>
            <a:lvl1pPr>
              <a:defRPr>
                <a:solidFill>
                  <a:schemeClr val="bg1"/>
                </a:solidFill>
              </a:defRPr>
            </a:lvl1pPr>
          </a:lstStyle>
          <a:p>
            <a:fld id="{A5CD99A4-8255-AD40-AC11-3A5076833560}" type="datetimeFigureOut">
              <a:rPr lang="en-US" smtClean="0"/>
              <a:pPr/>
              <a:t>6/15/24</a:t>
            </a:fld>
            <a:endParaRPr lang="en-US" dirty="0"/>
          </a:p>
        </p:txBody>
      </p:sp>
      <p:sp>
        <p:nvSpPr>
          <p:cNvPr id="5" name="Footer Placeholder 4">
            <a:extLst>
              <a:ext uri="{FF2B5EF4-FFF2-40B4-BE49-F238E27FC236}">
                <a16:creationId xmlns:a16="http://schemas.microsoft.com/office/drawing/2014/main" id="{A016B904-D7DB-6275-F164-03239CF5361E}"/>
              </a:ext>
            </a:extLst>
          </p:cNvPr>
          <p:cNvSpPr>
            <a:spLocks noGrp="1"/>
          </p:cNvSpPr>
          <p:nvPr>
            <p:ph type="ftr" sz="quarter" idx="11"/>
          </p:nvPr>
        </p:nvSpPr>
        <p:spPr>
          <a:xfrm>
            <a:off x="4038600" y="8002271"/>
            <a:ext cx="4114800"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BCFB728E-7901-C507-CFF2-7EA33CDE9BA1}"/>
              </a:ext>
            </a:extLst>
          </p:cNvPr>
          <p:cNvSpPr>
            <a:spLocks noGrp="1"/>
          </p:cNvSpPr>
          <p:nvPr>
            <p:ph type="sldNum" sz="quarter" idx="12"/>
          </p:nvPr>
        </p:nvSpPr>
        <p:spPr>
          <a:xfrm>
            <a:off x="8610600" y="8002271"/>
            <a:ext cx="2743200" cy="365125"/>
          </a:xfrm>
        </p:spPr>
        <p:txBody>
          <a:bodyPr/>
          <a:lstStyle>
            <a:lvl1pPr>
              <a:defRPr>
                <a:solidFill>
                  <a:schemeClr val="bg1"/>
                </a:solidFill>
              </a:defRPr>
            </a:lvl1pPr>
          </a:lstStyle>
          <a:p>
            <a:fld id="{58EB555C-832B-9248-B063-F5BF6D871D9B}" type="slidenum">
              <a:rPr lang="en-US" smtClean="0"/>
              <a:pPr/>
              <a:t>‹#›</a:t>
            </a:fld>
            <a:endParaRPr lang="en-US"/>
          </a:p>
        </p:txBody>
      </p:sp>
      <p:sp>
        <p:nvSpPr>
          <p:cNvPr id="2" name="Spotlight Grad">
            <a:extLst>
              <a:ext uri="{FF2B5EF4-FFF2-40B4-BE49-F238E27FC236}">
                <a16:creationId xmlns:a16="http://schemas.microsoft.com/office/drawing/2014/main" id="{15FF3140-7801-97AC-9632-3CC10639D24C}"/>
              </a:ext>
            </a:extLst>
          </p:cNvPr>
          <p:cNvSpPr/>
          <p:nvPr userDrawn="1"/>
        </p:nvSpPr>
        <p:spPr>
          <a:xfrm flipV="1">
            <a:off x="274321" y="434483"/>
            <a:ext cx="9301943" cy="5610696"/>
          </a:xfrm>
          <a:prstGeom prst="rect">
            <a:avLst/>
          </a:prstGeom>
          <a:gradFill>
            <a:gsLst>
              <a:gs pos="0">
                <a:schemeClr val="accent3"/>
              </a:gs>
              <a:gs pos="45000">
                <a:schemeClr val="accent3">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013" b="0" i="0" dirty="0">
              <a:solidFill>
                <a:schemeClr val="tx1"/>
              </a:solidFill>
              <a:latin typeface="Arial" panose="020B0604020202020204" pitchFamily="34" charset="0"/>
              <a:ea typeface="MdFago" charset="0"/>
              <a:cs typeface="Arial" panose="020B0604020202020204" pitchFamily="34" charset="0"/>
            </a:endParaRPr>
          </a:p>
        </p:txBody>
      </p:sp>
      <p:sp>
        <p:nvSpPr>
          <p:cNvPr id="3" name="Subtitle 2">
            <a:extLst>
              <a:ext uri="{FF2B5EF4-FFF2-40B4-BE49-F238E27FC236}">
                <a16:creationId xmlns:a16="http://schemas.microsoft.com/office/drawing/2014/main" id="{FED0946C-9344-F1C3-014C-974A1F7F52AC}"/>
              </a:ext>
            </a:extLst>
          </p:cNvPr>
          <p:cNvSpPr>
            <a:spLocks noGrp="1"/>
          </p:cNvSpPr>
          <p:nvPr>
            <p:ph type="subTitle" idx="1"/>
          </p:nvPr>
        </p:nvSpPr>
        <p:spPr>
          <a:xfrm>
            <a:off x="557785" y="5493441"/>
            <a:ext cx="10350732" cy="551739"/>
          </a:xfrm>
        </p:spPr>
        <p:txBody>
          <a:bodyPr>
            <a:noAutofit/>
          </a:bodyPr>
          <a:lstStyle>
            <a:lvl1pPr marL="0" indent="0" algn="l">
              <a:lnSpc>
                <a:spcPct val="100000"/>
              </a:lnSpc>
              <a:spcBef>
                <a:spcPts val="600"/>
              </a:spcBef>
              <a:spcAft>
                <a:spcPts val="600"/>
              </a:spcAft>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1" name="Text Placeholder 30">
            <a:extLst>
              <a:ext uri="{FF2B5EF4-FFF2-40B4-BE49-F238E27FC236}">
                <a16:creationId xmlns:a16="http://schemas.microsoft.com/office/drawing/2014/main" id="{651AAB2C-8EBD-3C8F-B428-3FAA2720E75A}"/>
              </a:ext>
            </a:extLst>
          </p:cNvPr>
          <p:cNvSpPr>
            <a:spLocks noGrp="1"/>
          </p:cNvSpPr>
          <p:nvPr>
            <p:ph type="body" sz="quarter" idx="14"/>
          </p:nvPr>
        </p:nvSpPr>
        <p:spPr>
          <a:xfrm>
            <a:off x="557785" y="2518889"/>
            <a:ext cx="10350732" cy="2730079"/>
          </a:xfrm>
        </p:spPr>
        <p:txBody>
          <a:bodyPr anchor="b" anchorCtr="0"/>
          <a:lstStyle>
            <a:lvl1pPr marL="0" indent="0">
              <a:buNone/>
              <a:defRPr sz="3200" b="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dirty="0"/>
              <a:t>Click to edit Master text styles</a:t>
            </a:r>
          </a:p>
        </p:txBody>
      </p:sp>
      <p:pic>
        <p:nvPicPr>
          <p:cNvPr id="14" name="Graphic 13">
            <a:extLst>
              <a:ext uri="{FF2B5EF4-FFF2-40B4-BE49-F238E27FC236}">
                <a16:creationId xmlns:a16="http://schemas.microsoft.com/office/drawing/2014/main" id="{DE4D924B-F944-835F-919C-F9C64F02C4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6777" y="6431732"/>
            <a:ext cx="1375828" cy="224209"/>
          </a:xfrm>
          <a:prstGeom prst="rect">
            <a:avLst/>
          </a:prstGeom>
        </p:spPr>
      </p:pic>
      <p:pic>
        <p:nvPicPr>
          <p:cNvPr id="7" name="Graphic 6">
            <a:extLst>
              <a:ext uri="{FF2B5EF4-FFF2-40B4-BE49-F238E27FC236}">
                <a16:creationId xmlns:a16="http://schemas.microsoft.com/office/drawing/2014/main" id="{25EAF0F2-75F7-C1F9-E031-516DD9D26BA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24851" y="256033"/>
            <a:ext cx="1367060" cy="734236"/>
          </a:xfrm>
          <a:prstGeom prst="rect">
            <a:avLst/>
          </a:prstGeom>
        </p:spPr>
      </p:pic>
    </p:spTree>
    <p:extLst>
      <p:ext uri="{BB962C8B-B14F-4D97-AF65-F5344CB8AC3E}">
        <p14:creationId xmlns:p14="http://schemas.microsoft.com/office/powerpoint/2010/main" val="320712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A615-0D52-96D0-3F6D-CB17304FDA3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F4EA390-0EEF-431F-7F16-11CB1ECCA6E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6C5D1F-DC28-1958-0F87-2E431C78324E}"/>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5" name="Footer Placeholder 4">
            <a:extLst>
              <a:ext uri="{FF2B5EF4-FFF2-40B4-BE49-F238E27FC236}">
                <a16:creationId xmlns:a16="http://schemas.microsoft.com/office/drawing/2014/main" id="{1709D3D4-81C7-2EF6-5CB6-346ED8FA2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6D7AB-6AD6-2AF2-77F7-F3432696A4AF}"/>
              </a:ext>
            </a:extLst>
          </p:cNvPr>
          <p:cNvSpPr>
            <a:spLocks noGrp="1"/>
          </p:cNvSpPr>
          <p:nvPr>
            <p:ph type="sldNum" sz="quarter" idx="12"/>
          </p:nvPr>
        </p:nvSpPr>
        <p:spPr/>
        <p:txBody>
          <a:bodyPr/>
          <a:lstStyle/>
          <a:p>
            <a:fld id="{58EB555C-832B-9248-B063-F5BF6D871D9B}" type="slidenum">
              <a:rPr lang="en-US" smtClean="0"/>
              <a:t>‹#›</a:t>
            </a:fld>
            <a:endParaRPr lang="en-US"/>
          </a:p>
        </p:txBody>
      </p:sp>
    </p:spTree>
    <p:extLst>
      <p:ext uri="{BB962C8B-B14F-4D97-AF65-F5344CB8AC3E}">
        <p14:creationId xmlns:p14="http://schemas.microsoft.com/office/powerpoint/2010/main" val="26414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A615-0D52-96D0-3F6D-CB17304FDA3F}"/>
              </a:ext>
            </a:extLst>
          </p:cNvPr>
          <p:cNvSpPr>
            <a:spLocks noGrp="1"/>
          </p:cNvSpPr>
          <p:nvPr>
            <p:ph type="title"/>
          </p:nvPr>
        </p:nvSpPr>
        <p:spPr>
          <a:xfrm>
            <a:off x="557784" y="409462"/>
            <a:ext cx="11076432" cy="809745"/>
          </a:xfrm>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0F4EA390-0EEF-431F-7F16-11CB1ECCA6E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6C5D1F-DC28-1958-0F87-2E431C78324E}"/>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5" name="Footer Placeholder 4">
            <a:extLst>
              <a:ext uri="{FF2B5EF4-FFF2-40B4-BE49-F238E27FC236}">
                <a16:creationId xmlns:a16="http://schemas.microsoft.com/office/drawing/2014/main" id="{1709D3D4-81C7-2EF6-5CB6-346ED8FA2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6D7AB-6AD6-2AF2-77F7-F3432696A4AF}"/>
              </a:ext>
            </a:extLst>
          </p:cNvPr>
          <p:cNvSpPr>
            <a:spLocks noGrp="1"/>
          </p:cNvSpPr>
          <p:nvPr>
            <p:ph type="sldNum" sz="quarter" idx="12"/>
          </p:nvPr>
        </p:nvSpPr>
        <p:spPr/>
        <p:txBody>
          <a:bodyPr/>
          <a:lstStyle/>
          <a:p>
            <a:fld id="{58EB555C-832B-9248-B063-F5BF6D871D9B}" type="slidenum">
              <a:rPr lang="en-US" smtClean="0"/>
              <a:t>‹#›</a:t>
            </a:fld>
            <a:endParaRPr lang="en-US"/>
          </a:p>
        </p:txBody>
      </p:sp>
      <p:sp>
        <p:nvSpPr>
          <p:cNvPr id="16" name="Text Placeholder 7">
            <a:extLst>
              <a:ext uri="{FF2B5EF4-FFF2-40B4-BE49-F238E27FC236}">
                <a16:creationId xmlns:a16="http://schemas.microsoft.com/office/drawing/2014/main" id="{482307D5-0318-1BC8-5E31-5CCF8143A17D}"/>
              </a:ext>
            </a:extLst>
          </p:cNvPr>
          <p:cNvSpPr>
            <a:spLocks noGrp="1"/>
          </p:cNvSpPr>
          <p:nvPr>
            <p:ph type="body" sz="quarter" idx="13"/>
          </p:nvPr>
        </p:nvSpPr>
        <p:spPr>
          <a:xfrm>
            <a:off x="557784" y="1188050"/>
            <a:ext cx="11076432" cy="458189"/>
          </a:xfrm>
        </p:spPr>
        <p:txBody>
          <a:bodyPr/>
          <a:lstStyle>
            <a:lvl1pPr marL="0" indent="0">
              <a:buNone/>
              <a:defRPr sz="2200" b="1" i="0">
                <a:solidFill>
                  <a:schemeClr val="bg1"/>
                </a:solidFill>
                <a:latin typeface="+mj-lt"/>
                <a:cs typeface="Arial" panose="020B0604020202020204" pitchFamily="34" charset="0"/>
              </a:defRPr>
            </a:lvl1pPr>
            <a:lvl2pPr marL="296871" indent="0">
              <a:buNone/>
              <a:defRPr b="1" i="0">
                <a:solidFill>
                  <a:schemeClr val="accent1"/>
                </a:solidFill>
                <a:latin typeface="Space Grotesk Light" pitchFamily="2" charset="77"/>
                <a:cs typeface="Space Grotesk Light" pitchFamily="2" charset="77"/>
              </a:defRPr>
            </a:lvl2pPr>
            <a:lvl3pPr marL="582628" indent="0">
              <a:buNone/>
              <a:defRPr b="1" i="0">
                <a:solidFill>
                  <a:schemeClr val="accent1"/>
                </a:solidFill>
                <a:latin typeface="Space Grotesk Light" pitchFamily="2" charset="77"/>
                <a:cs typeface="Space Grotesk Light" pitchFamily="2" charset="77"/>
              </a:defRPr>
            </a:lvl3pPr>
            <a:lvl4pPr marL="750905" indent="0">
              <a:buNone/>
              <a:defRPr b="1" i="0">
                <a:solidFill>
                  <a:schemeClr val="accent1"/>
                </a:solidFill>
                <a:latin typeface="Space Grotesk Light" pitchFamily="2" charset="77"/>
                <a:cs typeface="Space Grotesk Light" pitchFamily="2" charset="77"/>
              </a:defRPr>
            </a:lvl4pPr>
            <a:lvl5pPr marL="971574" indent="0">
              <a:buNone/>
              <a:defRPr b="1" i="0">
                <a:solidFill>
                  <a:schemeClr val="accent1"/>
                </a:solidFill>
                <a:latin typeface="Space Grotesk Light" pitchFamily="2" charset="77"/>
                <a:cs typeface="Space Grotesk Light" pitchFamily="2" charset="77"/>
              </a:defRPr>
            </a:lvl5pPr>
          </a:lstStyle>
          <a:p>
            <a:pPr lvl="0"/>
            <a:r>
              <a:rPr lang="en-US" dirty="0"/>
              <a:t>Click to edit Master text styles</a:t>
            </a:r>
          </a:p>
        </p:txBody>
      </p:sp>
    </p:spTree>
    <p:extLst>
      <p:ext uri="{BB962C8B-B14F-4D97-AF65-F5344CB8AC3E}">
        <p14:creationId xmlns:p14="http://schemas.microsoft.com/office/powerpoint/2010/main" val="324072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ubhead and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EA390-0EEF-431F-7F16-11CB1ECCA6ED}"/>
              </a:ext>
            </a:extLst>
          </p:cNvPr>
          <p:cNvSpPr>
            <a:spLocks noGrp="1"/>
          </p:cNvSpPr>
          <p:nvPr>
            <p:ph idx="1"/>
          </p:nvPr>
        </p:nvSpPr>
        <p:spPr>
          <a:xfrm>
            <a:off x="557784" y="2330531"/>
            <a:ext cx="11073384" cy="3846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6C5D1F-DC28-1958-0F87-2E431C78324E}"/>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5" name="Footer Placeholder 4">
            <a:extLst>
              <a:ext uri="{FF2B5EF4-FFF2-40B4-BE49-F238E27FC236}">
                <a16:creationId xmlns:a16="http://schemas.microsoft.com/office/drawing/2014/main" id="{1709D3D4-81C7-2EF6-5CB6-346ED8FA2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6D7AB-6AD6-2AF2-77F7-F3432696A4AF}"/>
              </a:ext>
            </a:extLst>
          </p:cNvPr>
          <p:cNvSpPr>
            <a:spLocks noGrp="1"/>
          </p:cNvSpPr>
          <p:nvPr>
            <p:ph type="sldNum" sz="quarter" idx="12"/>
          </p:nvPr>
        </p:nvSpPr>
        <p:spPr/>
        <p:txBody>
          <a:bodyPr/>
          <a:lstStyle/>
          <a:p>
            <a:fld id="{58EB555C-832B-9248-B063-F5BF6D871D9B}" type="slidenum">
              <a:rPr lang="en-US" smtClean="0"/>
              <a:t>‹#›</a:t>
            </a:fld>
            <a:endParaRPr lang="en-US"/>
          </a:p>
        </p:txBody>
      </p:sp>
      <p:sp>
        <p:nvSpPr>
          <p:cNvPr id="16" name="Text Placeholder 7">
            <a:extLst>
              <a:ext uri="{FF2B5EF4-FFF2-40B4-BE49-F238E27FC236}">
                <a16:creationId xmlns:a16="http://schemas.microsoft.com/office/drawing/2014/main" id="{482307D5-0318-1BC8-5E31-5CCF8143A17D}"/>
              </a:ext>
            </a:extLst>
          </p:cNvPr>
          <p:cNvSpPr>
            <a:spLocks noGrp="1"/>
          </p:cNvSpPr>
          <p:nvPr>
            <p:ph type="body" sz="quarter" idx="13"/>
          </p:nvPr>
        </p:nvSpPr>
        <p:spPr>
          <a:xfrm>
            <a:off x="557784" y="1825625"/>
            <a:ext cx="11073384" cy="504907"/>
          </a:xfrm>
        </p:spPr>
        <p:txBody>
          <a:bodyPr/>
          <a:lstStyle>
            <a:lvl1pPr marL="0" indent="0">
              <a:buNone/>
              <a:defRPr sz="2200" b="1" i="0">
                <a:solidFill>
                  <a:schemeClr val="accent1"/>
                </a:solidFill>
                <a:latin typeface="+mj-lt"/>
                <a:cs typeface="Arial" panose="020B0604020202020204" pitchFamily="34" charset="0"/>
              </a:defRPr>
            </a:lvl1pPr>
            <a:lvl2pPr marL="296871" indent="0">
              <a:buNone/>
              <a:defRPr b="1" i="0">
                <a:solidFill>
                  <a:schemeClr val="accent1"/>
                </a:solidFill>
                <a:latin typeface="Space Grotesk Light" pitchFamily="2" charset="77"/>
                <a:cs typeface="Space Grotesk Light" pitchFamily="2" charset="77"/>
              </a:defRPr>
            </a:lvl2pPr>
            <a:lvl3pPr marL="582628" indent="0">
              <a:buNone/>
              <a:defRPr b="1" i="0">
                <a:solidFill>
                  <a:schemeClr val="accent1"/>
                </a:solidFill>
                <a:latin typeface="Space Grotesk Light" pitchFamily="2" charset="77"/>
                <a:cs typeface="Space Grotesk Light" pitchFamily="2" charset="77"/>
              </a:defRPr>
            </a:lvl3pPr>
            <a:lvl4pPr marL="750905" indent="0">
              <a:buNone/>
              <a:defRPr b="1" i="0">
                <a:solidFill>
                  <a:schemeClr val="accent1"/>
                </a:solidFill>
                <a:latin typeface="Space Grotesk Light" pitchFamily="2" charset="77"/>
                <a:cs typeface="Space Grotesk Light" pitchFamily="2" charset="77"/>
              </a:defRPr>
            </a:lvl4pPr>
            <a:lvl5pPr marL="971574" indent="0">
              <a:buNone/>
              <a:defRPr b="1" i="0">
                <a:solidFill>
                  <a:schemeClr val="accent1"/>
                </a:solidFill>
                <a:latin typeface="Space Grotesk Light" pitchFamily="2" charset="77"/>
                <a:cs typeface="Space Grotesk Light" pitchFamily="2" charset="77"/>
              </a:defRPr>
            </a:lvl5pPr>
          </a:lstStyle>
          <a:p>
            <a:pPr lvl="0"/>
            <a:r>
              <a:rPr lang="en-US" dirty="0"/>
              <a:t>Click to edit Master text styles</a:t>
            </a:r>
          </a:p>
        </p:txBody>
      </p:sp>
      <p:sp>
        <p:nvSpPr>
          <p:cNvPr id="7" name="Title 1">
            <a:extLst>
              <a:ext uri="{FF2B5EF4-FFF2-40B4-BE49-F238E27FC236}">
                <a16:creationId xmlns:a16="http://schemas.microsoft.com/office/drawing/2014/main" id="{D4360E43-BD73-1A85-DC0A-7CF275AC2364}"/>
              </a:ext>
            </a:extLst>
          </p:cNvPr>
          <p:cNvSpPr>
            <a:spLocks noGrp="1"/>
          </p:cNvSpPr>
          <p:nvPr>
            <p:ph type="title"/>
          </p:nvPr>
        </p:nvSpPr>
        <p:spPr>
          <a:xfrm>
            <a:off x="557784" y="215492"/>
            <a:ext cx="11073384" cy="1325563"/>
          </a:xfrm>
        </p:spPr>
        <p:txBody>
          <a:bodyPr/>
          <a:lstStyle/>
          <a:p>
            <a:r>
              <a:rPr lang="en-US" dirty="0"/>
              <a:t>Click to edit Master title style</a:t>
            </a:r>
          </a:p>
        </p:txBody>
      </p:sp>
    </p:spTree>
    <p:extLst>
      <p:ext uri="{BB962C8B-B14F-4D97-AF65-F5344CB8AC3E}">
        <p14:creationId xmlns:p14="http://schemas.microsoft.com/office/powerpoint/2010/main" val="39390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7D20E-72DE-EE46-B024-0661B32091E0}"/>
              </a:ext>
            </a:extLst>
          </p:cNvPr>
          <p:cNvSpPr>
            <a:spLocks noGrp="1"/>
          </p:cNvSpPr>
          <p:nvPr>
            <p:ph sz="half" idx="1"/>
          </p:nvPr>
        </p:nvSpPr>
        <p:spPr>
          <a:xfrm>
            <a:off x="557784"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99ACD0-F983-085F-7404-1A04DDE31FFA}"/>
              </a:ext>
            </a:extLst>
          </p:cNvPr>
          <p:cNvSpPr>
            <a:spLocks noGrp="1"/>
          </p:cNvSpPr>
          <p:nvPr>
            <p:ph sz="half" idx="2"/>
          </p:nvPr>
        </p:nvSpPr>
        <p:spPr>
          <a:xfrm>
            <a:off x="6172200" y="1825625"/>
            <a:ext cx="5449824"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F44250B-B5E9-3B75-72A1-77738B7A53B3}"/>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6" name="Footer Placeholder 5">
            <a:extLst>
              <a:ext uri="{FF2B5EF4-FFF2-40B4-BE49-F238E27FC236}">
                <a16:creationId xmlns:a16="http://schemas.microsoft.com/office/drawing/2014/main" id="{00C02CBD-45A5-1415-BEEC-11756E06E4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9DF6C-006D-B547-1EA3-561DF9EB2B5E}"/>
              </a:ext>
            </a:extLst>
          </p:cNvPr>
          <p:cNvSpPr>
            <a:spLocks noGrp="1"/>
          </p:cNvSpPr>
          <p:nvPr>
            <p:ph type="sldNum" sz="quarter" idx="12"/>
          </p:nvPr>
        </p:nvSpPr>
        <p:spPr/>
        <p:txBody>
          <a:bodyPr/>
          <a:lstStyle/>
          <a:p>
            <a:fld id="{58EB555C-832B-9248-B063-F5BF6D871D9B}" type="slidenum">
              <a:rPr lang="en-US" smtClean="0"/>
              <a:t>‹#›</a:t>
            </a:fld>
            <a:endParaRPr lang="en-US"/>
          </a:p>
        </p:txBody>
      </p:sp>
      <p:sp>
        <p:nvSpPr>
          <p:cNvPr id="8" name="Title 1">
            <a:extLst>
              <a:ext uri="{FF2B5EF4-FFF2-40B4-BE49-F238E27FC236}">
                <a16:creationId xmlns:a16="http://schemas.microsoft.com/office/drawing/2014/main" id="{E4B32900-0A43-69D5-6BA3-B4BC8AF6C6B2}"/>
              </a:ext>
            </a:extLst>
          </p:cNvPr>
          <p:cNvSpPr>
            <a:spLocks noGrp="1"/>
          </p:cNvSpPr>
          <p:nvPr>
            <p:ph type="title"/>
          </p:nvPr>
        </p:nvSpPr>
        <p:spPr>
          <a:xfrm>
            <a:off x="557784" y="215492"/>
            <a:ext cx="11064240" cy="1325563"/>
          </a:xfrm>
        </p:spPr>
        <p:txBody>
          <a:bodyPr/>
          <a:lstStyle/>
          <a:p>
            <a:r>
              <a:rPr lang="en-US" dirty="0"/>
              <a:t>Click to edit Master title style</a:t>
            </a:r>
          </a:p>
        </p:txBody>
      </p:sp>
    </p:spTree>
    <p:extLst>
      <p:ext uri="{BB962C8B-B14F-4D97-AF65-F5344CB8AC3E}">
        <p14:creationId xmlns:p14="http://schemas.microsoft.com/office/powerpoint/2010/main" val="184067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55CCD6-E892-4D02-9597-E094F377F9F1}"/>
              </a:ext>
            </a:extLst>
          </p:cNvPr>
          <p:cNvSpPr>
            <a:spLocks noGrp="1"/>
          </p:cNvSpPr>
          <p:nvPr>
            <p:ph type="body" idx="1"/>
          </p:nvPr>
        </p:nvSpPr>
        <p:spPr>
          <a:xfrm>
            <a:off x="557785" y="1681163"/>
            <a:ext cx="5157787" cy="823912"/>
          </a:xfrm>
        </p:spPr>
        <p:txBody>
          <a:bodyPr anchor="b"/>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ABE0E89-F106-6357-ED16-6BCC509706D4}"/>
              </a:ext>
            </a:extLst>
          </p:cNvPr>
          <p:cNvSpPr>
            <a:spLocks noGrp="1"/>
          </p:cNvSpPr>
          <p:nvPr>
            <p:ph sz="half" idx="2"/>
          </p:nvPr>
        </p:nvSpPr>
        <p:spPr>
          <a:xfrm>
            <a:off x="557785"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3694FEA-6E31-92B1-11C8-C3E898AB2789}"/>
              </a:ext>
            </a:extLst>
          </p:cNvPr>
          <p:cNvSpPr>
            <a:spLocks noGrp="1"/>
          </p:cNvSpPr>
          <p:nvPr>
            <p:ph type="body" sz="quarter" idx="3"/>
          </p:nvPr>
        </p:nvSpPr>
        <p:spPr>
          <a:xfrm>
            <a:off x="6172200" y="1681163"/>
            <a:ext cx="5458968" cy="823912"/>
          </a:xfrm>
        </p:spPr>
        <p:txBody>
          <a:bodyPr anchor="b"/>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A041000-0595-86FD-6CDD-9F1E55316C07}"/>
              </a:ext>
            </a:extLst>
          </p:cNvPr>
          <p:cNvSpPr>
            <a:spLocks noGrp="1"/>
          </p:cNvSpPr>
          <p:nvPr>
            <p:ph sz="quarter" idx="4"/>
          </p:nvPr>
        </p:nvSpPr>
        <p:spPr>
          <a:xfrm>
            <a:off x="6172200" y="2505075"/>
            <a:ext cx="545896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3A4896-9BCB-7670-1E19-8EBAB73E530A}"/>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8" name="Footer Placeholder 7">
            <a:extLst>
              <a:ext uri="{FF2B5EF4-FFF2-40B4-BE49-F238E27FC236}">
                <a16:creationId xmlns:a16="http://schemas.microsoft.com/office/drawing/2014/main" id="{24A1744A-5223-6C33-7359-14C0C94E18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7C6850-BE0D-6563-DF23-46D0CC24CB2C}"/>
              </a:ext>
            </a:extLst>
          </p:cNvPr>
          <p:cNvSpPr>
            <a:spLocks noGrp="1"/>
          </p:cNvSpPr>
          <p:nvPr>
            <p:ph type="sldNum" sz="quarter" idx="12"/>
          </p:nvPr>
        </p:nvSpPr>
        <p:spPr/>
        <p:txBody>
          <a:bodyPr/>
          <a:lstStyle/>
          <a:p>
            <a:fld id="{58EB555C-832B-9248-B063-F5BF6D871D9B}" type="slidenum">
              <a:rPr lang="en-US" smtClean="0"/>
              <a:t>‹#›</a:t>
            </a:fld>
            <a:endParaRPr lang="en-US"/>
          </a:p>
        </p:txBody>
      </p:sp>
      <p:sp>
        <p:nvSpPr>
          <p:cNvPr id="10" name="Title 1">
            <a:extLst>
              <a:ext uri="{FF2B5EF4-FFF2-40B4-BE49-F238E27FC236}">
                <a16:creationId xmlns:a16="http://schemas.microsoft.com/office/drawing/2014/main" id="{AE7B46A6-BA3A-F834-69B4-3E90304FCD2B}"/>
              </a:ext>
            </a:extLst>
          </p:cNvPr>
          <p:cNvSpPr>
            <a:spLocks noGrp="1"/>
          </p:cNvSpPr>
          <p:nvPr>
            <p:ph type="title"/>
          </p:nvPr>
        </p:nvSpPr>
        <p:spPr>
          <a:xfrm>
            <a:off x="557784" y="215492"/>
            <a:ext cx="11073384" cy="1325563"/>
          </a:xfrm>
        </p:spPr>
        <p:txBody>
          <a:bodyPr/>
          <a:lstStyle/>
          <a:p>
            <a:r>
              <a:rPr lang="en-US" dirty="0"/>
              <a:t>Click to edit Master title style</a:t>
            </a:r>
          </a:p>
        </p:txBody>
      </p:sp>
    </p:spTree>
    <p:extLst>
      <p:ext uri="{BB962C8B-B14F-4D97-AF65-F5344CB8AC3E}">
        <p14:creationId xmlns:p14="http://schemas.microsoft.com/office/powerpoint/2010/main" val="294981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with Righ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A615-0D52-96D0-3F6D-CB17304FDA3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F4EA390-0EEF-431F-7F16-11CB1ECCA6ED}"/>
              </a:ext>
            </a:extLst>
          </p:cNvPr>
          <p:cNvSpPr>
            <a:spLocks noGrp="1"/>
          </p:cNvSpPr>
          <p:nvPr>
            <p:ph idx="1"/>
          </p:nvPr>
        </p:nvSpPr>
        <p:spPr>
          <a:xfrm>
            <a:off x="557784" y="1825625"/>
            <a:ext cx="5962651"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6C5D1F-DC28-1958-0F87-2E431C78324E}"/>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5" name="Footer Placeholder 4">
            <a:extLst>
              <a:ext uri="{FF2B5EF4-FFF2-40B4-BE49-F238E27FC236}">
                <a16:creationId xmlns:a16="http://schemas.microsoft.com/office/drawing/2014/main" id="{1709D3D4-81C7-2EF6-5CB6-346ED8FA2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6D7AB-6AD6-2AF2-77F7-F3432696A4AF}"/>
              </a:ext>
            </a:extLst>
          </p:cNvPr>
          <p:cNvSpPr>
            <a:spLocks noGrp="1"/>
          </p:cNvSpPr>
          <p:nvPr>
            <p:ph type="sldNum" sz="quarter" idx="12"/>
          </p:nvPr>
        </p:nvSpPr>
        <p:spPr/>
        <p:txBody>
          <a:bodyPr/>
          <a:lstStyle/>
          <a:p>
            <a:fld id="{58EB555C-832B-9248-B063-F5BF6D871D9B}" type="slidenum">
              <a:rPr lang="en-US" smtClean="0"/>
              <a:t>‹#›</a:t>
            </a:fld>
            <a:endParaRPr lang="en-US"/>
          </a:p>
        </p:txBody>
      </p:sp>
      <p:sp>
        <p:nvSpPr>
          <p:cNvPr id="7" name="Picture Placeholder 10">
            <a:extLst>
              <a:ext uri="{FF2B5EF4-FFF2-40B4-BE49-F238E27FC236}">
                <a16:creationId xmlns:a16="http://schemas.microsoft.com/office/drawing/2014/main" id="{E64555CE-C46B-B5C2-33F2-F94FBEF1EF2D}"/>
              </a:ext>
            </a:extLst>
          </p:cNvPr>
          <p:cNvSpPr>
            <a:spLocks noGrp="1"/>
          </p:cNvSpPr>
          <p:nvPr>
            <p:ph type="pic" sz="quarter" idx="13"/>
          </p:nvPr>
        </p:nvSpPr>
        <p:spPr>
          <a:xfrm>
            <a:off x="7029450" y="1825625"/>
            <a:ext cx="5162551" cy="4351339"/>
          </a:xfrm>
          <a:custGeom>
            <a:avLst/>
            <a:gdLst>
              <a:gd name="connsiteX0" fmla="*/ 0 w 3404782"/>
              <a:gd name="connsiteY0" fmla="*/ 0 h 5070663"/>
              <a:gd name="connsiteX1" fmla="*/ 3404782 w 3404782"/>
              <a:gd name="connsiteY1" fmla="*/ 0 h 5070663"/>
              <a:gd name="connsiteX2" fmla="*/ 3404782 w 3404782"/>
              <a:gd name="connsiteY2" fmla="*/ 5070663 h 5070663"/>
              <a:gd name="connsiteX3" fmla="*/ 0 w 3404782"/>
              <a:gd name="connsiteY3" fmla="*/ 5070663 h 5070663"/>
            </a:gdLst>
            <a:ahLst/>
            <a:cxnLst>
              <a:cxn ang="0">
                <a:pos x="connsiteX0" y="connsiteY0"/>
              </a:cxn>
              <a:cxn ang="0">
                <a:pos x="connsiteX1" y="connsiteY1"/>
              </a:cxn>
              <a:cxn ang="0">
                <a:pos x="connsiteX2" y="connsiteY2"/>
              </a:cxn>
              <a:cxn ang="0">
                <a:pos x="connsiteX3" y="connsiteY3"/>
              </a:cxn>
            </a:cxnLst>
            <a:rect l="l" t="t" r="r" b="b"/>
            <a:pathLst>
              <a:path w="3404782" h="5070663">
                <a:moveTo>
                  <a:pt x="0" y="0"/>
                </a:moveTo>
                <a:lnTo>
                  <a:pt x="3404782" y="0"/>
                </a:lnTo>
                <a:lnTo>
                  <a:pt x="3404782" y="5070663"/>
                </a:lnTo>
                <a:lnTo>
                  <a:pt x="0" y="5070663"/>
                </a:ln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Tree>
    <p:extLst>
      <p:ext uri="{BB962C8B-B14F-4D97-AF65-F5344CB8AC3E}">
        <p14:creationId xmlns:p14="http://schemas.microsoft.com/office/powerpoint/2010/main" val="176133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E293-9CF7-FF8C-1442-AD1EFABB169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AA4C4C0-6FD2-C8F7-5B55-5A6A5FA5CD1C}"/>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4" name="Footer Placeholder 3">
            <a:extLst>
              <a:ext uri="{FF2B5EF4-FFF2-40B4-BE49-F238E27FC236}">
                <a16:creationId xmlns:a16="http://schemas.microsoft.com/office/drawing/2014/main" id="{224D546F-220D-6909-549C-5D5FDF8742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18EE65-E47A-7C96-C00B-C91B905C59B9}"/>
              </a:ext>
            </a:extLst>
          </p:cNvPr>
          <p:cNvSpPr>
            <a:spLocks noGrp="1"/>
          </p:cNvSpPr>
          <p:nvPr>
            <p:ph type="sldNum" sz="quarter" idx="12"/>
          </p:nvPr>
        </p:nvSpPr>
        <p:spPr/>
        <p:txBody>
          <a:bodyPr/>
          <a:lstStyle/>
          <a:p>
            <a:fld id="{58EB555C-832B-9248-B063-F5BF6D871D9B}" type="slidenum">
              <a:rPr lang="en-US" smtClean="0"/>
              <a:t>‹#›</a:t>
            </a:fld>
            <a:endParaRPr lang="en-US"/>
          </a:p>
        </p:txBody>
      </p:sp>
    </p:spTree>
    <p:extLst>
      <p:ext uri="{BB962C8B-B14F-4D97-AF65-F5344CB8AC3E}">
        <p14:creationId xmlns:p14="http://schemas.microsoft.com/office/powerpoint/2010/main" val="39121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hoto with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E293-9CF7-FF8C-1442-AD1EFABB169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AA4C4C0-6FD2-C8F7-5B55-5A6A5FA5CD1C}"/>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4" name="Footer Placeholder 3">
            <a:extLst>
              <a:ext uri="{FF2B5EF4-FFF2-40B4-BE49-F238E27FC236}">
                <a16:creationId xmlns:a16="http://schemas.microsoft.com/office/drawing/2014/main" id="{224D546F-220D-6909-549C-5D5FDF8742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18EE65-E47A-7C96-C00B-C91B905C59B9}"/>
              </a:ext>
            </a:extLst>
          </p:cNvPr>
          <p:cNvSpPr>
            <a:spLocks noGrp="1"/>
          </p:cNvSpPr>
          <p:nvPr>
            <p:ph type="sldNum" sz="quarter" idx="12"/>
          </p:nvPr>
        </p:nvSpPr>
        <p:spPr/>
        <p:txBody>
          <a:bodyPr/>
          <a:lstStyle/>
          <a:p>
            <a:fld id="{58EB555C-832B-9248-B063-F5BF6D871D9B}" type="slidenum">
              <a:rPr lang="en-US" smtClean="0"/>
              <a:t>‹#›</a:t>
            </a:fld>
            <a:endParaRPr lang="en-US"/>
          </a:p>
        </p:txBody>
      </p:sp>
      <p:sp>
        <p:nvSpPr>
          <p:cNvPr id="6" name="Picture Placeholder 10">
            <a:extLst>
              <a:ext uri="{FF2B5EF4-FFF2-40B4-BE49-F238E27FC236}">
                <a16:creationId xmlns:a16="http://schemas.microsoft.com/office/drawing/2014/main" id="{1CC4945E-34DE-B920-518D-E437FD36169F}"/>
              </a:ext>
            </a:extLst>
          </p:cNvPr>
          <p:cNvSpPr>
            <a:spLocks noGrp="1"/>
          </p:cNvSpPr>
          <p:nvPr>
            <p:ph type="pic" sz="quarter" idx="13"/>
          </p:nvPr>
        </p:nvSpPr>
        <p:spPr>
          <a:xfrm>
            <a:off x="0" y="1644651"/>
            <a:ext cx="12192000" cy="5213349"/>
          </a:xfrm>
          <a:custGeom>
            <a:avLst/>
            <a:gdLst>
              <a:gd name="connsiteX0" fmla="*/ 0 w 3404782"/>
              <a:gd name="connsiteY0" fmla="*/ 0 h 5070663"/>
              <a:gd name="connsiteX1" fmla="*/ 3404782 w 3404782"/>
              <a:gd name="connsiteY1" fmla="*/ 0 h 5070663"/>
              <a:gd name="connsiteX2" fmla="*/ 3404782 w 3404782"/>
              <a:gd name="connsiteY2" fmla="*/ 5070663 h 5070663"/>
              <a:gd name="connsiteX3" fmla="*/ 0 w 3404782"/>
              <a:gd name="connsiteY3" fmla="*/ 5070663 h 5070663"/>
            </a:gdLst>
            <a:ahLst/>
            <a:cxnLst>
              <a:cxn ang="0">
                <a:pos x="connsiteX0" y="connsiteY0"/>
              </a:cxn>
              <a:cxn ang="0">
                <a:pos x="connsiteX1" y="connsiteY1"/>
              </a:cxn>
              <a:cxn ang="0">
                <a:pos x="connsiteX2" y="connsiteY2"/>
              </a:cxn>
              <a:cxn ang="0">
                <a:pos x="connsiteX3" y="connsiteY3"/>
              </a:cxn>
            </a:cxnLst>
            <a:rect l="l" t="t" r="r" b="b"/>
            <a:pathLst>
              <a:path w="3404782" h="5070663">
                <a:moveTo>
                  <a:pt x="0" y="0"/>
                </a:moveTo>
                <a:lnTo>
                  <a:pt x="3404782" y="0"/>
                </a:lnTo>
                <a:lnTo>
                  <a:pt x="3404782" y="5070663"/>
                </a:lnTo>
                <a:lnTo>
                  <a:pt x="0" y="5070663"/>
                </a:ln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Tree>
    <p:extLst>
      <p:ext uri="{BB962C8B-B14F-4D97-AF65-F5344CB8AC3E}">
        <p14:creationId xmlns:p14="http://schemas.microsoft.com/office/powerpoint/2010/main" val="195306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in three columns with blue">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CF476445-3292-41EA-9F7D-66524141203D}"/>
              </a:ext>
            </a:extLst>
          </p:cNvPr>
          <p:cNvSpPr>
            <a:spLocks noGrp="1"/>
          </p:cNvSpPr>
          <p:nvPr>
            <p:ph sz="half" idx="14"/>
          </p:nvPr>
        </p:nvSpPr>
        <p:spPr>
          <a:xfrm>
            <a:off x="4891498" y="2586963"/>
            <a:ext cx="3274601" cy="3778148"/>
          </a:xfrm>
          <a:prstGeom prst="rect">
            <a:avLst/>
          </a:prstGeom>
        </p:spPr>
        <p:txBody>
          <a:bodyPr>
            <a:noAutofit/>
          </a:bodyPr>
          <a:lstStyle>
            <a:lvl1pPr marL="0" marR="0" indent="0" algn="l" defTabSz="914377" rtl="0" eaLnBrk="1" fontAlgn="auto" latinLnBrk="0" hangingPunct="1">
              <a:lnSpc>
                <a:spcPct val="100000"/>
              </a:lnSpc>
              <a:spcBef>
                <a:spcPts val="0"/>
              </a:spcBef>
              <a:spcAft>
                <a:spcPts val="800"/>
              </a:spcAft>
              <a:buClrTx/>
              <a:buSzTx/>
              <a:buFont typeface="Arial" panose="020B0604020202020204" pitchFamily="34" charset="0"/>
              <a:buNone/>
              <a:tabLst/>
              <a:defRPr sz="1867" b="1"/>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19"/>
            <a:ext cx="6963711"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19201" y="2541432"/>
            <a:ext cx="3299883" cy="3829736"/>
          </a:xfrm>
          <a:prstGeom prst="rect">
            <a:avLst/>
          </a:prstGeom>
        </p:spPr>
        <p:txBody>
          <a:bodyPr>
            <a:noAutofit/>
          </a:bodyPr>
          <a:lstStyle>
            <a:lvl1pPr>
              <a:defRPr sz="1867" b="1"/>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E0B0DAAE-C09B-45BD-9696-C3DAD5E5DE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97B6E34C-7363-422B-B89A-4EB5DF3FAF9D}"/>
              </a:ext>
            </a:extLst>
          </p:cNvPr>
          <p:cNvSpPr>
            <a:spLocks noGrp="1"/>
          </p:cNvSpPr>
          <p:nvPr>
            <p:ph type="dt" sz="half" idx="15"/>
          </p:nvPr>
        </p:nvSpPr>
        <p:spPr/>
        <p:txBody>
          <a:bodyPr/>
          <a:lstStyle>
            <a:lvl1pPr>
              <a:defRPr/>
            </a:lvl1pPr>
          </a:lstStyle>
          <a:p>
            <a:fld id="{6AE7C8EB-69D7-40D6-9D70-0D687441C850}"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3543ABFA-3E0D-4F0A-AF30-F33D95442FD9}"/>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FC81A3C9-35CE-423F-AFBD-419E2D88E735}"/>
              </a:ext>
            </a:extLst>
          </p:cNvPr>
          <p:cNvSpPr>
            <a:spLocks noGrp="1"/>
          </p:cNvSpPr>
          <p:nvPr>
            <p:ph type="ftr" sz="quarter" idx="18"/>
          </p:nvPr>
        </p:nvSpPr>
        <p:spPr/>
        <p:txBody>
          <a:bodyPr/>
          <a:lstStyle/>
          <a:p>
            <a:r>
              <a:rPr lang="en-US"/>
              <a:t>Confidential</a:t>
            </a:r>
          </a:p>
        </p:txBody>
      </p:sp>
      <p:sp>
        <p:nvSpPr>
          <p:cNvPr id="6" name="Rectangle 5">
            <a:extLst>
              <a:ext uri="{FF2B5EF4-FFF2-40B4-BE49-F238E27FC236}">
                <a16:creationId xmlns:a16="http://schemas.microsoft.com/office/drawing/2014/main" id="{1852EAB2-6624-4314-9980-A39B8DF0687C}"/>
              </a:ext>
            </a:extLst>
          </p:cNvPr>
          <p:cNvSpPr/>
          <p:nvPr userDrawn="1"/>
        </p:nvSpPr>
        <p:spPr>
          <a:xfrm>
            <a:off x="8538513" y="0"/>
            <a:ext cx="365348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Content Placeholder 3">
            <a:extLst>
              <a:ext uri="{FF2B5EF4-FFF2-40B4-BE49-F238E27FC236}">
                <a16:creationId xmlns:a16="http://schemas.microsoft.com/office/drawing/2014/main" id="{95A480B9-FF14-41FC-BAA6-25BD6F33959C}"/>
              </a:ext>
            </a:extLst>
          </p:cNvPr>
          <p:cNvSpPr>
            <a:spLocks noGrp="1"/>
          </p:cNvSpPr>
          <p:nvPr>
            <p:ph sz="half" idx="19"/>
          </p:nvPr>
        </p:nvSpPr>
        <p:spPr>
          <a:xfrm>
            <a:off x="8928100" y="395819"/>
            <a:ext cx="2908299" cy="5969293"/>
          </a:xfrm>
          <a:prstGeom prst="rect">
            <a:avLst/>
          </a:prstGeom>
        </p:spPr>
        <p:txBody>
          <a:bodyPr>
            <a:noAutofit/>
          </a:bodyPr>
          <a:lstStyle>
            <a:lvl1pPr>
              <a:defRPr sz="1867"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7FB0318F-D015-472D-B35E-E9C704F41559}"/>
              </a:ext>
            </a:extLst>
          </p:cNvPr>
          <p:cNvSpPr>
            <a:spLocks noGrp="1"/>
          </p:cNvSpPr>
          <p:nvPr>
            <p:ph sz="half" idx="20"/>
          </p:nvPr>
        </p:nvSpPr>
        <p:spPr>
          <a:xfrm>
            <a:off x="1231901" y="1804832"/>
            <a:ext cx="6951009" cy="481168"/>
          </a:xfrm>
          <a:prstGeom prst="rect">
            <a:avLst/>
          </a:prstGeom>
        </p:spPr>
        <p:txBody>
          <a:bodyPr>
            <a:noAutofit/>
          </a:bodyPr>
          <a:lstStyle>
            <a:lvl1pPr>
              <a:defRPr sz="1867" b="1">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4133295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D1482-413E-5356-FBF0-106CBFFDFE73}"/>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3" name="Footer Placeholder 2">
            <a:extLst>
              <a:ext uri="{FF2B5EF4-FFF2-40B4-BE49-F238E27FC236}">
                <a16:creationId xmlns:a16="http://schemas.microsoft.com/office/drawing/2014/main" id="{34F19995-B8A8-1658-8DEE-08B9EF1CDF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264E5E-2D18-2E19-BDB2-E04A198D4564}"/>
              </a:ext>
            </a:extLst>
          </p:cNvPr>
          <p:cNvSpPr>
            <a:spLocks noGrp="1"/>
          </p:cNvSpPr>
          <p:nvPr>
            <p:ph type="sldNum" sz="quarter" idx="12"/>
          </p:nvPr>
        </p:nvSpPr>
        <p:spPr/>
        <p:txBody>
          <a:bodyPr/>
          <a:lstStyle/>
          <a:p>
            <a:fld id="{58EB555C-832B-9248-B063-F5BF6D871D9B}" type="slidenum">
              <a:rPr lang="en-US" smtClean="0"/>
              <a:t>‹#›</a:t>
            </a:fld>
            <a:endParaRPr lang="en-US"/>
          </a:p>
        </p:txBody>
      </p:sp>
    </p:spTree>
    <p:extLst>
      <p:ext uri="{BB962C8B-B14F-4D97-AF65-F5344CB8AC3E}">
        <p14:creationId xmlns:p14="http://schemas.microsoft.com/office/powerpoint/2010/main" val="57694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obj" preserve="1">
  <p:cSld name="Title and Content Full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88A5C-BFEB-352C-9B59-BB8CF5049941}"/>
              </a:ext>
            </a:extLst>
          </p:cNvPr>
          <p:cNvSpPr/>
          <p:nvPr userDrawn="1"/>
        </p:nvSpPr>
        <p:spPr>
          <a:xfrm>
            <a:off x="0" y="0"/>
            <a:ext cx="12192000" cy="6858000"/>
          </a:xfrm>
          <a:prstGeom prst="rect">
            <a:avLst/>
          </a:prstGeom>
          <a:gradFill flip="none" rotWithShape="1">
            <a:gsLst>
              <a:gs pos="18000">
                <a:schemeClr val="accent1"/>
              </a:gs>
              <a:gs pos="100000">
                <a:schemeClr val="accent3"/>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5885A615-0D52-96D0-3F6D-CB17304FDA3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F4EA390-0EEF-431F-7F16-11CB1ECCA6ED}"/>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6C5D1F-DC28-1958-0F87-2E431C78324E}"/>
              </a:ext>
            </a:extLst>
          </p:cNvPr>
          <p:cNvSpPr>
            <a:spLocks noGrp="1"/>
          </p:cNvSpPr>
          <p:nvPr>
            <p:ph type="dt" sz="half" idx="10"/>
          </p:nvPr>
        </p:nvSpPr>
        <p:spPr/>
        <p:txBody>
          <a:bodyPr/>
          <a:lstStyle>
            <a:lvl1pPr>
              <a:defRPr>
                <a:solidFill>
                  <a:schemeClr val="bg1"/>
                </a:solidFill>
              </a:defRPr>
            </a:lvl1pPr>
          </a:lstStyle>
          <a:p>
            <a:fld id="{A5CD99A4-8255-AD40-AC11-3A5076833560}" type="datetimeFigureOut">
              <a:rPr lang="en-US" smtClean="0"/>
              <a:pPr/>
              <a:t>6/15/24</a:t>
            </a:fld>
            <a:endParaRPr lang="en-US" dirty="0"/>
          </a:p>
        </p:txBody>
      </p:sp>
      <p:sp>
        <p:nvSpPr>
          <p:cNvPr id="5" name="Footer Placeholder 4">
            <a:extLst>
              <a:ext uri="{FF2B5EF4-FFF2-40B4-BE49-F238E27FC236}">
                <a16:creationId xmlns:a16="http://schemas.microsoft.com/office/drawing/2014/main" id="{1709D3D4-81C7-2EF6-5CB6-346ED8FA2B61}"/>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636D7AB-6AD6-2AF2-77F7-F3432696A4AF}"/>
              </a:ext>
            </a:extLst>
          </p:cNvPr>
          <p:cNvSpPr>
            <a:spLocks noGrp="1"/>
          </p:cNvSpPr>
          <p:nvPr>
            <p:ph type="sldNum" sz="quarter" idx="12"/>
          </p:nvPr>
        </p:nvSpPr>
        <p:spPr/>
        <p:txBody>
          <a:bodyPr/>
          <a:lstStyle>
            <a:lvl1pPr>
              <a:defRPr>
                <a:solidFill>
                  <a:schemeClr val="bg1"/>
                </a:solidFill>
              </a:defRPr>
            </a:lvl1pPr>
          </a:lstStyle>
          <a:p>
            <a:fld id="{58EB555C-832B-9248-B063-F5BF6D871D9B}" type="slidenum">
              <a:rPr lang="en-US" smtClean="0"/>
              <a:pPr/>
              <a:t>‹#›</a:t>
            </a:fld>
            <a:endParaRPr lang="en-US"/>
          </a:p>
        </p:txBody>
      </p:sp>
      <p:pic>
        <p:nvPicPr>
          <p:cNvPr id="8" name="Graphic 7">
            <a:extLst>
              <a:ext uri="{FF2B5EF4-FFF2-40B4-BE49-F238E27FC236}">
                <a16:creationId xmlns:a16="http://schemas.microsoft.com/office/drawing/2014/main" id="{BF5382A9-D9B8-A214-F960-B7BCBFEF8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777" y="6431732"/>
            <a:ext cx="1375828" cy="224209"/>
          </a:xfrm>
          <a:prstGeom prst="rect">
            <a:avLst/>
          </a:prstGeom>
        </p:spPr>
      </p:pic>
    </p:spTree>
    <p:extLst>
      <p:ext uri="{BB962C8B-B14F-4D97-AF65-F5344CB8AC3E}">
        <p14:creationId xmlns:p14="http://schemas.microsoft.com/office/powerpoint/2010/main" val="87695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BC5839-5763-FF22-6B73-C6CB48F60775}"/>
              </a:ext>
            </a:extLst>
          </p:cNvPr>
          <p:cNvSpPr/>
          <p:nvPr userDrawn="1"/>
        </p:nvSpPr>
        <p:spPr>
          <a:xfrm>
            <a:off x="0" y="0"/>
            <a:ext cx="12192000" cy="6858000"/>
          </a:xfrm>
          <a:prstGeom prst="rect">
            <a:avLst/>
          </a:prstGeom>
          <a:gradFill flip="none" rotWithShape="1">
            <a:gsLst>
              <a:gs pos="18000">
                <a:schemeClr val="accent1"/>
              </a:gs>
              <a:gs pos="100000">
                <a:schemeClr val="accent3"/>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a:extLst>
              <a:ext uri="{FF2B5EF4-FFF2-40B4-BE49-F238E27FC236}">
                <a16:creationId xmlns:a16="http://schemas.microsoft.com/office/drawing/2014/main" id="{065E1AF9-603A-40A2-C045-838A6DBCAF2D}"/>
              </a:ext>
            </a:extLst>
          </p:cNvPr>
          <p:cNvSpPr>
            <a:spLocks noGrp="1"/>
          </p:cNvSpPr>
          <p:nvPr>
            <p:ph type="ftr" sz="quarter" idx="11"/>
          </p:nvPr>
        </p:nvSpPr>
        <p:spPr>
          <a:xfrm>
            <a:off x="4038600" y="6356351"/>
            <a:ext cx="4114800" cy="365125"/>
          </a:xfr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0D182898-DCAE-D9A3-B8A7-9289D7A11246}"/>
              </a:ext>
            </a:extLst>
          </p:cNvPr>
          <p:cNvSpPr>
            <a:spLocks noGrp="1"/>
          </p:cNvSpPr>
          <p:nvPr>
            <p:ph type="sldNum" sz="quarter" idx="12"/>
          </p:nvPr>
        </p:nvSpPr>
        <p:spPr>
          <a:xfrm>
            <a:off x="9448800" y="6356351"/>
            <a:ext cx="2743200" cy="365125"/>
          </a:xfrm>
        </p:spPr>
        <p:txBody>
          <a:bodyPr/>
          <a:lstStyle>
            <a:lvl1pPr>
              <a:defRPr>
                <a:solidFill>
                  <a:schemeClr val="bg1"/>
                </a:solidFill>
              </a:defRPr>
            </a:lvl1pPr>
          </a:lstStyle>
          <a:p>
            <a:fld id="{58EB555C-832B-9248-B063-F5BF6D871D9B}" type="slidenum">
              <a:rPr lang="en-US" smtClean="0"/>
              <a:pPr/>
              <a:t>‹#›</a:t>
            </a:fld>
            <a:endParaRPr lang="en-US"/>
          </a:p>
        </p:txBody>
      </p:sp>
      <p:sp>
        <p:nvSpPr>
          <p:cNvPr id="2" name="Title 1"/>
          <p:cNvSpPr>
            <a:spLocks noGrp="1"/>
          </p:cNvSpPr>
          <p:nvPr>
            <p:ph type="title"/>
          </p:nvPr>
        </p:nvSpPr>
        <p:spPr>
          <a:xfrm>
            <a:off x="557784" y="762000"/>
            <a:ext cx="3480816" cy="2188464"/>
          </a:xfrm>
        </p:spPr>
        <p:txBody>
          <a:bodyPr anchor="b"/>
          <a:lstStyle>
            <a:lvl1pPr>
              <a:defRPr sz="3200" b="0" i="0">
                <a:solidFill>
                  <a:schemeClr val="bg1"/>
                </a:solidFill>
                <a:latin typeface="+mj-lt"/>
                <a:cs typeface="Poppins" pitchFamily="2" charset="77"/>
              </a:defRPr>
            </a:lvl1pPr>
          </a:lstStyle>
          <a:p>
            <a:r>
              <a:rPr lang="en-US" dirty="0"/>
              <a:t>Click to edit Master title style</a:t>
            </a:r>
          </a:p>
        </p:txBody>
      </p:sp>
      <p:sp>
        <p:nvSpPr>
          <p:cNvPr id="4" name="Text Placeholder 3"/>
          <p:cNvSpPr>
            <a:spLocks noGrp="1"/>
          </p:cNvSpPr>
          <p:nvPr>
            <p:ph type="body" sz="half" idx="2"/>
          </p:nvPr>
        </p:nvSpPr>
        <p:spPr>
          <a:xfrm>
            <a:off x="557784" y="3157728"/>
            <a:ext cx="3480816" cy="2663952"/>
          </a:xfrm>
        </p:spPr>
        <p:txBody>
          <a:bodyPr/>
          <a:lstStyle>
            <a:lvl1pPr marL="0" indent="0">
              <a:buNone/>
              <a:defRPr sz="1600" b="1">
                <a:solidFill>
                  <a:schemeClr val="bg1"/>
                </a:solidFill>
                <a:latin typeface="+mj-lt"/>
              </a:defRPr>
            </a:lvl1pPr>
            <a:lvl2pPr marL="457211" indent="0">
              <a:buNone/>
              <a:defRPr sz="1400"/>
            </a:lvl2pPr>
            <a:lvl3pPr marL="914424" indent="0">
              <a:buNone/>
              <a:defRPr sz="1200"/>
            </a:lvl3pPr>
            <a:lvl4pPr marL="1371635" indent="0">
              <a:buNone/>
              <a:defRPr sz="1000"/>
            </a:lvl4pPr>
            <a:lvl5pPr marL="1828845" indent="0">
              <a:buNone/>
              <a:defRPr sz="1000"/>
            </a:lvl5pPr>
            <a:lvl6pPr marL="2286058" indent="0">
              <a:buNone/>
              <a:defRPr sz="1000"/>
            </a:lvl6pPr>
            <a:lvl7pPr marL="2743269" indent="0">
              <a:buNone/>
              <a:defRPr sz="1000"/>
            </a:lvl7pPr>
            <a:lvl8pPr marL="3200480" indent="0">
              <a:buNone/>
              <a:defRPr sz="1000"/>
            </a:lvl8pPr>
            <a:lvl9pPr marL="3657691"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5C00685-DA14-614C-8DCA-CAC75FCB6A70}" type="datetime1">
              <a:rPr lang="en-US" smtClean="0"/>
              <a:pPr/>
              <a:t>6/15/24</a:t>
            </a:fld>
            <a:endParaRPr lang="en-US"/>
          </a:p>
        </p:txBody>
      </p:sp>
      <p:sp>
        <p:nvSpPr>
          <p:cNvPr id="12" name="Content Placeholder 2">
            <a:extLst>
              <a:ext uri="{FF2B5EF4-FFF2-40B4-BE49-F238E27FC236}">
                <a16:creationId xmlns:a16="http://schemas.microsoft.com/office/drawing/2014/main" id="{EC6373EF-85BF-0278-E57C-3C0EBE15F530}"/>
              </a:ext>
            </a:extLst>
          </p:cNvPr>
          <p:cNvSpPr>
            <a:spLocks noGrp="1"/>
          </p:cNvSpPr>
          <p:nvPr>
            <p:ph idx="1"/>
          </p:nvPr>
        </p:nvSpPr>
        <p:spPr>
          <a:xfrm>
            <a:off x="4547616" y="762000"/>
            <a:ext cx="7187184" cy="5059680"/>
          </a:xfrm>
        </p:spPr>
        <p:txBody>
          <a:bodyPr anchor="ctr"/>
          <a:lstStyle>
            <a:lvl1pPr marL="0" indent="0">
              <a:buClr>
                <a:schemeClr val="bg1"/>
              </a:buClr>
              <a:buNone/>
              <a:tabLst>
                <a:tab pos="1142971" algn="l"/>
              </a:tabLst>
              <a:defRPr sz="1600">
                <a:solidFill>
                  <a:schemeClr val="bg1"/>
                </a:solidFill>
              </a:defRPr>
            </a:lvl1pPr>
            <a:lvl2pPr marL="457189" indent="0">
              <a:buClr>
                <a:schemeClr val="bg1"/>
              </a:buClr>
              <a:buNone/>
              <a:defRPr>
                <a:solidFill>
                  <a:schemeClr val="bg1"/>
                </a:solidFill>
              </a:defRPr>
            </a:lvl2pPr>
            <a:lvl3pPr marL="914377" indent="0">
              <a:buClr>
                <a:schemeClr val="bg1"/>
              </a:buClr>
              <a:buNone/>
              <a:defRPr>
                <a:solidFill>
                  <a:schemeClr val="bg1"/>
                </a:solidFill>
              </a:defRPr>
            </a:lvl3pPr>
            <a:lvl4pPr marL="1371566" indent="0">
              <a:buClr>
                <a:schemeClr val="bg1"/>
              </a:buClr>
              <a:buNone/>
              <a:defRPr>
                <a:solidFill>
                  <a:schemeClr val="bg1"/>
                </a:solidFill>
              </a:defRPr>
            </a:lvl4pPr>
            <a:lvl5pPr marL="1828754" indent="0">
              <a:buClr>
                <a:schemeClr val="bg1"/>
              </a:buClr>
              <a:buNone/>
              <a:defRPr>
                <a:solidFill>
                  <a:schemeClr val="bg1"/>
                </a:solidFill>
              </a:defRPr>
            </a:lvl5pPr>
          </a:lstStyle>
          <a:p>
            <a:pPr lvl="0"/>
            <a:r>
              <a:rPr lang="en-US" dirty="0"/>
              <a:t>Click to edit Master text styles</a:t>
            </a:r>
          </a:p>
        </p:txBody>
      </p:sp>
      <p:pic>
        <p:nvPicPr>
          <p:cNvPr id="10" name="Graphic 9">
            <a:extLst>
              <a:ext uri="{FF2B5EF4-FFF2-40B4-BE49-F238E27FC236}">
                <a16:creationId xmlns:a16="http://schemas.microsoft.com/office/drawing/2014/main" id="{A7D35BB8-E315-80E9-A4BC-6E6F28548E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777" y="6431732"/>
            <a:ext cx="1375828" cy="224209"/>
          </a:xfrm>
          <a:prstGeom prst="rect">
            <a:avLst/>
          </a:prstGeom>
        </p:spPr>
      </p:pic>
    </p:spTree>
    <p:extLst>
      <p:ext uri="{BB962C8B-B14F-4D97-AF65-F5344CB8AC3E}">
        <p14:creationId xmlns:p14="http://schemas.microsoft.com/office/powerpoint/2010/main" val="409841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Only" preserve="1">
  <p:cSld name="Icons Slide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17A91C-96C5-B40B-0D80-BBFD2849194B}"/>
              </a:ext>
            </a:extLst>
          </p:cNvPr>
          <p:cNvSpPr/>
          <p:nvPr userDrawn="1"/>
        </p:nvSpPr>
        <p:spPr>
          <a:xfrm>
            <a:off x="0" y="0"/>
            <a:ext cx="12192000" cy="972589"/>
          </a:xfrm>
          <a:prstGeom prst="rect">
            <a:avLst/>
          </a:prstGeom>
          <a:gradFill flip="none" rotWithShape="1">
            <a:gsLst>
              <a:gs pos="12000">
                <a:schemeClr val="accent1"/>
              </a:gs>
              <a:gs pos="100000">
                <a:schemeClr val="accent3"/>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92E5E293-9CF7-FF8C-1442-AD1EFABB1697}"/>
              </a:ext>
            </a:extLst>
          </p:cNvPr>
          <p:cNvSpPr>
            <a:spLocks noGrp="1"/>
          </p:cNvSpPr>
          <p:nvPr>
            <p:ph type="title"/>
          </p:nvPr>
        </p:nvSpPr>
        <p:spPr>
          <a:xfrm>
            <a:off x="557784" y="1"/>
            <a:ext cx="11073384" cy="972591"/>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AA4C4C0-6FD2-C8F7-5B55-5A6A5FA5CD1C}"/>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4" name="Footer Placeholder 3">
            <a:extLst>
              <a:ext uri="{FF2B5EF4-FFF2-40B4-BE49-F238E27FC236}">
                <a16:creationId xmlns:a16="http://schemas.microsoft.com/office/drawing/2014/main" id="{224D546F-220D-6909-549C-5D5FDF8742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18EE65-E47A-7C96-C00B-C91B905C59B9}"/>
              </a:ext>
            </a:extLst>
          </p:cNvPr>
          <p:cNvSpPr>
            <a:spLocks noGrp="1"/>
          </p:cNvSpPr>
          <p:nvPr>
            <p:ph type="sldNum" sz="quarter" idx="12"/>
          </p:nvPr>
        </p:nvSpPr>
        <p:spPr/>
        <p:txBody>
          <a:bodyPr/>
          <a:lstStyle/>
          <a:p>
            <a:fld id="{58EB555C-832B-9248-B063-F5BF6D871D9B}" type="slidenum">
              <a:rPr lang="en-US" smtClean="0"/>
              <a:t>‹#›</a:t>
            </a:fld>
            <a:endParaRPr lang="en-US"/>
          </a:p>
        </p:txBody>
      </p:sp>
    </p:spTree>
    <p:extLst>
      <p:ext uri="{BB962C8B-B14F-4D97-AF65-F5344CB8AC3E}">
        <p14:creationId xmlns:p14="http://schemas.microsoft.com/office/powerpoint/2010/main" val="246998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Only" preserve="1">
  <p:cSld name="Icons Slide Dark">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349E26-D8F3-EA14-6A77-830721F3AEF6}"/>
              </a:ext>
            </a:extLst>
          </p:cNvPr>
          <p:cNvSpPr/>
          <p:nvPr userDrawn="1"/>
        </p:nvSpPr>
        <p:spPr>
          <a:xfrm>
            <a:off x="0" y="0"/>
            <a:ext cx="12192000" cy="972589"/>
          </a:xfrm>
          <a:prstGeom prst="rect">
            <a:avLst/>
          </a:prstGeom>
          <a:gradFill flip="none" rotWithShape="1">
            <a:gsLst>
              <a:gs pos="12000">
                <a:schemeClr val="accent1"/>
              </a:gs>
              <a:gs pos="100000">
                <a:schemeClr val="accent3"/>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92E5E293-9CF7-FF8C-1442-AD1EFABB1697}"/>
              </a:ext>
            </a:extLst>
          </p:cNvPr>
          <p:cNvSpPr>
            <a:spLocks noGrp="1"/>
          </p:cNvSpPr>
          <p:nvPr>
            <p:ph type="title"/>
          </p:nvPr>
        </p:nvSpPr>
        <p:spPr>
          <a:xfrm>
            <a:off x="557784" y="1"/>
            <a:ext cx="11073384" cy="972591"/>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AA4C4C0-6FD2-C8F7-5B55-5A6A5FA5CD1C}"/>
              </a:ext>
            </a:extLst>
          </p:cNvPr>
          <p:cNvSpPr>
            <a:spLocks noGrp="1"/>
          </p:cNvSpPr>
          <p:nvPr>
            <p:ph type="dt" sz="half" idx="10"/>
          </p:nvPr>
        </p:nvSpPr>
        <p:spPr/>
        <p:txBody>
          <a:bodyPr/>
          <a:lstStyle/>
          <a:p>
            <a:fld id="{A5CD99A4-8255-AD40-AC11-3A5076833560}" type="datetimeFigureOut">
              <a:rPr lang="en-US" smtClean="0"/>
              <a:t>6/15/24</a:t>
            </a:fld>
            <a:endParaRPr lang="en-US"/>
          </a:p>
        </p:txBody>
      </p:sp>
      <p:sp>
        <p:nvSpPr>
          <p:cNvPr id="4" name="Footer Placeholder 3">
            <a:extLst>
              <a:ext uri="{FF2B5EF4-FFF2-40B4-BE49-F238E27FC236}">
                <a16:creationId xmlns:a16="http://schemas.microsoft.com/office/drawing/2014/main" id="{224D546F-220D-6909-549C-5D5FDF8742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18EE65-E47A-7C96-C00B-C91B905C59B9}"/>
              </a:ext>
            </a:extLst>
          </p:cNvPr>
          <p:cNvSpPr>
            <a:spLocks noGrp="1"/>
          </p:cNvSpPr>
          <p:nvPr>
            <p:ph type="sldNum" sz="quarter" idx="12"/>
          </p:nvPr>
        </p:nvSpPr>
        <p:spPr/>
        <p:txBody>
          <a:bodyPr/>
          <a:lstStyle/>
          <a:p>
            <a:fld id="{58EB555C-832B-9248-B063-F5BF6D871D9B}" type="slidenum">
              <a:rPr lang="en-US" smtClean="0"/>
              <a:t>‹#›</a:t>
            </a:fld>
            <a:endParaRPr lang="en-US"/>
          </a:p>
        </p:txBody>
      </p:sp>
    </p:spTree>
    <p:extLst>
      <p:ext uri="{BB962C8B-B14F-4D97-AF65-F5344CB8AC3E}">
        <p14:creationId xmlns:p14="http://schemas.microsoft.com/office/powerpoint/2010/main" val="307665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Sid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B55FA4-D4B4-4C06-BE42-839B9C1BE17B}"/>
              </a:ext>
            </a:extLst>
          </p:cNvPr>
          <p:cNvSpPr/>
          <p:nvPr userDrawn="1"/>
        </p:nvSpPr>
        <p:spPr>
          <a:xfrm>
            <a:off x="0" y="0"/>
            <a:ext cx="4225871" cy="6858000"/>
          </a:xfrm>
          <a:prstGeom prst="rect">
            <a:avLst/>
          </a:prstGeom>
          <a:gradFill flip="none" rotWithShape="1">
            <a:gsLst>
              <a:gs pos="18000">
                <a:schemeClr val="accent1"/>
              </a:gs>
              <a:gs pos="100000">
                <a:schemeClr val="accent2"/>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57784" y="762000"/>
            <a:ext cx="3229416" cy="2188464"/>
          </a:xfrm>
        </p:spPr>
        <p:txBody>
          <a:bodyPr anchor="b"/>
          <a:lstStyle>
            <a:lvl1pPr>
              <a:defRPr sz="3200" b="0" i="0">
                <a:solidFill>
                  <a:schemeClr val="bg1"/>
                </a:solidFill>
                <a:latin typeface="+mj-lt"/>
                <a:cs typeface="Poppins" pitchFamily="2" charset="77"/>
              </a:defRPr>
            </a:lvl1pPr>
          </a:lstStyle>
          <a:p>
            <a:r>
              <a:rPr lang="en-US" dirty="0"/>
              <a:t>Click to edit Master title style</a:t>
            </a:r>
          </a:p>
        </p:txBody>
      </p:sp>
      <p:sp>
        <p:nvSpPr>
          <p:cNvPr id="4" name="Text Placeholder 3"/>
          <p:cNvSpPr>
            <a:spLocks noGrp="1"/>
          </p:cNvSpPr>
          <p:nvPr>
            <p:ph type="body" sz="half" idx="2"/>
          </p:nvPr>
        </p:nvSpPr>
        <p:spPr>
          <a:xfrm>
            <a:off x="557784" y="3157728"/>
            <a:ext cx="3229416" cy="2560320"/>
          </a:xfrm>
        </p:spPr>
        <p:txBody>
          <a:bodyPr/>
          <a:lstStyle>
            <a:lvl1pPr marL="0" indent="0">
              <a:buNone/>
              <a:defRPr sz="1600" b="1">
                <a:solidFill>
                  <a:schemeClr val="bg1"/>
                </a:solidFill>
                <a:latin typeface="+mj-lt"/>
              </a:defRPr>
            </a:lvl1pPr>
            <a:lvl2pPr marL="457211" indent="0">
              <a:buNone/>
              <a:defRPr sz="1400"/>
            </a:lvl2pPr>
            <a:lvl3pPr marL="914424" indent="0">
              <a:buNone/>
              <a:defRPr sz="1200"/>
            </a:lvl3pPr>
            <a:lvl4pPr marL="1371635" indent="0">
              <a:buNone/>
              <a:defRPr sz="1000"/>
            </a:lvl4pPr>
            <a:lvl5pPr marL="1828845" indent="0">
              <a:buNone/>
              <a:defRPr sz="1000"/>
            </a:lvl5pPr>
            <a:lvl6pPr marL="2286058" indent="0">
              <a:buNone/>
              <a:defRPr sz="1000"/>
            </a:lvl6pPr>
            <a:lvl7pPr marL="2743269" indent="0">
              <a:buNone/>
              <a:defRPr sz="1000"/>
            </a:lvl7pPr>
            <a:lvl8pPr marL="3200480" indent="0">
              <a:buNone/>
              <a:defRPr sz="1000"/>
            </a:lvl8pPr>
            <a:lvl9pPr marL="3657691"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5C00685-DA14-614C-8DCA-CAC75FCB6A70}" type="datetime1">
              <a:rPr lang="en-US" smtClean="0"/>
              <a:pPr/>
              <a:t>6/15/24</a:t>
            </a:fld>
            <a:endParaRPr lang="en-US"/>
          </a:p>
        </p:txBody>
      </p:sp>
      <p:sp>
        <p:nvSpPr>
          <p:cNvPr id="7" name="Slide Number Placeholder 6"/>
          <p:cNvSpPr>
            <a:spLocks noGrp="1"/>
          </p:cNvSpPr>
          <p:nvPr>
            <p:ph type="sldNum" sz="quarter" idx="12"/>
          </p:nvPr>
        </p:nvSpPr>
        <p:spPr/>
        <p:txBody>
          <a:bodyPr vert="horz" lIns="91440" tIns="45720" rIns="91440" bIns="45720" rtlCol="0" anchor="ctr"/>
          <a:lstStyle>
            <a:lvl1pPr>
              <a:defRPr lang="en-US" smtClean="0"/>
            </a:lvl1pPr>
          </a:lstStyle>
          <a:p>
            <a:fld id="{86672422-C096-4E4B-9BBF-CCB112CE5E10}" type="slidenum">
              <a:rPr lang="en-US" smtClean="0"/>
              <a:pPr/>
              <a:t>‹#›</a:t>
            </a:fld>
            <a:endParaRPr lang="en-US" dirty="0"/>
          </a:p>
        </p:txBody>
      </p:sp>
      <p:sp>
        <p:nvSpPr>
          <p:cNvPr id="12" name="Content Placeholder 2">
            <a:extLst>
              <a:ext uri="{FF2B5EF4-FFF2-40B4-BE49-F238E27FC236}">
                <a16:creationId xmlns:a16="http://schemas.microsoft.com/office/drawing/2014/main" id="{EC6373EF-85BF-0278-E57C-3C0EBE15F530}"/>
              </a:ext>
            </a:extLst>
          </p:cNvPr>
          <p:cNvSpPr>
            <a:spLocks noGrp="1"/>
          </p:cNvSpPr>
          <p:nvPr>
            <p:ph idx="1"/>
          </p:nvPr>
        </p:nvSpPr>
        <p:spPr>
          <a:xfrm>
            <a:off x="4547616" y="762000"/>
            <a:ext cx="7187184" cy="5059680"/>
          </a:xfrm>
        </p:spPr>
        <p:txBody>
          <a:bodyPr anchor="ct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C4B0FA74-89F9-35DB-1FC0-94833B3CB1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777" y="6431732"/>
            <a:ext cx="1375828" cy="224209"/>
          </a:xfrm>
          <a:prstGeom prst="rect">
            <a:avLst/>
          </a:prstGeom>
        </p:spPr>
      </p:pic>
    </p:spTree>
    <p:extLst>
      <p:ext uri="{BB962C8B-B14F-4D97-AF65-F5344CB8AC3E}">
        <p14:creationId xmlns:p14="http://schemas.microsoft.com/office/powerpoint/2010/main" val="290581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RightPhoto with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85BF3B-D0D4-05B5-105A-18301C29819D}"/>
              </a:ext>
            </a:extLst>
          </p:cNvPr>
          <p:cNvSpPr/>
          <p:nvPr userDrawn="1"/>
        </p:nvSpPr>
        <p:spPr>
          <a:xfrm>
            <a:off x="0" y="0"/>
            <a:ext cx="12192000" cy="6858000"/>
          </a:xfrm>
          <a:prstGeom prst="rect">
            <a:avLst/>
          </a:prstGeom>
          <a:gradFill flip="none" rotWithShape="1">
            <a:gsLst>
              <a:gs pos="18000">
                <a:schemeClr val="accent1"/>
              </a:gs>
              <a:gs pos="100000">
                <a:schemeClr val="accent3"/>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Picture Placeholder 14">
            <a:extLst>
              <a:ext uri="{FF2B5EF4-FFF2-40B4-BE49-F238E27FC236}">
                <a16:creationId xmlns:a16="http://schemas.microsoft.com/office/drawing/2014/main" id="{F2A7FA40-4957-1FF6-A03B-7274DA104CA9}"/>
              </a:ext>
            </a:extLst>
          </p:cNvPr>
          <p:cNvSpPr>
            <a:spLocks noGrp="1"/>
          </p:cNvSpPr>
          <p:nvPr>
            <p:ph type="pic" sz="quarter" idx="13"/>
          </p:nvPr>
        </p:nvSpPr>
        <p:spPr>
          <a:xfrm>
            <a:off x="7322078" y="-1"/>
            <a:ext cx="4869924" cy="6858001"/>
          </a:xfrm>
          <a:custGeom>
            <a:avLst/>
            <a:gdLst>
              <a:gd name="connsiteX0" fmla="*/ 0 w 4869924"/>
              <a:gd name="connsiteY0" fmla="*/ 0 h 6858000"/>
              <a:gd name="connsiteX1" fmla="*/ 4869924 w 4869924"/>
              <a:gd name="connsiteY1" fmla="*/ 0 h 6858000"/>
              <a:gd name="connsiteX2" fmla="*/ 4869924 w 4869924"/>
              <a:gd name="connsiteY2" fmla="*/ 6858000 h 6858000"/>
              <a:gd name="connsiteX3" fmla="*/ 0 w 4869924"/>
              <a:gd name="connsiteY3" fmla="*/ 6858000 h 6858000"/>
              <a:gd name="connsiteX4" fmla="*/ 0 w 4869924"/>
              <a:gd name="connsiteY4" fmla="*/ 0 h 6858000"/>
              <a:gd name="connsiteX0" fmla="*/ 2784936 w 4869924"/>
              <a:gd name="connsiteY0" fmla="*/ 201092 h 6858000"/>
              <a:gd name="connsiteX1" fmla="*/ 4869924 w 4869924"/>
              <a:gd name="connsiteY1" fmla="*/ 0 h 6858000"/>
              <a:gd name="connsiteX2" fmla="*/ 4869924 w 4869924"/>
              <a:gd name="connsiteY2" fmla="*/ 6858000 h 6858000"/>
              <a:gd name="connsiteX3" fmla="*/ 0 w 4869924"/>
              <a:gd name="connsiteY3" fmla="*/ 6858000 h 6858000"/>
              <a:gd name="connsiteX4" fmla="*/ 2784936 w 4869924"/>
              <a:gd name="connsiteY4" fmla="*/ 201092 h 6858000"/>
              <a:gd name="connsiteX0" fmla="*/ 2003333 w 4869924"/>
              <a:gd name="connsiteY0" fmla="*/ 0 h 6858001"/>
              <a:gd name="connsiteX1" fmla="*/ 4869924 w 4869924"/>
              <a:gd name="connsiteY1" fmla="*/ 1 h 6858001"/>
              <a:gd name="connsiteX2" fmla="*/ 4869924 w 4869924"/>
              <a:gd name="connsiteY2" fmla="*/ 6858001 h 6858001"/>
              <a:gd name="connsiteX3" fmla="*/ 0 w 4869924"/>
              <a:gd name="connsiteY3" fmla="*/ 6858001 h 6858001"/>
              <a:gd name="connsiteX4" fmla="*/ 2003333 w 4869924"/>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924" h="6858001">
                <a:moveTo>
                  <a:pt x="2003333" y="0"/>
                </a:moveTo>
                <a:lnTo>
                  <a:pt x="4869924" y="1"/>
                </a:lnTo>
                <a:lnTo>
                  <a:pt x="4869924" y="6858001"/>
                </a:lnTo>
                <a:lnTo>
                  <a:pt x="0" y="6858001"/>
                </a:lnTo>
                <a:lnTo>
                  <a:pt x="2003333" y="0"/>
                </a:lnTo>
                <a:close/>
              </a:path>
            </a:pathLst>
          </a:custGeom>
          <a:solidFill>
            <a:schemeClr val="bg2"/>
          </a:solidFill>
        </p:spPr>
        <p:txBody>
          <a:bodyPr anchor="ctr" anchorCtr="0"/>
          <a:lstStyle>
            <a:lvl1pPr marL="0" indent="0" algn="ctr">
              <a:buNone/>
              <a:defRPr/>
            </a:lvl1pPr>
          </a:lstStyle>
          <a:p>
            <a:endParaRPr lang="en-US"/>
          </a:p>
        </p:txBody>
      </p:sp>
      <p:sp>
        <p:nvSpPr>
          <p:cNvPr id="2" name="Title 1">
            <a:extLst>
              <a:ext uri="{FF2B5EF4-FFF2-40B4-BE49-F238E27FC236}">
                <a16:creationId xmlns:a16="http://schemas.microsoft.com/office/drawing/2014/main" id="{5885A615-0D52-96D0-3F6D-CB17304FDA3F}"/>
              </a:ext>
            </a:extLst>
          </p:cNvPr>
          <p:cNvSpPr>
            <a:spLocks noGrp="1"/>
          </p:cNvSpPr>
          <p:nvPr>
            <p:ph type="title"/>
          </p:nvPr>
        </p:nvSpPr>
        <p:spPr>
          <a:xfrm>
            <a:off x="557784" y="215492"/>
            <a:ext cx="824514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F4EA390-0EEF-431F-7F16-11CB1ECCA6ED}"/>
              </a:ext>
            </a:extLst>
          </p:cNvPr>
          <p:cNvSpPr>
            <a:spLocks noGrp="1"/>
          </p:cNvSpPr>
          <p:nvPr>
            <p:ph idx="1"/>
          </p:nvPr>
        </p:nvSpPr>
        <p:spPr>
          <a:xfrm>
            <a:off x="557784" y="1825625"/>
            <a:ext cx="6836616" cy="435133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6C5D1F-DC28-1958-0F87-2E431C78324E}"/>
              </a:ext>
            </a:extLst>
          </p:cNvPr>
          <p:cNvSpPr>
            <a:spLocks noGrp="1"/>
          </p:cNvSpPr>
          <p:nvPr>
            <p:ph type="dt" sz="half" idx="10"/>
          </p:nvPr>
        </p:nvSpPr>
        <p:spPr>
          <a:xfrm>
            <a:off x="838200" y="7270751"/>
            <a:ext cx="2743200" cy="365125"/>
          </a:xfrm>
        </p:spPr>
        <p:txBody>
          <a:bodyPr/>
          <a:lstStyle/>
          <a:p>
            <a:fld id="{A5CD99A4-8255-AD40-AC11-3A5076833560}" type="datetimeFigureOut">
              <a:rPr lang="en-US" smtClean="0"/>
              <a:t>6/15/24</a:t>
            </a:fld>
            <a:endParaRPr lang="en-US"/>
          </a:p>
        </p:txBody>
      </p:sp>
      <p:sp>
        <p:nvSpPr>
          <p:cNvPr id="5" name="Footer Placeholder 4">
            <a:extLst>
              <a:ext uri="{FF2B5EF4-FFF2-40B4-BE49-F238E27FC236}">
                <a16:creationId xmlns:a16="http://schemas.microsoft.com/office/drawing/2014/main" id="{1709D3D4-81C7-2EF6-5CB6-346ED8FA2B61}"/>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636D7AB-6AD6-2AF2-77F7-F3432696A4AF}"/>
              </a:ext>
            </a:extLst>
          </p:cNvPr>
          <p:cNvSpPr>
            <a:spLocks noGrp="1"/>
          </p:cNvSpPr>
          <p:nvPr>
            <p:ph type="sldNum" sz="quarter" idx="12"/>
          </p:nvPr>
        </p:nvSpPr>
        <p:spPr/>
        <p:txBody>
          <a:bodyPr/>
          <a:lstStyle>
            <a:lvl1pPr>
              <a:defRPr>
                <a:solidFill>
                  <a:schemeClr val="bg1"/>
                </a:solidFill>
              </a:defRPr>
            </a:lvl1pPr>
          </a:lstStyle>
          <a:p>
            <a:fld id="{58EB555C-832B-9248-B063-F5BF6D871D9B}" type="slidenum">
              <a:rPr lang="en-US" smtClean="0"/>
              <a:pPr/>
              <a:t>‹#›</a:t>
            </a:fld>
            <a:endParaRPr lang="en-US"/>
          </a:p>
        </p:txBody>
      </p:sp>
      <p:pic>
        <p:nvPicPr>
          <p:cNvPr id="9" name="Graphic 8">
            <a:extLst>
              <a:ext uri="{FF2B5EF4-FFF2-40B4-BE49-F238E27FC236}">
                <a16:creationId xmlns:a16="http://schemas.microsoft.com/office/drawing/2014/main" id="{A06FC70A-1FC2-3E12-4E4E-DCF0CE96B1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138" y="6431732"/>
            <a:ext cx="1375828" cy="224209"/>
          </a:xfrm>
          <a:prstGeom prst="rect">
            <a:avLst/>
          </a:prstGeom>
        </p:spPr>
      </p:pic>
    </p:spTree>
    <p:extLst>
      <p:ext uri="{BB962C8B-B14F-4D97-AF65-F5344CB8AC3E}">
        <p14:creationId xmlns:p14="http://schemas.microsoft.com/office/powerpoint/2010/main" val="185840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Left Photo with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0ABAAB-75E1-611B-8941-21C76F4B0604}"/>
              </a:ext>
            </a:extLst>
          </p:cNvPr>
          <p:cNvSpPr/>
          <p:nvPr userDrawn="1"/>
        </p:nvSpPr>
        <p:spPr>
          <a:xfrm>
            <a:off x="0" y="0"/>
            <a:ext cx="12192000" cy="6858000"/>
          </a:xfrm>
          <a:prstGeom prst="rect">
            <a:avLst/>
          </a:prstGeom>
          <a:gradFill flip="none" rotWithShape="1">
            <a:gsLst>
              <a:gs pos="18000">
                <a:schemeClr val="accent1"/>
              </a:gs>
              <a:gs pos="100000">
                <a:schemeClr val="accent2"/>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5">
            <a:extLst>
              <a:ext uri="{FF2B5EF4-FFF2-40B4-BE49-F238E27FC236}">
                <a16:creationId xmlns:a16="http://schemas.microsoft.com/office/drawing/2014/main" id="{09673B2D-11B5-4586-9BD3-8BD030D68B82}"/>
              </a:ext>
            </a:extLst>
          </p:cNvPr>
          <p:cNvSpPr>
            <a:spLocks noGrp="1"/>
          </p:cNvSpPr>
          <p:nvPr>
            <p:ph type="pic" sz="quarter" idx="10"/>
          </p:nvPr>
        </p:nvSpPr>
        <p:spPr>
          <a:xfrm>
            <a:off x="-264161" y="0"/>
            <a:ext cx="6360160" cy="6858000"/>
          </a:xfrm>
          <a:custGeom>
            <a:avLst/>
            <a:gdLst>
              <a:gd name="connsiteX0" fmla="*/ 1590040 w 6360160"/>
              <a:gd name="connsiteY0" fmla="*/ 0 h 6858000"/>
              <a:gd name="connsiteX1" fmla="*/ 6360160 w 6360160"/>
              <a:gd name="connsiteY1" fmla="*/ 0 h 6858000"/>
              <a:gd name="connsiteX2" fmla="*/ 4770120 w 6360160"/>
              <a:gd name="connsiteY2" fmla="*/ 6858000 h 6858000"/>
              <a:gd name="connsiteX3" fmla="*/ 0 w 63601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60160" h="6858000">
                <a:moveTo>
                  <a:pt x="1590040" y="0"/>
                </a:moveTo>
                <a:lnTo>
                  <a:pt x="6360160" y="0"/>
                </a:lnTo>
                <a:lnTo>
                  <a:pt x="4770120" y="6858000"/>
                </a:lnTo>
                <a:lnTo>
                  <a:pt x="0" y="6858000"/>
                </a:ln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
        <p:nvSpPr>
          <p:cNvPr id="4" name="Title 1">
            <a:extLst>
              <a:ext uri="{FF2B5EF4-FFF2-40B4-BE49-F238E27FC236}">
                <a16:creationId xmlns:a16="http://schemas.microsoft.com/office/drawing/2014/main" id="{93A408A0-1B5E-DF0A-00A5-58BF9DD906DB}"/>
              </a:ext>
            </a:extLst>
          </p:cNvPr>
          <p:cNvSpPr>
            <a:spLocks noGrp="1"/>
          </p:cNvSpPr>
          <p:nvPr>
            <p:ph type="title"/>
          </p:nvPr>
        </p:nvSpPr>
        <p:spPr>
          <a:xfrm>
            <a:off x="6096000" y="365125"/>
            <a:ext cx="5516605" cy="1325563"/>
          </a:xfrm>
        </p:spPr>
        <p:txBody>
          <a:bodyPr/>
          <a:lstStyle>
            <a:lvl1pPr>
              <a:defRPr>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67014B10-B5F4-B459-CBC3-342017313EFA}"/>
              </a:ext>
            </a:extLst>
          </p:cNvPr>
          <p:cNvSpPr>
            <a:spLocks noGrp="1"/>
          </p:cNvSpPr>
          <p:nvPr>
            <p:ph idx="1"/>
          </p:nvPr>
        </p:nvSpPr>
        <p:spPr>
          <a:xfrm>
            <a:off x="6096000" y="1825625"/>
            <a:ext cx="5516605" cy="43513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618B81C7-D2D4-40D8-25F0-A4105BDE30C4}"/>
              </a:ext>
            </a:extLst>
          </p:cNvPr>
          <p:cNvSpPr>
            <a:spLocks noGrp="1"/>
          </p:cNvSpPr>
          <p:nvPr>
            <p:ph type="sldNum" sz="quarter" idx="12"/>
          </p:nvPr>
        </p:nvSpPr>
        <p:spPr>
          <a:xfrm>
            <a:off x="9448800" y="6356351"/>
            <a:ext cx="2743200" cy="365125"/>
          </a:xfrm>
        </p:spPr>
        <p:txBody>
          <a:bodyPr/>
          <a:lstStyle>
            <a:lvl1pPr>
              <a:defRPr>
                <a:solidFill>
                  <a:schemeClr val="bg1"/>
                </a:solidFill>
              </a:defRPr>
            </a:lvl1pPr>
          </a:lstStyle>
          <a:p>
            <a:fld id="{58EB555C-832B-9248-B063-F5BF6D871D9B}" type="slidenum">
              <a:rPr lang="en-US" smtClean="0"/>
              <a:pPr/>
              <a:t>‹#›</a:t>
            </a:fld>
            <a:endParaRPr lang="en-US"/>
          </a:p>
        </p:txBody>
      </p:sp>
      <p:pic>
        <p:nvPicPr>
          <p:cNvPr id="9" name="Graphic 8">
            <a:extLst>
              <a:ext uri="{FF2B5EF4-FFF2-40B4-BE49-F238E27FC236}">
                <a16:creationId xmlns:a16="http://schemas.microsoft.com/office/drawing/2014/main" id="{4B5EA0E5-D6C1-5D7A-796F-E9403378BA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777" y="6431732"/>
            <a:ext cx="1375828" cy="224209"/>
          </a:xfrm>
          <a:prstGeom prst="rect">
            <a:avLst/>
          </a:prstGeom>
        </p:spPr>
      </p:pic>
    </p:spTree>
    <p:extLst>
      <p:ext uri="{BB962C8B-B14F-4D97-AF65-F5344CB8AC3E}">
        <p14:creationId xmlns:p14="http://schemas.microsoft.com/office/powerpoint/2010/main" val="266331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Left Photo with Title and Content Al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905258-A3E1-5A2C-A546-3DD7CCDDB1CB}"/>
              </a:ext>
            </a:extLst>
          </p:cNvPr>
          <p:cNvSpPr/>
          <p:nvPr userDrawn="1"/>
        </p:nvSpPr>
        <p:spPr>
          <a:xfrm>
            <a:off x="0" y="0"/>
            <a:ext cx="12192000" cy="6858000"/>
          </a:xfrm>
          <a:prstGeom prst="rect">
            <a:avLst/>
          </a:prstGeom>
          <a:gradFill flip="none" rotWithShape="1">
            <a:gsLst>
              <a:gs pos="18000">
                <a:schemeClr val="accent1"/>
              </a:gs>
              <a:gs pos="100000">
                <a:schemeClr val="accent2"/>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Picture Placeholder 10">
            <a:extLst>
              <a:ext uri="{FF2B5EF4-FFF2-40B4-BE49-F238E27FC236}">
                <a16:creationId xmlns:a16="http://schemas.microsoft.com/office/drawing/2014/main" id="{E0803E9E-2971-683E-15DE-EDEDD95298B3}"/>
              </a:ext>
            </a:extLst>
          </p:cNvPr>
          <p:cNvSpPr>
            <a:spLocks noGrp="1"/>
          </p:cNvSpPr>
          <p:nvPr>
            <p:ph type="pic" sz="quarter" idx="11"/>
          </p:nvPr>
        </p:nvSpPr>
        <p:spPr>
          <a:xfrm>
            <a:off x="1" y="0"/>
            <a:ext cx="5899267" cy="6858000"/>
          </a:xfrm>
          <a:custGeom>
            <a:avLst/>
            <a:gdLst>
              <a:gd name="connsiteX0" fmla="*/ 0 w 3404782"/>
              <a:gd name="connsiteY0" fmla="*/ 0 h 5070663"/>
              <a:gd name="connsiteX1" fmla="*/ 3404782 w 3404782"/>
              <a:gd name="connsiteY1" fmla="*/ 0 h 5070663"/>
              <a:gd name="connsiteX2" fmla="*/ 3404782 w 3404782"/>
              <a:gd name="connsiteY2" fmla="*/ 5070663 h 5070663"/>
              <a:gd name="connsiteX3" fmla="*/ 0 w 3404782"/>
              <a:gd name="connsiteY3" fmla="*/ 5070663 h 5070663"/>
            </a:gdLst>
            <a:ahLst/>
            <a:cxnLst>
              <a:cxn ang="0">
                <a:pos x="connsiteX0" y="connsiteY0"/>
              </a:cxn>
              <a:cxn ang="0">
                <a:pos x="connsiteX1" y="connsiteY1"/>
              </a:cxn>
              <a:cxn ang="0">
                <a:pos x="connsiteX2" y="connsiteY2"/>
              </a:cxn>
              <a:cxn ang="0">
                <a:pos x="connsiteX3" y="connsiteY3"/>
              </a:cxn>
            </a:cxnLst>
            <a:rect l="l" t="t" r="r" b="b"/>
            <a:pathLst>
              <a:path w="3404782" h="5070663">
                <a:moveTo>
                  <a:pt x="0" y="0"/>
                </a:moveTo>
                <a:lnTo>
                  <a:pt x="3404782" y="0"/>
                </a:lnTo>
                <a:lnTo>
                  <a:pt x="3404782" y="5070663"/>
                </a:lnTo>
                <a:lnTo>
                  <a:pt x="0" y="5070663"/>
                </a:ln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
        <p:nvSpPr>
          <p:cNvPr id="4" name="Title 1">
            <a:extLst>
              <a:ext uri="{FF2B5EF4-FFF2-40B4-BE49-F238E27FC236}">
                <a16:creationId xmlns:a16="http://schemas.microsoft.com/office/drawing/2014/main" id="{93A408A0-1B5E-DF0A-00A5-58BF9DD906DB}"/>
              </a:ext>
            </a:extLst>
          </p:cNvPr>
          <p:cNvSpPr>
            <a:spLocks noGrp="1"/>
          </p:cNvSpPr>
          <p:nvPr>
            <p:ph type="title"/>
          </p:nvPr>
        </p:nvSpPr>
        <p:spPr>
          <a:xfrm>
            <a:off x="6292736" y="365125"/>
            <a:ext cx="5061065" cy="1325563"/>
          </a:xfrm>
        </p:spPr>
        <p:txBody>
          <a:bodyPr/>
          <a:lstStyle>
            <a:lvl1pPr>
              <a:defRPr>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67014B10-B5F4-B459-CBC3-342017313EFA}"/>
              </a:ext>
            </a:extLst>
          </p:cNvPr>
          <p:cNvSpPr>
            <a:spLocks noGrp="1"/>
          </p:cNvSpPr>
          <p:nvPr>
            <p:ph idx="1"/>
          </p:nvPr>
        </p:nvSpPr>
        <p:spPr>
          <a:xfrm>
            <a:off x="6292736" y="1825625"/>
            <a:ext cx="5061065" cy="43513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14CEBF6-1454-EB9E-2DE6-094633856812}"/>
              </a:ext>
            </a:extLst>
          </p:cNvPr>
          <p:cNvSpPr>
            <a:spLocks noGrp="1"/>
          </p:cNvSpPr>
          <p:nvPr>
            <p:ph type="sldNum" sz="quarter" idx="12"/>
          </p:nvPr>
        </p:nvSpPr>
        <p:spPr>
          <a:xfrm>
            <a:off x="9448800" y="6356351"/>
            <a:ext cx="2743200" cy="365125"/>
          </a:xfrm>
        </p:spPr>
        <p:txBody>
          <a:bodyPr/>
          <a:lstStyle>
            <a:lvl1pPr>
              <a:defRPr>
                <a:solidFill>
                  <a:schemeClr val="bg1"/>
                </a:solidFill>
              </a:defRPr>
            </a:lvl1pPr>
          </a:lstStyle>
          <a:p>
            <a:fld id="{58EB555C-832B-9248-B063-F5BF6D871D9B}" type="slidenum">
              <a:rPr lang="en-US" smtClean="0"/>
              <a:pPr/>
              <a:t>‹#›</a:t>
            </a:fld>
            <a:endParaRPr lang="en-US"/>
          </a:p>
        </p:txBody>
      </p:sp>
      <p:pic>
        <p:nvPicPr>
          <p:cNvPr id="9" name="Graphic 8">
            <a:extLst>
              <a:ext uri="{FF2B5EF4-FFF2-40B4-BE49-F238E27FC236}">
                <a16:creationId xmlns:a16="http://schemas.microsoft.com/office/drawing/2014/main" id="{8A16EACF-148D-ADD9-6AD8-0861A68930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777" y="6431732"/>
            <a:ext cx="1375828" cy="224209"/>
          </a:xfrm>
          <a:prstGeom prst="rect">
            <a:avLst/>
          </a:prstGeom>
        </p:spPr>
      </p:pic>
    </p:spTree>
    <p:extLst>
      <p:ext uri="{BB962C8B-B14F-4D97-AF65-F5344CB8AC3E}">
        <p14:creationId xmlns:p14="http://schemas.microsoft.com/office/powerpoint/2010/main" val="50697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Photos 2-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D89AF2-1FCE-F5C0-4AB9-445548B1ADCF}"/>
              </a:ext>
            </a:extLst>
          </p:cNvPr>
          <p:cNvSpPr/>
          <p:nvPr userDrawn="1"/>
        </p:nvSpPr>
        <p:spPr>
          <a:xfrm>
            <a:off x="0" y="0"/>
            <a:ext cx="12192000" cy="6858000"/>
          </a:xfrm>
          <a:prstGeom prst="rect">
            <a:avLst/>
          </a:prstGeom>
          <a:gradFill flip="none" rotWithShape="1">
            <a:gsLst>
              <a:gs pos="18000">
                <a:schemeClr val="accent1"/>
              </a:gs>
              <a:gs pos="100000">
                <a:schemeClr val="accent2"/>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10">
            <a:extLst>
              <a:ext uri="{FF2B5EF4-FFF2-40B4-BE49-F238E27FC236}">
                <a16:creationId xmlns:a16="http://schemas.microsoft.com/office/drawing/2014/main" id="{2F6486FD-BA86-42E1-8382-9502345DE759}"/>
              </a:ext>
            </a:extLst>
          </p:cNvPr>
          <p:cNvSpPr>
            <a:spLocks noGrp="1"/>
          </p:cNvSpPr>
          <p:nvPr>
            <p:ph type="pic" sz="quarter" idx="10"/>
          </p:nvPr>
        </p:nvSpPr>
        <p:spPr>
          <a:xfrm>
            <a:off x="670465" y="852070"/>
            <a:ext cx="5295531" cy="5070663"/>
          </a:xfrm>
          <a:custGeom>
            <a:avLst/>
            <a:gdLst>
              <a:gd name="connsiteX0" fmla="*/ 0 w 3404782"/>
              <a:gd name="connsiteY0" fmla="*/ 0 h 5070663"/>
              <a:gd name="connsiteX1" fmla="*/ 3404782 w 3404782"/>
              <a:gd name="connsiteY1" fmla="*/ 0 h 5070663"/>
              <a:gd name="connsiteX2" fmla="*/ 3404782 w 3404782"/>
              <a:gd name="connsiteY2" fmla="*/ 5070663 h 5070663"/>
              <a:gd name="connsiteX3" fmla="*/ 0 w 3404782"/>
              <a:gd name="connsiteY3" fmla="*/ 5070663 h 5070663"/>
            </a:gdLst>
            <a:ahLst/>
            <a:cxnLst>
              <a:cxn ang="0">
                <a:pos x="connsiteX0" y="connsiteY0"/>
              </a:cxn>
              <a:cxn ang="0">
                <a:pos x="connsiteX1" y="connsiteY1"/>
              </a:cxn>
              <a:cxn ang="0">
                <a:pos x="connsiteX2" y="connsiteY2"/>
              </a:cxn>
              <a:cxn ang="0">
                <a:pos x="connsiteX3" y="connsiteY3"/>
              </a:cxn>
            </a:cxnLst>
            <a:rect l="l" t="t" r="r" b="b"/>
            <a:pathLst>
              <a:path w="3404782" h="5070663">
                <a:moveTo>
                  <a:pt x="0" y="0"/>
                </a:moveTo>
                <a:lnTo>
                  <a:pt x="3404782" y="0"/>
                </a:lnTo>
                <a:lnTo>
                  <a:pt x="3404782" y="5070663"/>
                </a:lnTo>
                <a:lnTo>
                  <a:pt x="0" y="5070663"/>
                </a:ln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
        <p:nvSpPr>
          <p:cNvPr id="13" name="Picture Placeholder 12">
            <a:extLst>
              <a:ext uri="{FF2B5EF4-FFF2-40B4-BE49-F238E27FC236}">
                <a16:creationId xmlns:a16="http://schemas.microsoft.com/office/drawing/2014/main" id="{1073D19D-7FFE-40AE-9640-874C80DC7759}"/>
              </a:ext>
            </a:extLst>
          </p:cNvPr>
          <p:cNvSpPr>
            <a:spLocks noGrp="1"/>
          </p:cNvSpPr>
          <p:nvPr>
            <p:ph type="pic" sz="quarter" idx="11"/>
          </p:nvPr>
        </p:nvSpPr>
        <p:spPr>
          <a:xfrm>
            <a:off x="6220577" y="852070"/>
            <a:ext cx="5295531" cy="5070663"/>
          </a:xfrm>
          <a:custGeom>
            <a:avLst/>
            <a:gdLst>
              <a:gd name="connsiteX0" fmla="*/ 0 w 3404782"/>
              <a:gd name="connsiteY0" fmla="*/ 0 h 5070663"/>
              <a:gd name="connsiteX1" fmla="*/ 3404782 w 3404782"/>
              <a:gd name="connsiteY1" fmla="*/ 0 h 5070663"/>
              <a:gd name="connsiteX2" fmla="*/ 3404782 w 3404782"/>
              <a:gd name="connsiteY2" fmla="*/ 5070663 h 5070663"/>
              <a:gd name="connsiteX3" fmla="*/ 0 w 3404782"/>
              <a:gd name="connsiteY3" fmla="*/ 5070663 h 5070663"/>
            </a:gdLst>
            <a:ahLst/>
            <a:cxnLst>
              <a:cxn ang="0">
                <a:pos x="connsiteX0" y="connsiteY0"/>
              </a:cxn>
              <a:cxn ang="0">
                <a:pos x="connsiteX1" y="connsiteY1"/>
              </a:cxn>
              <a:cxn ang="0">
                <a:pos x="connsiteX2" y="connsiteY2"/>
              </a:cxn>
              <a:cxn ang="0">
                <a:pos x="connsiteX3" y="connsiteY3"/>
              </a:cxn>
            </a:cxnLst>
            <a:rect l="l" t="t" r="r" b="b"/>
            <a:pathLst>
              <a:path w="3404782" h="5070663">
                <a:moveTo>
                  <a:pt x="0" y="0"/>
                </a:moveTo>
                <a:lnTo>
                  <a:pt x="3404782" y="0"/>
                </a:lnTo>
                <a:lnTo>
                  <a:pt x="3404782" y="5070663"/>
                </a:lnTo>
                <a:lnTo>
                  <a:pt x="0" y="5070663"/>
                </a:ln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
        <p:nvSpPr>
          <p:cNvPr id="2" name="Slide Number Placeholder 5">
            <a:extLst>
              <a:ext uri="{FF2B5EF4-FFF2-40B4-BE49-F238E27FC236}">
                <a16:creationId xmlns:a16="http://schemas.microsoft.com/office/drawing/2014/main" id="{56BC7AFC-84EB-84FE-5606-E812324C1095}"/>
              </a:ext>
            </a:extLst>
          </p:cNvPr>
          <p:cNvSpPr>
            <a:spLocks noGrp="1"/>
          </p:cNvSpPr>
          <p:nvPr>
            <p:ph type="sldNum" sz="quarter" idx="12"/>
          </p:nvPr>
        </p:nvSpPr>
        <p:spPr>
          <a:xfrm>
            <a:off x="9448800" y="6356351"/>
            <a:ext cx="2743200" cy="365125"/>
          </a:xfrm>
        </p:spPr>
        <p:txBody>
          <a:bodyPr/>
          <a:lstStyle>
            <a:lvl1pPr>
              <a:defRPr>
                <a:solidFill>
                  <a:schemeClr val="bg1"/>
                </a:solidFill>
              </a:defRPr>
            </a:lvl1pPr>
          </a:lstStyle>
          <a:p>
            <a:fld id="{58EB555C-832B-9248-B063-F5BF6D871D9B}" type="slidenum">
              <a:rPr lang="en-US" smtClean="0"/>
              <a:pPr/>
              <a:t>‹#›</a:t>
            </a:fld>
            <a:endParaRPr lang="en-US"/>
          </a:p>
        </p:txBody>
      </p:sp>
      <p:pic>
        <p:nvPicPr>
          <p:cNvPr id="6" name="Graphic 5">
            <a:extLst>
              <a:ext uri="{FF2B5EF4-FFF2-40B4-BE49-F238E27FC236}">
                <a16:creationId xmlns:a16="http://schemas.microsoft.com/office/drawing/2014/main" id="{2D4AB55E-E8B3-60E9-EA30-B1A46870D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777" y="6431732"/>
            <a:ext cx="1375828" cy="224209"/>
          </a:xfrm>
          <a:prstGeom prst="rect">
            <a:avLst/>
          </a:prstGeom>
        </p:spPr>
      </p:pic>
    </p:spTree>
    <p:extLst>
      <p:ext uri="{BB962C8B-B14F-4D97-AF65-F5344CB8AC3E}">
        <p14:creationId xmlns:p14="http://schemas.microsoft.com/office/powerpoint/2010/main" val="290353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in three columns in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8"/>
            <a:ext cx="3295652" cy="1824217"/>
          </a:xfrm>
          <a:prstGeom prst="rect">
            <a:avLst/>
          </a:prstGeom>
        </p:spPr>
        <p:txBody>
          <a:bodyPr>
            <a:noAutofit/>
          </a:bodyPr>
          <a:lstStyle>
            <a:lvl1pPr>
              <a:defRPr>
                <a:solidFill>
                  <a:schemeClr val="bg1"/>
                </a:solidFill>
              </a:defRPr>
            </a:lvl1pPr>
          </a:lstStyle>
          <a:p>
            <a:r>
              <a:rPr lang="en-US" noProof="0"/>
              <a:t>Click to edit Master title style</a:t>
            </a:r>
          </a:p>
        </p:txBody>
      </p:sp>
      <p:sp>
        <p:nvSpPr>
          <p:cNvPr id="3" name="Text Placeholder 2"/>
          <p:cNvSpPr>
            <a:spLocks noGrp="1"/>
          </p:cNvSpPr>
          <p:nvPr>
            <p:ph type="body" idx="1"/>
          </p:nvPr>
        </p:nvSpPr>
        <p:spPr>
          <a:xfrm>
            <a:off x="1219199" y="2548129"/>
            <a:ext cx="3268135" cy="3823039"/>
          </a:xfrm>
          <a:prstGeom prst="rect">
            <a:avLst/>
          </a:prstGeom>
        </p:spPr>
        <p:txBody>
          <a:bodyPr anchor="t" anchorCtr="0">
            <a:noAutofit/>
          </a:bodyPr>
          <a:lstStyle>
            <a:lvl1pPr marL="0" indent="0">
              <a:buNone/>
              <a:defRPr sz="1867"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881033" y="2577865"/>
            <a:ext cx="3285067" cy="3793303"/>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8540752" y="2577865"/>
            <a:ext cx="3295649" cy="3793303"/>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12BFD51-DBD0-429E-8A84-D3D9CFFC04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5" name="Date Placeholder 4">
            <a:extLst>
              <a:ext uri="{FF2B5EF4-FFF2-40B4-BE49-F238E27FC236}">
                <a16:creationId xmlns:a16="http://schemas.microsoft.com/office/drawing/2014/main" id="{1DB869C6-0B2F-4A0C-A4D7-4D7CA592B243}"/>
              </a:ext>
            </a:extLst>
          </p:cNvPr>
          <p:cNvSpPr>
            <a:spLocks noGrp="1"/>
          </p:cNvSpPr>
          <p:nvPr>
            <p:ph type="dt" sz="half" idx="10"/>
          </p:nvPr>
        </p:nvSpPr>
        <p:spPr/>
        <p:txBody>
          <a:bodyPr/>
          <a:lstStyle>
            <a:lvl1pPr>
              <a:defRPr>
                <a:solidFill>
                  <a:schemeClr val="bg1"/>
                </a:solidFill>
              </a:defRPr>
            </a:lvl1pPr>
          </a:lstStyle>
          <a:p>
            <a:fld id="{893BF712-3881-4929-BD81-9AEA4CE7C743}"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100FD8A5-D306-41FC-91A4-10970587272F}"/>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7" name="Footer Placeholder 6">
            <a:extLst>
              <a:ext uri="{FF2B5EF4-FFF2-40B4-BE49-F238E27FC236}">
                <a16:creationId xmlns:a16="http://schemas.microsoft.com/office/drawing/2014/main" id="{687F82FC-5DDB-42DD-9BF2-3AEA33147608}"/>
              </a:ext>
            </a:extLst>
          </p:cNvPr>
          <p:cNvSpPr>
            <a:spLocks noGrp="1"/>
          </p:cNvSpPr>
          <p:nvPr>
            <p:ph type="ftr" sz="quarter" idx="13"/>
          </p:nvPr>
        </p:nvSpPr>
        <p:spPr/>
        <p:txBody>
          <a:bodyPr/>
          <a:lstStyle>
            <a:lvl1pPr>
              <a:defRPr>
                <a:solidFill>
                  <a:schemeClr val="bg1"/>
                </a:solidFill>
              </a:defRPr>
            </a:lvl1pPr>
          </a:lstStyle>
          <a:p>
            <a:r>
              <a:rPr lang="en-US"/>
              <a:t>Confidential</a:t>
            </a:r>
          </a:p>
        </p:txBody>
      </p:sp>
      <p:sp>
        <p:nvSpPr>
          <p:cNvPr id="12" name="Footer Placeholder 37">
            <a:extLst>
              <a:ext uri="{FF2B5EF4-FFF2-40B4-BE49-F238E27FC236}">
                <a16:creationId xmlns:a16="http://schemas.microsoft.com/office/drawing/2014/main" id="{AAF2DB86-B34A-014E-8CE6-587D36A26264}"/>
              </a:ext>
            </a:extLst>
          </p:cNvPr>
          <p:cNvSpPr txBox="1">
            <a:spLocks/>
          </p:cNvSpPr>
          <p:nvPr userDrawn="1"/>
        </p:nvSpPr>
        <p:spPr>
          <a:xfrm rot="16200000">
            <a:off x="-422929" y="4028230"/>
            <a:ext cx="1474245" cy="146303"/>
          </a:xfrm>
          <a:prstGeom prst="rect">
            <a:avLst/>
          </a:prstGeom>
        </p:spPr>
        <p:txBody>
          <a:bodyPr vert="horz" lIns="0" tIns="0" rIns="0" bIns="0" rtlCol="0" anchor="t" anchorCtr="0"/>
          <a:lstStyle>
            <a:defPPr>
              <a:defRPr lang="en-US"/>
            </a:defPPr>
            <a:lvl1pPr marL="0" algn="l" defTabSz="457200" rtl="0" eaLnBrk="1" latinLnBrk="0" hangingPunct="1">
              <a:defRPr lang="en-US"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Specialty GPOs</a:t>
            </a:r>
          </a:p>
        </p:txBody>
      </p:sp>
    </p:spTree>
    <p:extLst>
      <p:ext uri="{BB962C8B-B14F-4D97-AF65-F5344CB8AC3E}">
        <p14:creationId xmlns:p14="http://schemas.microsoft.com/office/powerpoint/2010/main" val="869758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Photo Full Fra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4DD15C-5CDF-1C34-D27E-6FA3A2D5949B}"/>
              </a:ext>
            </a:extLst>
          </p:cNvPr>
          <p:cNvSpPr/>
          <p:nvPr userDrawn="1"/>
        </p:nvSpPr>
        <p:spPr>
          <a:xfrm>
            <a:off x="0" y="0"/>
            <a:ext cx="12192000" cy="6858000"/>
          </a:xfrm>
          <a:prstGeom prst="rect">
            <a:avLst/>
          </a:prstGeom>
          <a:gradFill flip="none" rotWithShape="1">
            <a:gsLst>
              <a:gs pos="87000">
                <a:schemeClr val="accent1"/>
              </a:gs>
              <a:gs pos="100000">
                <a:schemeClr val="accent2"/>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10">
            <a:extLst>
              <a:ext uri="{FF2B5EF4-FFF2-40B4-BE49-F238E27FC236}">
                <a16:creationId xmlns:a16="http://schemas.microsoft.com/office/drawing/2014/main" id="{2F6486FD-BA86-42E1-8382-9502345DE759}"/>
              </a:ext>
            </a:extLst>
          </p:cNvPr>
          <p:cNvSpPr>
            <a:spLocks noGrp="1"/>
          </p:cNvSpPr>
          <p:nvPr>
            <p:ph type="pic" sz="quarter" idx="10"/>
          </p:nvPr>
        </p:nvSpPr>
        <p:spPr>
          <a:xfrm>
            <a:off x="0" y="2"/>
            <a:ext cx="12192000" cy="6193455"/>
          </a:xfrm>
          <a:custGeom>
            <a:avLst/>
            <a:gdLst>
              <a:gd name="connsiteX0" fmla="*/ 0 w 3404782"/>
              <a:gd name="connsiteY0" fmla="*/ 0 h 5070663"/>
              <a:gd name="connsiteX1" fmla="*/ 3404782 w 3404782"/>
              <a:gd name="connsiteY1" fmla="*/ 0 h 5070663"/>
              <a:gd name="connsiteX2" fmla="*/ 3404782 w 3404782"/>
              <a:gd name="connsiteY2" fmla="*/ 5070663 h 5070663"/>
              <a:gd name="connsiteX3" fmla="*/ 0 w 3404782"/>
              <a:gd name="connsiteY3" fmla="*/ 5070663 h 5070663"/>
            </a:gdLst>
            <a:ahLst/>
            <a:cxnLst>
              <a:cxn ang="0">
                <a:pos x="connsiteX0" y="connsiteY0"/>
              </a:cxn>
              <a:cxn ang="0">
                <a:pos x="connsiteX1" y="connsiteY1"/>
              </a:cxn>
              <a:cxn ang="0">
                <a:pos x="connsiteX2" y="connsiteY2"/>
              </a:cxn>
              <a:cxn ang="0">
                <a:pos x="connsiteX3" y="connsiteY3"/>
              </a:cxn>
            </a:cxnLst>
            <a:rect l="l" t="t" r="r" b="b"/>
            <a:pathLst>
              <a:path w="3404782" h="5070663">
                <a:moveTo>
                  <a:pt x="0" y="0"/>
                </a:moveTo>
                <a:lnTo>
                  <a:pt x="3404782" y="0"/>
                </a:lnTo>
                <a:lnTo>
                  <a:pt x="3404782" y="5070663"/>
                </a:lnTo>
                <a:lnTo>
                  <a:pt x="0" y="5070663"/>
                </a:ln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
        <p:nvSpPr>
          <p:cNvPr id="5" name="Slide Number Placeholder 5">
            <a:extLst>
              <a:ext uri="{FF2B5EF4-FFF2-40B4-BE49-F238E27FC236}">
                <a16:creationId xmlns:a16="http://schemas.microsoft.com/office/drawing/2014/main" id="{CAF0EF60-B256-A28A-7421-C977867FA023}"/>
              </a:ext>
            </a:extLst>
          </p:cNvPr>
          <p:cNvSpPr>
            <a:spLocks noGrp="1"/>
          </p:cNvSpPr>
          <p:nvPr>
            <p:ph type="sldNum" sz="quarter" idx="12"/>
          </p:nvPr>
        </p:nvSpPr>
        <p:spPr>
          <a:xfrm>
            <a:off x="9448800" y="6356351"/>
            <a:ext cx="2743200" cy="365125"/>
          </a:xfrm>
        </p:spPr>
        <p:txBody>
          <a:bodyPr/>
          <a:lstStyle>
            <a:lvl1pPr>
              <a:defRPr>
                <a:solidFill>
                  <a:schemeClr val="bg1"/>
                </a:solidFill>
              </a:defRPr>
            </a:lvl1pPr>
          </a:lstStyle>
          <a:p>
            <a:fld id="{58EB555C-832B-9248-B063-F5BF6D871D9B}" type="slidenum">
              <a:rPr lang="en-US" smtClean="0"/>
              <a:pPr/>
              <a:t>‹#›</a:t>
            </a:fld>
            <a:endParaRPr lang="en-US" dirty="0"/>
          </a:p>
        </p:txBody>
      </p:sp>
      <p:pic>
        <p:nvPicPr>
          <p:cNvPr id="6" name="Graphic 5">
            <a:extLst>
              <a:ext uri="{FF2B5EF4-FFF2-40B4-BE49-F238E27FC236}">
                <a16:creationId xmlns:a16="http://schemas.microsoft.com/office/drawing/2014/main" id="{991AAF9E-801F-5B4E-B16F-BC70CBC59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6777" y="6431732"/>
            <a:ext cx="1375828" cy="224209"/>
          </a:xfrm>
          <a:prstGeom prst="rect">
            <a:avLst/>
          </a:prstGeom>
        </p:spPr>
      </p:pic>
    </p:spTree>
    <p:extLst>
      <p:ext uri="{BB962C8B-B14F-4D97-AF65-F5344CB8AC3E}">
        <p14:creationId xmlns:p14="http://schemas.microsoft.com/office/powerpoint/2010/main" val="244158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grpSp>
        <p:nvGrpSpPr>
          <p:cNvPr id="15" name="Graphic 4">
            <a:extLst>
              <a:ext uri="{FF2B5EF4-FFF2-40B4-BE49-F238E27FC236}">
                <a16:creationId xmlns:a16="http://schemas.microsoft.com/office/drawing/2014/main" id="{0D1DD327-604E-DE50-41F6-95F8083C28B5}"/>
              </a:ext>
            </a:extLst>
          </p:cNvPr>
          <p:cNvGrpSpPr/>
          <p:nvPr userDrawn="1"/>
        </p:nvGrpSpPr>
        <p:grpSpPr>
          <a:xfrm>
            <a:off x="-1269388" y="-785378"/>
            <a:ext cx="13565229" cy="8671108"/>
            <a:chOff x="928687" y="242887"/>
            <a:chExt cx="7286625" cy="4657725"/>
          </a:xfrm>
          <a:solidFill>
            <a:schemeClr val="bg1"/>
          </a:solidFill>
        </p:grpSpPr>
        <p:sp>
          <p:nvSpPr>
            <p:cNvPr id="16" name="Freeform: Shape 5">
              <a:extLst>
                <a:ext uri="{FF2B5EF4-FFF2-40B4-BE49-F238E27FC236}">
                  <a16:creationId xmlns:a16="http://schemas.microsoft.com/office/drawing/2014/main" id="{5D90CA6A-6A95-4109-035A-5D665D243683}"/>
                </a:ext>
              </a:extLst>
            </p:cNvPr>
            <p:cNvSpPr/>
            <p:nvPr/>
          </p:nvSpPr>
          <p:spPr>
            <a:xfrm>
              <a:off x="928687" y="1505520"/>
              <a:ext cx="1367218" cy="1956625"/>
            </a:xfrm>
            <a:custGeom>
              <a:avLst/>
              <a:gdLst>
                <a:gd name="connsiteX0" fmla="*/ 1367218 w 1367218"/>
                <a:gd name="connsiteY0" fmla="*/ 327946 h 1956625"/>
                <a:gd name="connsiteX1" fmla="*/ 897731 w 1367218"/>
                <a:gd name="connsiteY1" fmla="*/ 453771 h 1956625"/>
                <a:gd name="connsiteX2" fmla="*/ 1275779 w 1367218"/>
                <a:gd name="connsiteY2" fmla="*/ 1864805 h 1956625"/>
                <a:gd name="connsiteX3" fmla="*/ 932974 w 1367218"/>
                <a:gd name="connsiteY3" fmla="*/ 1956626 h 1956625"/>
                <a:gd name="connsiteX4" fmla="*/ 554927 w 1367218"/>
                <a:gd name="connsiteY4" fmla="*/ 545592 h 1956625"/>
                <a:gd name="connsiteX5" fmla="*/ 87821 w 1367218"/>
                <a:gd name="connsiteY5" fmla="*/ 670751 h 1956625"/>
                <a:gd name="connsiteX6" fmla="*/ 0 w 1367218"/>
                <a:gd name="connsiteY6" fmla="*/ 342805 h 1956625"/>
                <a:gd name="connsiteX7" fmla="*/ 1279303 w 1367218"/>
                <a:gd name="connsiteY7" fmla="*/ 0 h 1956625"/>
                <a:gd name="connsiteX8" fmla="*/ 1367218 w 1367218"/>
                <a:gd name="connsiteY8" fmla="*/ 327946 h 195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218" h="1956625">
                  <a:moveTo>
                    <a:pt x="1367218" y="327946"/>
                  </a:moveTo>
                  <a:lnTo>
                    <a:pt x="897731" y="453771"/>
                  </a:lnTo>
                  <a:lnTo>
                    <a:pt x="1275779" y="1864805"/>
                  </a:lnTo>
                  <a:lnTo>
                    <a:pt x="932974" y="1956626"/>
                  </a:lnTo>
                  <a:lnTo>
                    <a:pt x="554927" y="545592"/>
                  </a:lnTo>
                  <a:lnTo>
                    <a:pt x="87821" y="670751"/>
                  </a:lnTo>
                  <a:lnTo>
                    <a:pt x="0" y="342805"/>
                  </a:lnTo>
                  <a:lnTo>
                    <a:pt x="1279303" y="0"/>
                  </a:lnTo>
                  <a:lnTo>
                    <a:pt x="1367218" y="327946"/>
                  </a:lnTo>
                  <a:close/>
                </a:path>
              </a:pathLst>
            </a:custGeom>
            <a:grpFill/>
            <a:ln w="9525" cap="flat">
              <a:noFill/>
              <a:prstDash val="solid"/>
              <a:miter/>
            </a:ln>
          </p:spPr>
          <p:txBody>
            <a:bodyPr rtlCol="0" anchor="ctr"/>
            <a:lstStyle/>
            <a:p>
              <a:endParaRPr lang="en-US" sz="3200"/>
            </a:p>
          </p:txBody>
        </p:sp>
        <p:sp>
          <p:nvSpPr>
            <p:cNvPr id="17" name="Freeform: Shape 6">
              <a:extLst>
                <a:ext uri="{FF2B5EF4-FFF2-40B4-BE49-F238E27FC236}">
                  <a16:creationId xmlns:a16="http://schemas.microsoft.com/office/drawing/2014/main" id="{FD26A49D-15D8-8B17-54F5-44328111904A}"/>
                </a:ext>
              </a:extLst>
            </p:cNvPr>
            <p:cNvSpPr/>
            <p:nvPr/>
          </p:nvSpPr>
          <p:spPr>
            <a:xfrm>
              <a:off x="2334672" y="1385791"/>
              <a:ext cx="1626012" cy="1824799"/>
            </a:xfrm>
            <a:custGeom>
              <a:avLst/>
              <a:gdLst>
                <a:gd name="connsiteX0" fmla="*/ 1421702 w 1626012"/>
                <a:gd name="connsiteY0" fmla="*/ 751237 h 1824799"/>
                <a:gd name="connsiteX1" fmla="*/ 1626013 w 1626012"/>
                <a:gd name="connsiteY1" fmla="*/ 1513904 h 1824799"/>
                <a:gd name="connsiteX2" fmla="*/ 1305592 w 1626012"/>
                <a:gd name="connsiteY2" fmla="*/ 1599724 h 1824799"/>
                <a:gd name="connsiteX3" fmla="*/ 1111853 w 1626012"/>
                <a:gd name="connsiteY3" fmla="*/ 876872 h 1824799"/>
                <a:gd name="connsiteX4" fmla="*/ 797338 w 1626012"/>
                <a:gd name="connsiteY4" fmla="*/ 686943 h 1824799"/>
                <a:gd name="connsiteX5" fmla="*/ 606647 w 1626012"/>
                <a:gd name="connsiteY5" fmla="*/ 1068229 h 1824799"/>
                <a:gd name="connsiteX6" fmla="*/ 786384 w 1626012"/>
                <a:gd name="connsiteY6" fmla="*/ 1738979 h 1824799"/>
                <a:gd name="connsiteX7" fmla="*/ 465963 w 1626012"/>
                <a:gd name="connsiteY7" fmla="*/ 1824800 h 1824799"/>
                <a:gd name="connsiteX8" fmla="*/ 0 w 1626012"/>
                <a:gd name="connsiteY8" fmla="*/ 85820 h 1824799"/>
                <a:gd name="connsiteX9" fmla="*/ 320421 w 1626012"/>
                <a:gd name="connsiteY9" fmla="*/ 0 h 1824799"/>
                <a:gd name="connsiteX10" fmla="*/ 490823 w 1626012"/>
                <a:gd name="connsiteY10" fmla="*/ 635984 h 1824799"/>
                <a:gd name="connsiteX11" fmla="*/ 814388 w 1626012"/>
                <a:gd name="connsiteY11" fmla="*/ 362903 h 1824799"/>
                <a:gd name="connsiteX12" fmla="*/ 1421702 w 1626012"/>
                <a:gd name="connsiteY12" fmla="*/ 751237 h 182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012" h="1824799">
                  <a:moveTo>
                    <a:pt x="1421702" y="751237"/>
                  </a:moveTo>
                  <a:lnTo>
                    <a:pt x="1626013" y="1513904"/>
                  </a:lnTo>
                  <a:lnTo>
                    <a:pt x="1305592" y="1599724"/>
                  </a:lnTo>
                  <a:lnTo>
                    <a:pt x="1111853" y="876872"/>
                  </a:lnTo>
                  <a:cubicBezTo>
                    <a:pt x="1066610" y="707993"/>
                    <a:pt x="941451" y="648272"/>
                    <a:pt x="797338" y="686943"/>
                  </a:cubicBezTo>
                  <a:cubicBezTo>
                    <a:pt x="640842" y="728853"/>
                    <a:pt x="548735" y="852107"/>
                    <a:pt x="606647" y="1068229"/>
                  </a:cubicBezTo>
                  <a:lnTo>
                    <a:pt x="786384" y="1738979"/>
                  </a:lnTo>
                  <a:lnTo>
                    <a:pt x="465963" y="1824800"/>
                  </a:lnTo>
                  <a:lnTo>
                    <a:pt x="0" y="85820"/>
                  </a:lnTo>
                  <a:lnTo>
                    <a:pt x="320421" y="0"/>
                  </a:lnTo>
                  <a:lnTo>
                    <a:pt x="490823" y="635984"/>
                  </a:lnTo>
                  <a:cubicBezTo>
                    <a:pt x="535400" y="504253"/>
                    <a:pt x="647986" y="407480"/>
                    <a:pt x="814388" y="362903"/>
                  </a:cubicBezTo>
                  <a:cubicBezTo>
                    <a:pt x="1077754" y="292227"/>
                    <a:pt x="1333214" y="420815"/>
                    <a:pt x="1421702" y="751237"/>
                  </a:cubicBezTo>
                  <a:close/>
                </a:path>
              </a:pathLst>
            </a:custGeom>
            <a:grpFill/>
            <a:ln w="9525" cap="flat">
              <a:noFill/>
              <a:prstDash val="solid"/>
              <a:miter/>
            </a:ln>
          </p:spPr>
          <p:txBody>
            <a:bodyPr rtlCol="0" anchor="ctr"/>
            <a:lstStyle/>
            <a:p>
              <a:endParaRPr lang="en-US" sz="3200"/>
            </a:p>
          </p:txBody>
        </p:sp>
        <p:sp>
          <p:nvSpPr>
            <p:cNvPr id="18" name="Freeform: Shape 10">
              <a:extLst>
                <a:ext uri="{FF2B5EF4-FFF2-40B4-BE49-F238E27FC236}">
                  <a16:creationId xmlns:a16="http://schemas.microsoft.com/office/drawing/2014/main" id="{6A59E064-0FB2-73DA-CA00-375F0F5A0E25}"/>
                </a:ext>
              </a:extLst>
            </p:cNvPr>
            <p:cNvSpPr/>
            <p:nvPr/>
          </p:nvSpPr>
          <p:spPr>
            <a:xfrm>
              <a:off x="3927605" y="1258918"/>
              <a:ext cx="1521075" cy="1491229"/>
            </a:xfrm>
            <a:custGeom>
              <a:avLst/>
              <a:gdLst>
                <a:gd name="connsiteX0" fmla="*/ 1188272 w 1521075"/>
                <a:gd name="connsiteY0" fmla="*/ 0 h 1491229"/>
                <a:gd name="connsiteX1" fmla="*/ 1521075 w 1521075"/>
                <a:gd name="connsiteY1" fmla="*/ 1242060 h 1491229"/>
                <a:gd name="connsiteX2" fmla="*/ 1200654 w 1521075"/>
                <a:gd name="connsiteY2" fmla="*/ 1327976 h 1491229"/>
                <a:gd name="connsiteX3" fmla="*/ 1161411 w 1521075"/>
                <a:gd name="connsiteY3" fmla="*/ 1181386 h 1491229"/>
                <a:gd name="connsiteX4" fmla="*/ 805081 w 1521075"/>
                <a:gd name="connsiteY4" fmla="*/ 1471232 h 1491229"/>
                <a:gd name="connsiteX5" fmla="*/ 25745 w 1521075"/>
                <a:gd name="connsiteY5" fmla="*/ 977170 h 1491229"/>
                <a:gd name="connsiteX6" fmla="*/ 453704 w 1521075"/>
                <a:gd name="connsiteY6" fmla="*/ 159639 h 1491229"/>
                <a:gd name="connsiteX7" fmla="*/ 907189 w 1521075"/>
                <a:gd name="connsiteY7" fmla="*/ 232505 h 1491229"/>
                <a:gd name="connsiteX8" fmla="*/ 867946 w 1521075"/>
                <a:gd name="connsiteY8" fmla="*/ 85916 h 1491229"/>
                <a:gd name="connsiteX9" fmla="*/ 1188272 w 1521075"/>
                <a:gd name="connsiteY9" fmla="*/ 0 h 1491229"/>
                <a:gd name="connsiteX10" fmla="*/ 1034252 w 1521075"/>
                <a:gd name="connsiteY10" fmla="*/ 706850 h 1491229"/>
                <a:gd name="connsiteX11" fmla="*/ 595055 w 1521075"/>
                <a:gd name="connsiteY11" fmla="*/ 449104 h 1491229"/>
                <a:gd name="connsiteX12" fmla="*/ 346071 w 1521075"/>
                <a:gd name="connsiteY12" fmla="*/ 891254 h 1491229"/>
                <a:gd name="connsiteX13" fmla="*/ 782697 w 1521075"/>
                <a:gd name="connsiteY13" fmla="*/ 1149668 h 1491229"/>
                <a:gd name="connsiteX14" fmla="*/ 1034252 w 1521075"/>
                <a:gd name="connsiteY14" fmla="*/ 706850 h 14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075" h="1491229">
                  <a:moveTo>
                    <a:pt x="1188272" y="0"/>
                  </a:moveTo>
                  <a:lnTo>
                    <a:pt x="1521075" y="1242060"/>
                  </a:lnTo>
                  <a:lnTo>
                    <a:pt x="1200654" y="1327976"/>
                  </a:lnTo>
                  <a:lnTo>
                    <a:pt x="1161411" y="1181386"/>
                  </a:lnTo>
                  <a:cubicBezTo>
                    <a:pt x="1101880" y="1317117"/>
                    <a:pt x="986437" y="1422654"/>
                    <a:pt x="805081" y="1471232"/>
                  </a:cubicBezTo>
                  <a:cubicBezTo>
                    <a:pt x="474659" y="1559719"/>
                    <a:pt x="124901" y="1347311"/>
                    <a:pt x="25745" y="977170"/>
                  </a:cubicBezTo>
                  <a:cubicBezTo>
                    <a:pt x="-73410" y="607028"/>
                    <a:pt x="123281" y="248126"/>
                    <a:pt x="453704" y="159639"/>
                  </a:cubicBezTo>
                  <a:cubicBezTo>
                    <a:pt x="635060" y="111062"/>
                    <a:pt x="787841" y="144685"/>
                    <a:pt x="907189" y="232505"/>
                  </a:cubicBezTo>
                  <a:lnTo>
                    <a:pt x="867946" y="85916"/>
                  </a:lnTo>
                  <a:lnTo>
                    <a:pt x="1188272" y="0"/>
                  </a:lnTo>
                  <a:close/>
                  <a:moveTo>
                    <a:pt x="1034252" y="706850"/>
                  </a:moveTo>
                  <a:cubicBezTo>
                    <a:pt x="978341" y="498158"/>
                    <a:pt x="793841" y="395859"/>
                    <a:pt x="595055" y="449104"/>
                  </a:cubicBezTo>
                  <a:cubicBezTo>
                    <a:pt x="398840" y="501682"/>
                    <a:pt x="290159" y="682562"/>
                    <a:pt x="346071" y="891254"/>
                  </a:cubicBezTo>
                  <a:cubicBezTo>
                    <a:pt x="401983" y="1099947"/>
                    <a:pt x="586482" y="1202246"/>
                    <a:pt x="782697" y="1149668"/>
                  </a:cubicBezTo>
                  <a:cubicBezTo>
                    <a:pt x="981484" y="1096423"/>
                    <a:pt x="1090164" y="915543"/>
                    <a:pt x="1034252" y="706850"/>
                  </a:cubicBezTo>
                  <a:close/>
                </a:path>
              </a:pathLst>
            </a:custGeom>
            <a:grpFill/>
            <a:ln w="9525" cap="flat">
              <a:noFill/>
              <a:prstDash val="solid"/>
              <a:miter/>
            </a:ln>
          </p:spPr>
          <p:txBody>
            <a:bodyPr rtlCol="0" anchor="ctr"/>
            <a:lstStyle/>
            <a:p>
              <a:endParaRPr lang="en-US" sz="3200"/>
            </a:p>
          </p:txBody>
        </p:sp>
        <p:sp>
          <p:nvSpPr>
            <p:cNvPr id="19" name="Freeform: Shape 11">
              <a:extLst>
                <a:ext uri="{FF2B5EF4-FFF2-40B4-BE49-F238E27FC236}">
                  <a16:creationId xmlns:a16="http://schemas.microsoft.com/office/drawing/2014/main" id="{72E9B952-010C-5047-E869-7F648D30276A}"/>
                </a:ext>
              </a:extLst>
            </p:cNvPr>
            <p:cNvSpPr/>
            <p:nvPr/>
          </p:nvSpPr>
          <p:spPr>
            <a:xfrm>
              <a:off x="5349429" y="957811"/>
              <a:ext cx="1492853" cy="1480683"/>
            </a:xfrm>
            <a:custGeom>
              <a:avLst/>
              <a:gdLst>
                <a:gd name="connsiteX0" fmla="*/ 1288542 w 1492853"/>
                <a:gd name="connsiteY0" fmla="*/ 407121 h 1480683"/>
                <a:gd name="connsiteX1" fmla="*/ 1492853 w 1492853"/>
                <a:gd name="connsiteY1" fmla="*/ 1169787 h 1480683"/>
                <a:gd name="connsiteX2" fmla="*/ 1172433 w 1492853"/>
                <a:gd name="connsiteY2" fmla="*/ 1255608 h 1480683"/>
                <a:gd name="connsiteX3" fmla="*/ 978694 w 1492853"/>
                <a:gd name="connsiteY3" fmla="*/ 532755 h 1480683"/>
                <a:gd name="connsiteX4" fmla="*/ 664178 w 1492853"/>
                <a:gd name="connsiteY4" fmla="*/ 342827 h 1480683"/>
                <a:gd name="connsiteX5" fmla="*/ 473488 w 1492853"/>
                <a:gd name="connsiteY5" fmla="*/ 724113 h 1480683"/>
                <a:gd name="connsiteX6" fmla="*/ 653225 w 1492853"/>
                <a:gd name="connsiteY6" fmla="*/ 1394863 h 1480683"/>
                <a:gd name="connsiteX7" fmla="*/ 332804 w 1492853"/>
                <a:gd name="connsiteY7" fmla="*/ 1480683 h 1480683"/>
                <a:gd name="connsiteX8" fmla="*/ 0 w 1492853"/>
                <a:gd name="connsiteY8" fmla="*/ 238623 h 1480683"/>
                <a:gd name="connsiteX9" fmla="*/ 320421 w 1492853"/>
                <a:gd name="connsiteY9" fmla="*/ 152803 h 1480683"/>
                <a:gd name="connsiteX10" fmla="*/ 357664 w 1492853"/>
                <a:gd name="connsiteY10" fmla="*/ 291868 h 1480683"/>
                <a:gd name="connsiteX11" fmla="*/ 681228 w 1492853"/>
                <a:gd name="connsiteY11" fmla="*/ 18786 h 1480683"/>
                <a:gd name="connsiteX12" fmla="*/ 1288542 w 1492853"/>
                <a:gd name="connsiteY12" fmla="*/ 407121 h 148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853" h="1480683">
                  <a:moveTo>
                    <a:pt x="1288542" y="407121"/>
                  </a:moveTo>
                  <a:lnTo>
                    <a:pt x="1492853" y="1169787"/>
                  </a:lnTo>
                  <a:lnTo>
                    <a:pt x="1172433" y="1255608"/>
                  </a:lnTo>
                  <a:lnTo>
                    <a:pt x="978694" y="532755"/>
                  </a:lnTo>
                  <a:cubicBezTo>
                    <a:pt x="933450" y="363877"/>
                    <a:pt x="808291" y="304155"/>
                    <a:pt x="664178" y="342827"/>
                  </a:cubicBezTo>
                  <a:cubicBezTo>
                    <a:pt x="507682" y="384737"/>
                    <a:pt x="415576" y="507990"/>
                    <a:pt x="473488" y="724113"/>
                  </a:cubicBezTo>
                  <a:lnTo>
                    <a:pt x="653225" y="1394863"/>
                  </a:lnTo>
                  <a:lnTo>
                    <a:pt x="332804" y="1480683"/>
                  </a:lnTo>
                  <a:lnTo>
                    <a:pt x="0" y="238623"/>
                  </a:lnTo>
                  <a:lnTo>
                    <a:pt x="320421" y="152803"/>
                  </a:lnTo>
                  <a:lnTo>
                    <a:pt x="357664" y="291868"/>
                  </a:lnTo>
                  <a:cubicBezTo>
                    <a:pt x="402241" y="160137"/>
                    <a:pt x="514826" y="63363"/>
                    <a:pt x="681228" y="18786"/>
                  </a:cubicBezTo>
                  <a:cubicBezTo>
                    <a:pt x="944499" y="-51889"/>
                    <a:pt x="1199959" y="76698"/>
                    <a:pt x="1288542" y="407121"/>
                  </a:cubicBezTo>
                  <a:close/>
                </a:path>
              </a:pathLst>
            </a:custGeom>
            <a:grpFill/>
            <a:ln w="9525" cap="flat">
              <a:noFill/>
              <a:prstDash val="solid"/>
              <a:miter/>
            </a:ln>
          </p:spPr>
          <p:txBody>
            <a:bodyPr rtlCol="0" anchor="ctr"/>
            <a:lstStyle/>
            <a:p>
              <a:endParaRPr lang="en-US" sz="3200"/>
            </a:p>
          </p:txBody>
        </p:sp>
        <p:sp>
          <p:nvSpPr>
            <p:cNvPr id="20" name="Freeform: Shape 12">
              <a:extLst>
                <a:ext uri="{FF2B5EF4-FFF2-40B4-BE49-F238E27FC236}">
                  <a16:creationId xmlns:a16="http://schemas.microsoft.com/office/drawing/2014/main" id="{B690E6EA-BF5B-6B0F-D01F-BCB449049E97}"/>
                </a:ext>
              </a:extLst>
            </p:cNvPr>
            <p:cNvSpPr/>
            <p:nvPr/>
          </p:nvSpPr>
          <p:spPr>
            <a:xfrm>
              <a:off x="6599872" y="242887"/>
              <a:ext cx="1611058" cy="1824704"/>
            </a:xfrm>
            <a:custGeom>
              <a:avLst/>
              <a:gdLst>
                <a:gd name="connsiteX0" fmla="*/ 1238536 w 1611058"/>
                <a:gd name="connsiteY0" fmla="*/ 1617726 h 1824704"/>
                <a:gd name="connsiteX1" fmla="*/ 635317 w 1611058"/>
                <a:gd name="connsiteY1" fmla="*/ 1175004 h 1824704"/>
                <a:gd name="connsiteX2" fmla="*/ 786384 w 1611058"/>
                <a:gd name="connsiteY2" fmla="*/ 1738884 h 1824704"/>
                <a:gd name="connsiteX3" fmla="*/ 465963 w 1611058"/>
                <a:gd name="connsiteY3" fmla="*/ 1824704 h 1824704"/>
                <a:gd name="connsiteX4" fmla="*/ 0 w 1611058"/>
                <a:gd name="connsiteY4" fmla="*/ 85820 h 1824704"/>
                <a:gd name="connsiteX5" fmla="*/ 320421 w 1611058"/>
                <a:gd name="connsiteY5" fmla="*/ 0 h 1824704"/>
                <a:gd name="connsiteX6" fmla="*/ 599980 w 1611058"/>
                <a:gd name="connsiteY6" fmla="*/ 1043369 h 1824704"/>
                <a:gd name="connsiteX7" fmla="*/ 880777 w 1611058"/>
                <a:gd name="connsiteY7" fmla="*/ 382334 h 1824704"/>
                <a:gd name="connsiteX8" fmla="*/ 1263301 w 1611058"/>
                <a:gd name="connsiteY8" fmla="*/ 279845 h 1824704"/>
                <a:gd name="connsiteX9" fmla="*/ 928402 w 1611058"/>
                <a:gd name="connsiteY9" fmla="*/ 1027176 h 1824704"/>
                <a:gd name="connsiteX10" fmla="*/ 1611058 w 1611058"/>
                <a:gd name="connsiteY10" fmla="*/ 1517904 h 1824704"/>
                <a:gd name="connsiteX11" fmla="*/ 1238536 w 1611058"/>
                <a:gd name="connsiteY11" fmla="*/ 1617726 h 18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1058" h="1824704">
                  <a:moveTo>
                    <a:pt x="1238536" y="1617726"/>
                  </a:moveTo>
                  <a:lnTo>
                    <a:pt x="635317" y="1175004"/>
                  </a:lnTo>
                  <a:lnTo>
                    <a:pt x="786384" y="1738884"/>
                  </a:lnTo>
                  <a:lnTo>
                    <a:pt x="465963" y="1824704"/>
                  </a:lnTo>
                  <a:lnTo>
                    <a:pt x="0" y="85820"/>
                  </a:lnTo>
                  <a:lnTo>
                    <a:pt x="320421" y="0"/>
                  </a:lnTo>
                  <a:lnTo>
                    <a:pt x="599980" y="1043369"/>
                  </a:lnTo>
                  <a:lnTo>
                    <a:pt x="880777" y="382334"/>
                  </a:lnTo>
                  <a:lnTo>
                    <a:pt x="1263301" y="279845"/>
                  </a:lnTo>
                  <a:lnTo>
                    <a:pt x="928402" y="1027176"/>
                  </a:lnTo>
                  <a:lnTo>
                    <a:pt x="1611058" y="1517904"/>
                  </a:lnTo>
                  <a:lnTo>
                    <a:pt x="1238536" y="1617726"/>
                  </a:lnTo>
                  <a:close/>
                </a:path>
              </a:pathLst>
            </a:custGeom>
            <a:grpFill/>
            <a:ln w="9525" cap="flat">
              <a:noFill/>
              <a:prstDash val="solid"/>
              <a:miter/>
            </a:ln>
          </p:spPr>
          <p:txBody>
            <a:bodyPr rtlCol="0" anchor="ctr"/>
            <a:lstStyle/>
            <a:p>
              <a:endParaRPr lang="en-US" sz="3200"/>
            </a:p>
          </p:txBody>
        </p:sp>
        <p:sp>
          <p:nvSpPr>
            <p:cNvPr id="21" name="Freeform: Shape 13">
              <a:extLst>
                <a:ext uri="{FF2B5EF4-FFF2-40B4-BE49-F238E27FC236}">
                  <a16:creationId xmlns:a16="http://schemas.microsoft.com/office/drawing/2014/main" id="{A5C397BE-A24B-E7E0-15B1-3DB1B05A073F}"/>
                </a:ext>
              </a:extLst>
            </p:cNvPr>
            <p:cNvSpPr/>
            <p:nvPr/>
          </p:nvSpPr>
          <p:spPr>
            <a:xfrm>
              <a:off x="3734180" y="2860737"/>
              <a:ext cx="1291780" cy="2035778"/>
            </a:xfrm>
            <a:custGeom>
              <a:avLst/>
              <a:gdLst>
                <a:gd name="connsiteX0" fmla="*/ 1291781 w 1291780"/>
                <a:gd name="connsiteY0" fmla="*/ 0 h 2035778"/>
                <a:gd name="connsiteX1" fmla="*/ 1172528 w 1291780"/>
                <a:gd name="connsiteY1" fmla="*/ 1363218 h 2035778"/>
                <a:gd name="connsiteX2" fmla="*/ 649796 w 1291780"/>
                <a:gd name="connsiteY2" fmla="*/ 2035778 h 2035778"/>
                <a:gd name="connsiteX3" fmla="*/ 569881 w 1291780"/>
                <a:gd name="connsiteY3" fmla="*/ 1737646 h 2035778"/>
                <a:gd name="connsiteX4" fmla="*/ 831437 w 1291780"/>
                <a:gd name="connsiteY4" fmla="*/ 1411986 h 2035778"/>
                <a:gd name="connsiteX5" fmla="*/ 0 w 1291780"/>
                <a:gd name="connsiteY5" fmla="*/ 346138 h 2035778"/>
                <a:gd name="connsiteX6" fmla="*/ 350234 w 1291780"/>
                <a:gd name="connsiteY6" fmla="*/ 252317 h 2035778"/>
                <a:gd name="connsiteX7" fmla="*/ 896779 w 1291780"/>
                <a:gd name="connsiteY7" fmla="*/ 1000411 h 2035778"/>
                <a:gd name="connsiteX8" fmla="*/ 948880 w 1291780"/>
                <a:gd name="connsiteY8" fmla="*/ 91821 h 2035778"/>
                <a:gd name="connsiteX9" fmla="*/ 1291781 w 1291780"/>
                <a:gd name="connsiteY9" fmla="*/ 0 h 203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780" h="2035778">
                  <a:moveTo>
                    <a:pt x="1291781" y="0"/>
                  </a:moveTo>
                  <a:lnTo>
                    <a:pt x="1172528" y="1363218"/>
                  </a:lnTo>
                  <a:cubicBezTo>
                    <a:pt x="1139190" y="1755553"/>
                    <a:pt x="970026" y="1968627"/>
                    <a:pt x="649796" y="2035778"/>
                  </a:cubicBezTo>
                  <a:lnTo>
                    <a:pt x="569881" y="1737646"/>
                  </a:lnTo>
                  <a:cubicBezTo>
                    <a:pt x="746950" y="1692878"/>
                    <a:pt x="816388" y="1594390"/>
                    <a:pt x="831437" y="1411986"/>
                  </a:cubicBezTo>
                  <a:lnTo>
                    <a:pt x="0" y="346138"/>
                  </a:lnTo>
                  <a:lnTo>
                    <a:pt x="350234" y="252317"/>
                  </a:lnTo>
                  <a:lnTo>
                    <a:pt x="896779" y="1000411"/>
                  </a:lnTo>
                  <a:lnTo>
                    <a:pt x="948880" y="91821"/>
                  </a:lnTo>
                  <a:lnTo>
                    <a:pt x="1291781" y="0"/>
                  </a:lnTo>
                  <a:close/>
                </a:path>
              </a:pathLst>
            </a:custGeom>
            <a:grpFill/>
            <a:ln w="9525" cap="flat">
              <a:noFill/>
              <a:prstDash val="solid"/>
              <a:miter/>
            </a:ln>
          </p:spPr>
          <p:txBody>
            <a:bodyPr rtlCol="0" anchor="ctr"/>
            <a:lstStyle/>
            <a:p>
              <a:endParaRPr lang="en-US" sz="3200"/>
            </a:p>
          </p:txBody>
        </p:sp>
        <p:sp>
          <p:nvSpPr>
            <p:cNvPr id="22" name="Freeform: Shape 14">
              <a:extLst>
                <a:ext uri="{FF2B5EF4-FFF2-40B4-BE49-F238E27FC236}">
                  <a16:creationId xmlns:a16="http://schemas.microsoft.com/office/drawing/2014/main" id="{76D6EB75-697B-558C-CC91-1F3316FE6E83}"/>
                </a:ext>
              </a:extLst>
            </p:cNvPr>
            <p:cNvSpPr/>
            <p:nvPr/>
          </p:nvSpPr>
          <p:spPr>
            <a:xfrm>
              <a:off x="5205381" y="2616074"/>
              <a:ext cx="1362337" cy="1359895"/>
            </a:xfrm>
            <a:custGeom>
              <a:avLst/>
              <a:gdLst>
                <a:gd name="connsiteX0" fmla="*/ 24224 w 1362337"/>
                <a:gd name="connsiteY0" fmla="*/ 855692 h 1359895"/>
                <a:gd name="connsiteX1" fmla="*/ 504284 w 1362337"/>
                <a:gd name="connsiteY1" fmla="*/ 24160 h 1359895"/>
                <a:gd name="connsiteX2" fmla="*/ 1338293 w 1362337"/>
                <a:gd name="connsiteY2" fmla="*/ 503553 h 1359895"/>
                <a:gd name="connsiteX3" fmla="*/ 855757 w 1362337"/>
                <a:gd name="connsiteY3" fmla="*/ 1335752 h 1359895"/>
                <a:gd name="connsiteX4" fmla="*/ 24224 w 1362337"/>
                <a:gd name="connsiteY4" fmla="*/ 855692 h 1359895"/>
                <a:gd name="connsiteX5" fmla="*/ 1017872 w 1362337"/>
                <a:gd name="connsiteY5" fmla="*/ 589468 h 1359895"/>
                <a:gd name="connsiteX6" fmla="*/ 588199 w 1362337"/>
                <a:gd name="connsiteY6" fmla="*/ 337151 h 1359895"/>
                <a:gd name="connsiteX7" fmla="*/ 344645 w 1362337"/>
                <a:gd name="connsiteY7" fmla="*/ 769872 h 1359895"/>
                <a:gd name="connsiteX8" fmla="*/ 771842 w 1362337"/>
                <a:gd name="connsiteY8" fmla="*/ 1022856 h 1359895"/>
                <a:gd name="connsiteX9" fmla="*/ 1017872 w 1362337"/>
                <a:gd name="connsiteY9" fmla="*/ 589468 h 13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337" h="1359895">
                  <a:moveTo>
                    <a:pt x="24224" y="855692"/>
                  </a:moveTo>
                  <a:cubicBezTo>
                    <a:pt x="-74931" y="485551"/>
                    <a:pt x="139191" y="121981"/>
                    <a:pt x="504284" y="24160"/>
                  </a:cubicBezTo>
                  <a:cubicBezTo>
                    <a:pt x="869473" y="-73662"/>
                    <a:pt x="1239138" y="133411"/>
                    <a:pt x="1338293" y="503553"/>
                  </a:cubicBezTo>
                  <a:cubicBezTo>
                    <a:pt x="1437448" y="873694"/>
                    <a:pt x="1220850" y="1237930"/>
                    <a:pt x="855757" y="1335752"/>
                  </a:cubicBezTo>
                  <a:cubicBezTo>
                    <a:pt x="490568" y="1433669"/>
                    <a:pt x="123379" y="1225834"/>
                    <a:pt x="24224" y="855692"/>
                  </a:cubicBezTo>
                  <a:close/>
                  <a:moveTo>
                    <a:pt x="1017872" y="589468"/>
                  </a:moveTo>
                  <a:cubicBezTo>
                    <a:pt x="963961" y="388300"/>
                    <a:pt x="779462" y="285907"/>
                    <a:pt x="588199" y="337151"/>
                  </a:cubicBezTo>
                  <a:cubicBezTo>
                    <a:pt x="399414" y="387729"/>
                    <a:pt x="290733" y="568609"/>
                    <a:pt x="344645" y="769872"/>
                  </a:cubicBezTo>
                  <a:cubicBezTo>
                    <a:pt x="398557" y="971040"/>
                    <a:pt x="583056" y="1073434"/>
                    <a:pt x="771842" y="1022856"/>
                  </a:cubicBezTo>
                  <a:cubicBezTo>
                    <a:pt x="963199" y="971611"/>
                    <a:pt x="1071784" y="790732"/>
                    <a:pt x="1017872" y="589468"/>
                  </a:cubicBezTo>
                  <a:close/>
                </a:path>
              </a:pathLst>
            </a:custGeom>
            <a:grpFill/>
            <a:ln w="9525" cap="flat">
              <a:noFill/>
              <a:prstDash val="solid"/>
              <a:miter/>
            </a:ln>
          </p:spPr>
          <p:txBody>
            <a:bodyPr rtlCol="0" anchor="ctr"/>
            <a:lstStyle/>
            <a:p>
              <a:endParaRPr lang="en-US" sz="3200"/>
            </a:p>
          </p:txBody>
        </p:sp>
        <p:sp>
          <p:nvSpPr>
            <p:cNvPr id="23" name="Freeform: Shape 15">
              <a:extLst>
                <a:ext uri="{FF2B5EF4-FFF2-40B4-BE49-F238E27FC236}">
                  <a16:creationId xmlns:a16="http://schemas.microsoft.com/office/drawing/2014/main" id="{78821F02-50E4-22F4-8DFA-ACF32D22E9AF}"/>
                </a:ext>
              </a:extLst>
            </p:cNvPr>
            <p:cNvSpPr/>
            <p:nvPr/>
          </p:nvSpPr>
          <p:spPr>
            <a:xfrm>
              <a:off x="6583488" y="2132551"/>
              <a:ext cx="1492853" cy="1480641"/>
            </a:xfrm>
            <a:custGeom>
              <a:avLst/>
              <a:gdLst>
                <a:gd name="connsiteX0" fmla="*/ 1160050 w 1492853"/>
                <a:gd name="connsiteY0" fmla="*/ 0 h 1480641"/>
                <a:gd name="connsiteX1" fmla="*/ 1492853 w 1492853"/>
                <a:gd name="connsiteY1" fmla="*/ 1242060 h 1480641"/>
                <a:gd name="connsiteX2" fmla="*/ 1172433 w 1492853"/>
                <a:gd name="connsiteY2" fmla="*/ 1327976 h 1480641"/>
                <a:gd name="connsiteX3" fmla="*/ 1135189 w 1492853"/>
                <a:gd name="connsiteY3" fmla="*/ 1188815 h 1480641"/>
                <a:gd name="connsiteX4" fmla="*/ 811625 w 1492853"/>
                <a:gd name="connsiteY4" fmla="*/ 1461897 h 1480641"/>
                <a:gd name="connsiteX5" fmla="*/ 204311 w 1492853"/>
                <a:gd name="connsiteY5" fmla="*/ 1073468 h 1480641"/>
                <a:gd name="connsiteX6" fmla="*/ 0 w 1492853"/>
                <a:gd name="connsiteY6" fmla="*/ 310801 h 1480641"/>
                <a:gd name="connsiteX7" fmla="*/ 320421 w 1492853"/>
                <a:gd name="connsiteY7" fmla="*/ 224980 h 1480641"/>
                <a:gd name="connsiteX8" fmla="*/ 514159 w 1492853"/>
                <a:gd name="connsiteY8" fmla="*/ 947833 h 1480641"/>
                <a:gd name="connsiteX9" fmla="*/ 828675 w 1492853"/>
                <a:gd name="connsiteY9" fmla="*/ 1137761 h 1480641"/>
                <a:gd name="connsiteX10" fmla="*/ 1019366 w 1492853"/>
                <a:gd name="connsiteY10" fmla="*/ 756476 h 1480641"/>
                <a:gd name="connsiteX11" fmla="*/ 839629 w 1492853"/>
                <a:gd name="connsiteY11" fmla="*/ 85725 h 1480641"/>
                <a:gd name="connsiteX12" fmla="*/ 1160050 w 1492853"/>
                <a:gd name="connsiteY12" fmla="*/ 0 h 148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853" h="1480641">
                  <a:moveTo>
                    <a:pt x="1160050" y="0"/>
                  </a:moveTo>
                  <a:lnTo>
                    <a:pt x="1492853" y="1242060"/>
                  </a:lnTo>
                  <a:lnTo>
                    <a:pt x="1172433" y="1327976"/>
                  </a:lnTo>
                  <a:lnTo>
                    <a:pt x="1135189" y="1188815"/>
                  </a:lnTo>
                  <a:cubicBezTo>
                    <a:pt x="1090613" y="1320546"/>
                    <a:pt x="978122" y="1417320"/>
                    <a:pt x="811625" y="1461897"/>
                  </a:cubicBezTo>
                  <a:cubicBezTo>
                    <a:pt x="548354" y="1532477"/>
                    <a:pt x="292894" y="1403890"/>
                    <a:pt x="204311" y="1073468"/>
                  </a:cubicBezTo>
                  <a:lnTo>
                    <a:pt x="0" y="310801"/>
                  </a:lnTo>
                  <a:lnTo>
                    <a:pt x="320421" y="224980"/>
                  </a:lnTo>
                  <a:lnTo>
                    <a:pt x="514159" y="947833"/>
                  </a:lnTo>
                  <a:cubicBezTo>
                    <a:pt x="559403" y="1116711"/>
                    <a:pt x="684562" y="1176433"/>
                    <a:pt x="828675" y="1137761"/>
                  </a:cubicBezTo>
                  <a:cubicBezTo>
                    <a:pt x="985171" y="1095851"/>
                    <a:pt x="1077278" y="972598"/>
                    <a:pt x="1019366" y="756476"/>
                  </a:cubicBezTo>
                  <a:lnTo>
                    <a:pt x="839629" y="85725"/>
                  </a:lnTo>
                  <a:lnTo>
                    <a:pt x="1160050" y="0"/>
                  </a:lnTo>
                  <a:close/>
                </a:path>
              </a:pathLst>
            </a:custGeom>
            <a:grpFill/>
            <a:ln w="9525" cap="flat">
              <a:noFill/>
              <a:prstDash val="solid"/>
              <a:miter/>
            </a:ln>
          </p:spPr>
          <p:txBody>
            <a:bodyPr rtlCol="0" anchor="ctr"/>
            <a:lstStyle/>
            <a:p>
              <a:endParaRPr lang="en-US" sz="3200"/>
            </a:p>
          </p:txBody>
        </p:sp>
      </p:grpSp>
      <p:sp>
        <p:nvSpPr>
          <p:cNvPr id="24" name="Freihandform 5">
            <a:extLst>
              <a:ext uri="{FF2B5EF4-FFF2-40B4-BE49-F238E27FC236}">
                <a16:creationId xmlns:a16="http://schemas.microsoft.com/office/drawing/2014/main" id="{630ABB30-EF57-2D98-7D15-3ADE20292A6C}"/>
              </a:ext>
            </a:extLst>
          </p:cNvPr>
          <p:cNvSpPr/>
          <p:nvPr userDrawn="1"/>
        </p:nvSpPr>
        <p:spPr>
          <a:xfrm rot="4500000">
            <a:off x="-383003" y="3"/>
            <a:ext cx="8937519" cy="6858000"/>
          </a:xfrm>
          <a:custGeom>
            <a:avLst/>
            <a:gdLst>
              <a:gd name="connsiteX0" fmla="*/ 0 w 6703139"/>
              <a:gd name="connsiteY0" fmla="*/ 5143500 h 5143500"/>
              <a:gd name="connsiteX1" fmla="*/ 1378197 w 6703139"/>
              <a:gd name="connsiteY1" fmla="*/ 0 h 5143500"/>
              <a:gd name="connsiteX2" fmla="*/ 6703139 w 6703139"/>
              <a:gd name="connsiteY2" fmla="*/ 0 h 5143500"/>
              <a:gd name="connsiteX3" fmla="*/ 5324943 w 670313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703139" h="5143500">
                <a:moveTo>
                  <a:pt x="0" y="5143500"/>
                </a:moveTo>
                <a:lnTo>
                  <a:pt x="1378197" y="0"/>
                </a:lnTo>
                <a:lnTo>
                  <a:pt x="6703139" y="0"/>
                </a:lnTo>
                <a:lnTo>
                  <a:pt x="5324943" y="5143500"/>
                </a:lnTo>
                <a:close/>
              </a:path>
            </a:pathLst>
          </a:custGeom>
          <a:gradFill flip="none" rotWithShape="1">
            <a:gsLst>
              <a:gs pos="0">
                <a:schemeClr val="accent2"/>
              </a:gs>
              <a:gs pos="40000">
                <a:schemeClr val="accent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b="0" i="0" dirty="0">
              <a:solidFill>
                <a:schemeClr val="tx1"/>
              </a:solidFill>
              <a:latin typeface="Arial" panose="020B0604020202020204" pitchFamily="34" charset="0"/>
              <a:ea typeface="MdFago" charset="0"/>
              <a:cs typeface="Arial" panose="020B0604020202020204" pitchFamily="34" charset="0"/>
            </a:endParaRPr>
          </a:p>
        </p:txBody>
      </p:sp>
    </p:spTree>
    <p:extLst>
      <p:ext uri="{BB962C8B-B14F-4D97-AF65-F5344CB8AC3E}">
        <p14:creationId xmlns:p14="http://schemas.microsoft.com/office/powerpoint/2010/main" val="202612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itle with dark picture">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4314583A-B0E7-49A5-AD11-8866E6BB8A3E}"/>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noProof="0"/>
              <a:t>Click icon to add picture</a:t>
            </a:r>
          </a:p>
        </p:txBody>
      </p:sp>
      <p:sp>
        <p:nvSpPr>
          <p:cNvPr id="2" name="Title 1"/>
          <p:cNvSpPr>
            <a:spLocks noGrp="1"/>
          </p:cNvSpPr>
          <p:nvPr>
            <p:ph type="ctrTitle"/>
          </p:nvPr>
        </p:nvSpPr>
        <p:spPr>
          <a:xfrm>
            <a:off x="850902" y="1384301"/>
            <a:ext cx="5477932" cy="2218267"/>
          </a:xfrm>
          <a:prstGeom prst="rect">
            <a:avLst/>
          </a:prstGeom>
        </p:spPr>
        <p:txBody>
          <a:bodyPr anchor="t" anchorCtr="0"/>
          <a:lstStyle>
            <a:lvl1pPr algn="l">
              <a:lnSpc>
                <a:spcPct val="100000"/>
              </a:lnSpc>
              <a:defRPr sz="48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850902" y="3602568"/>
            <a:ext cx="5477933" cy="1046771"/>
          </a:xfrm>
          <a:prstGeom prst="rect">
            <a:avLst/>
          </a:prstGeo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Tree>
    <p:extLst>
      <p:ext uri="{BB962C8B-B14F-4D97-AF65-F5344CB8AC3E}">
        <p14:creationId xmlns:p14="http://schemas.microsoft.com/office/powerpoint/2010/main" val="354288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F78F-932A-4671-DF1E-532746EFB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B180FD-5A13-DD02-222D-F357FB88EA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322B32-FD3E-99CE-DCD6-29B7F3667AF5}"/>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5" name="Footer Placeholder 4">
            <a:extLst>
              <a:ext uri="{FF2B5EF4-FFF2-40B4-BE49-F238E27FC236}">
                <a16:creationId xmlns:a16="http://schemas.microsoft.com/office/drawing/2014/main" id="{04704BCC-90FD-7CB0-582E-119D973BD1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DF4661-F208-7BC2-627A-6519D225EA24}"/>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14417679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8D34-859A-6F49-79F0-227D7D0D6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6E6D8-A42D-D216-3486-AA1F0A1A9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74D41-E388-4A4C-8E7A-757CC6FCC46A}"/>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5" name="Footer Placeholder 4">
            <a:extLst>
              <a:ext uri="{FF2B5EF4-FFF2-40B4-BE49-F238E27FC236}">
                <a16:creationId xmlns:a16="http://schemas.microsoft.com/office/drawing/2014/main" id="{79E78A7E-0592-74B8-0B3F-83D35A508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872BDE-7DCA-6D2C-FCBA-F9FAF802A769}"/>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32563621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E4C1-B2F6-5DBE-CB70-33E4A2C341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BB7CC7-0306-5C78-7B68-121B75C39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8355-B061-634B-787D-F8D7BED0556F}"/>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5" name="Footer Placeholder 4">
            <a:extLst>
              <a:ext uri="{FF2B5EF4-FFF2-40B4-BE49-F238E27FC236}">
                <a16:creationId xmlns:a16="http://schemas.microsoft.com/office/drawing/2014/main" id="{94A5BFC1-9548-C00C-1AF5-7349BD30F9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EDD520-AD81-B285-A538-17FC8BED58E7}"/>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2218817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5ED5-F3A2-89E1-A614-4F24168AC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B3A1B5-1C8D-94A6-9143-B632065B04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C7637C-F240-72AB-745F-D6614CEEF6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44C19D-3EEA-AFAB-DBB1-8FAC296A74C2}"/>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6" name="Footer Placeholder 5">
            <a:extLst>
              <a:ext uri="{FF2B5EF4-FFF2-40B4-BE49-F238E27FC236}">
                <a16:creationId xmlns:a16="http://schemas.microsoft.com/office/drawing/2014/main" id="{CE5EB655-48A6-4861-E7E3-9987BA9948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A24099-14DF-AD52-9E69-66B6ECC24561}"/>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8072896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F459-9E97-D237-0966-5CC7113761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868ED-0952-439A-4F24-FA2EFB9C0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F4E17B-E65B-64DD-4FB6-DAC82EA067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60C8B0-695C-B65A-4302-FE83F9F63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41A97-AB2A-2B43-1912-0CB19EFD3A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5FD49F-0D9E-458E-1AD0-EBBF535C9CEA}"/>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8" name="Footer Placeholder 7">
            <a:extLst>
              <a:ext uri="{FF2B5EF4-FFF2-40B4-BE49-F238E27FC236}">
                <a16:creationId xmlns:a16="http://schemas.microsoft.com/office/drawing/2014/main" id="{D4E9219A-8414-8BF3-77D6-58FC87101B0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8CAF998-F654-FDD4-2A34-931F499DA335}"/>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5471947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4A9F-4E6A-3780-8BA1-AD8817C3F1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909C34-BA08-A0DF-209B-8ADE1DE0B56E}"/>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4" name="Footer Placeholder 3">
            <a:extLst>
              <a:ext uri="{FF2B5EF4-FFF2-40B4-BE49-F238E27FC236}">
                <a16:creationId xmlns:a16="http://schemas.microsoft.com/office/drawing/2014/main" id="{5A511515-61D3-E05D-A164-3FAA01E631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7100208-FF76-50CC-AF8E-D5C5718AFC2A}"/>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5617960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CEB18-C2CC-CC29-D761-C61832A82570}"/>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3" name="Footer Placeholder 2">
            <a:extLst>
              <a:ext uri="{FF2B5EF4-FFF2-40B4-BE49-F238E27FC236}">
                <a16:creationId xmlns:a16="http://schemas.microsoft.com/office/drawing/2014/main" id="{F532F3A2-3A75-75CC-EE28-D8D2AF858A4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5FB815-A7C4-B1C0-C183-9C81CC8488D6}"/>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618911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n three columns in True Blue varia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8"/>
            <a:ext cx="6946901" cy="772583"/>
          </a:xfrm>
          <a:prstGeom prst="rect">
            <a:avLst/>
          </a:prstGeom>
        </p:spPr>
        <p:txBody>
          <a:bodyPr>
            <a:noAutofit/>
          </a:bodyPr>
          <a:lstStyle>
            <a:lvl1pPr>
              <a:defRPr>
                <a:solidFill>
                  <a:schemeClr val="bg1"/>
                </a:solidFill>
              </a:defRPr>
            </a:lvl1pPr>
          </a:lstStyle>
          <a:p>
            <a:r>
              <a:rPr lang="en-US" noProof="0"/>
              <a:t>Click to edit Master title style</a:t>
            </a:r>
          </a:p>
        </p:txBody>
      </p:sp>
      <p:sp>
        <p:nvSpPr>
          <p:cNvPr id="4" name="Content Placeholder 3"/>
          <p:cNvSpPr>
            <a:spLocks noGrp="1"/>
          </p:cNvSpPr>
          <p:nvPr>
            <p:ph sz="half" idx="2"/>
          </p:nvPr>
        </p:nvSpPr>
        <p:spPr>
          <a:xfrm>
            <a:off x="4881033" y="4089401"/>
            <a:ext cx="3285067" cy="1977505"/>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8540752" y="4089401"/>
            <a:ext cx="3295649" cy="1977505"/>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12BFD51-DBD0-429E-8A84-D3D9CFFC04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5" name="Date Placeholder 4">
            <a:extLst>
              <a:ext uri="{FF2B5EF4-FFF2-40B4-BE49-F238E27FC236}">
                <a16:creationId xmlns:a16="http://schemas.microsoft.com/office/drawing/2014/main" id="{1DB869C6-0B2F-4A0C-A4D7-4D7CA592B243}"/>
              </a:ext>
            </a:extLst>
          </p:cNvPr>
          <p:cNvSpPr>
            <a:spLocks noGrp="1"/>
          </p:cNvSpPr>
          <p:nvPr>
            <p:ph type="dt" sz="half" idx="10"/>
          </p:nvPr>
        </p:nvSpPr>
        <p:spPr/>
        <p:txBody>
          <a:bodyPr/>
          <a:lstStyle>
            <a:lvl1pPr>
              <a:defRPr>
                <a:solidFill>
                  <a:schemeClr val="bg1"/>
                </a:solidFill>
              </a:defRPr>
            </a:lvl1pPr>
          </a:lstStyle>
          <a:p>
            <a:fld id="{D0AF7196-B176-4FFE-A4A9-9735E4BBD858}"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100FD8A5-D306-41FC-91A4-10970587272F}"/>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18" name="Content Placeholder 3">
            <a:extLst>
              <a:ext uri="{FF2B5EF4-FFF2-40B4-BE49-F238E27FC236}">
                <a16:creationId xmlns:a16="http://schemas.microsoft.com/office/drawing/2014/main" id="{79745063-280B-4C67-8608-856FC1294F95}"/>
              </a:ext>
            </a:extLst>
          </p:cNvPr>
          <p:cNvSpPr>
            <a:spLocks noGrp="1"/>
          </p:cNvSpPr>
          <p:nvPr>
            <p:ph sz="half" idx="13"/>
          </p:nvPr>
        </p:nvSpPr>
        <p:spPr>
          <a:xfrm>
            <a:off x="1219199" y="4089401"/>
            <a:ext cx="3285067" cy="1977505"/>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Content Placeholder 3">
            <a:extLst>
              <a:ext uri="{FF2B5EF4-FFF2-40B4-BE49-F238E27FC236}">
                <a16:creationId xmlns:a16="http://schemas.microsoft.com/office/drawing/2014/main" id="{012A62D4-8316-46EC-923F-4AE2F3DC9AEE}"/>
              </a:ext>
            </a:extLst>
          </p:cNvPr>
          <p:cNvSpPr>
            <a:spLocks noGrp="1"/>
          </p:cNvSpPr>
          <p:nvPr>
            <p:ph sz="half" idx="14" hasCustomPrompt="1"/>
          </p:nvPr>
        </p:nvSpPr>
        <p:spPr>
          <a:xfrm>
            <a:off x="4842933" y="2621280"/>
            <a:ext cx="3285067" cy="1481667"/>
          </a:xfrm>
          <a:prstGeom prst="rect">
            <a:avLst/>
          </a:prstGeom>
        </p:spPr>
        <p:txBody>
          <a:bodyPr>
            <a:noAutofit/>
          </a:bodyPr>
          <a:lstStyle>
            <a:lvl1pPr algn="l">
              <a:defRPr sz="9333">
                <a:solidFill>
                  <a:schemeClr val="bg1"/>
                </a:solidFill>
              </a:defRPr>
            </a:lvl1pPr>
            <a:lvl2pPr>
              <a:defRPr sz="9333">
                <a:solidFill>
                  <a:schemeClr val="bg1"/>
                </a:solidFill>
              </a:defRPr>
            </a:lvl2pPr>
            <a:lvl3pPr>
              <a:defRPr sz="9333">
                <a:solidFill>
                  <a:schemeClr val="bg1"/>
                </a:solidFill>
              </a:defRPr>
            </a:lvl3pPr>
            <a:lvl4pPr>
              <a:defRPr sz="9333">
                <a:solidFill>
                  <a:schemeClr val="bg1"/>
                </a:solidFill>
              </a:defRPr>
            </a:lvl4pPr>
            <a:lvl5pPr>
              <a:defRPr sz="9333">
                <a:solidFill>
                  <a:schemeClr val="bg1"/>
                </a:solidFill>
              </a:defRPr>
            </a:lvl5pPr>
          </a:lstStyle>
          <a:p>
            <a:pPr lvl="0"/>
            <a:r>
              <a:rPr lang="en-US" noProof="0"/>
              <a:t>75%</a:t>
            </a:r>
          </a:p>
        </p:txBody>
      </p:sp>
      <p:sp>
        <p:nvSpPr>
          <p:cNvPr id="20" name="Content Placeholder 5">
            <a:extLst>
              <a:ext uri="{FF2B5EF4-FFF2-40B4-BE49-F238E27FC236}">
                <a16:creationId xmlns:a16="http://schemas.microsoft.com/office/drawing/2014/main" id="{FE6F2483-0796-4CE0-9390-EA4EB121C81F}"/>
              </a:ext>
            </a:extLst>
          </p:cNvPr>
          <p:cNvSpPr>
            <a:spLocks noGrp="1"/>
          </p:cNvSpPr>
          <p:nvPr>
            <p:ph sz="quarter" idx="15" hasCustomPrompt="1"/>
          </p:nvPr>
        </p:nvSpPr>
        <p:spPr>
          <a:xfrm>
            <a:off x="8515352" y="2621280"/>
            <a:ext cx="3295649" cy="1481667"/>
          </a:xfrm>
          <a:prstGeom prst="rect">
            <a:avLst/>
          </a:prstGeom>
        </p:spPr>
        <p:txBody>
          <a:bodyPr>
            <a:noAutofit/>
          </a:bodyPr>
          <a:lstStyle>
            <a:lvl1pPr algn="l">
              <a:defRPr sz="9333">
                <a:solidFill>
                  <a:schemeClr val="bg1"/>
                </a:solidFill>
              </a:defRPr>
            </a:lvl1pPr>
            <a:lvl2pPr>
              <a:defRPr sz="9333">
                <a:solidFill>
                  <a:schemeClr val="bg1"/>
                </a:solidFill>
              </a:defRPr>
            </a:lvl2pPr>
            <a:lvl3pPr>
              <a:defRPr sz="9333">
                <a:solidFill>
                  <a:schemeClr val="bg1"/>
                </a:solidFill>
              </a:defRPr>
            </a:lvl3pPr>
            <a:lvl4pPr>
              <a:defRPr sz="9333">
                <a:solidFill>
                  <a:schemeClr val="bg1"/>
                </a:solidFill>
              </a:defRPr>
            </a:lvl4pPr>
            <a:lvl5pPr>
              <a:defRPr sz="9333">
                <a:solidFill>
                  <a:schemeClr val="bg1"/>
                </a:solidFill>
              </a:defRPr>
            </a:lvl5pPr>
          </a:lstStyle>
          <a:p>
            <a:pPr lvl="0"/>
            <a:r>
              <a:rPr lang="en-US" noProof="0"/>
              <a:t>50%</a:t>
            </a:r>
          </a:p>
        </p:txBody>
      </p:sp>
      <p:sp>
        <p:nvSpPr>
          <p:cNvPr id="21" name="Content Placeholder 3">
            <a:extLst>
              <a:ext uri="{FF2B5EF4-FFF2-40B4-BE49-F238E27FC236}">
                <a16:creationId xmlns:a16="http://schemas.microsoft.com/office/drawing/2014/main" id="{F215468C-3846-4A8F-80D1-1B7D83E49106}"/>
              </a:ext>
            </a:extLst>
          </p:cNvPr>
          <p:cNvSpPr>
            <a:spLocks noGrp="1"/>
          </p:cNvSpPr>
          <p:nvPr>
            <p:ph sz="half" idx="16" hasCustomPrompt="1"/>
          </p:nvPr>
        </p:nvSpPr>
        <p:spPr>
          <a:xfrm>
            <a:off x="1101852" y="2621280"/>
            <a:ext cx="3285067" cy="1481667"/>
          </a:xfrm>
          <a:prstGeom prst="rect">
            <a:avLst/>
          </a:prstGeom>
        </p:spPr>
        <p:txBody>
          <a:bodyPr>
            <a:noAutofit/>
          </a:bodyPr>
          <a:lstStyle>
            <a:lvl1pPr algn="l">
              <a:defRPr sz="9333">
                <a:solidFill>
                  <a:schemeClr val="bg1"/>
                </a:solidFill>
              </a:defRPr>
            </a:lvl1pPr>
            <a:lvl2pPr>
              <a:defRPr sz="9333">
                <a:solidFill>
                  <a:schemeClr val="bg1"/>
                </a:solidFill>
              </a:defRPr>
            </a:lvl2pPr>
            <a:lvl3pPr>
              <a:defRPr sz="9333">
                <a:solidFill>
                  <a:schemeClr val="bg1"/>
                </a:solidFill>
              </a:defRPr>
            </a:lvl3pPr>
            <a:lvl4pPr>
              <a:defRPr sz="9333">
                <a:solidFill>
                  <a:schemeClr val="bg1"/>
                </a:solidFill>
              </a:defRPr>
            </a:lvl4pPr>
            <a:lvl5pPr>
              <a:defRPr sz="9333">
                <a:solidFill>
                  <a:schemeClr val="bg1"/>
                </a:solidFill>
              </a:defRPr>
            </a:lvl5pPr>
          </a:lstStyle>
          <a:p>
            <a:pPr lvl="0"/>
            <a:r>
              <a:rPr lang="en-US" noProof="0"/>
              <a:t>100%</a:t>
            </a:r>
          </a:p>
        </p:txBody>
      </p:sp>
      <p:sp>
        <p:nvSpPr>
          <p:cNvPr id="22" name="Content Placeholder 3">
            <a:extLst>
              <a:ext uri="{FF2B5EF4-FFF2-40B4-BE49-F238E27FC236}">
                <a16:creationId xmlns:a16="http://schemas.microsoft.com/office/drawing/2014/main" id="{2774A5C6-D271-4B78-878B-CA70F7D59A47}"/>
              </a:ext>
            </a:extLst>
          </p:cNvPr>
          <p:cNvSpPr>
            <a:spLocks noGrp="1"/>
          </p:cNvSpPr>
          <p:nvPr>
            <p:ph sz="half" idx="17" hasCustomPrompt="1"/>
          </p:nvPr>
        </p:nvSpPr>
        <p:spPr>
          <a:xfrm>
            <a:off x="1219198" y="6291965"/>
            <a:ext cx="6946900" cy="104011"/>
          </a:xfrm>
          <a:prstGeom prst="rect">
            <a:avLst/>
          </a:prstGeom>
        </p:spPr>
        <p:txBody>
          <a:bodyPr anchor="b" anchorCtr="0">
            <a:noAutofit/>
          </a:bodyPr>
          <a:lstStyle>
            <a:lvl1pPr>
              <a:defRPr sz="9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Source: Lorem ipsum dolores</a:t>
            </a:r>
          </a:p>
        </p:txBody>
      </p:sp>
      <p:sp>
        <p:nvSpPr>
          <p:cNvPr id="3" name="Footer Placeholder 2">
            <a:extLst>
              <a:ext uri="{FF2B5EF4-FFF2-40B4-BE49-F238E27FC236}">
                <a16:creationId xmlns:a16="http://schemas.microsoft.com/office/drawing/2014/main" id="{454AC396-BD27-499E-8537-BD7FDCEA3A6B}"/>
              </a:ext>
            </a:extLst>
          </p:cNvPr>
          <p:cNvSpPr>
            <a:spLocks noGrp="1"/>
          </p:cNvSpPr>
          <p:nvPr>
            <p:ph type="ftr" sz="quarter" idx="18"/>
          </p:nvPr>
        </p:nvSpPr>
        <p:spPr/>
        <p:txBody>
          <a:bodyPr/>
          <a:lstStyle>
            <a:lvl1pPr>
              <a:defRPr>
                <a:solidFill>
                  <a:schemeClr val="bg1"/>
                </a:solidFill>
              </a:defRPr>
            </a:lvl1pPr>
          </a:lstStyle>
          <a:p>
            <a:r>
              <a:rPr lang="en-US"/>
              <a:t>Confidential</a:t>
            </a:r>
          </a:p>
        </p:txBody>
      </p:sp>
      <p:sp>
        <p:nvSpPr>
          <p:cNvPr id="16" name="Footer Placeholder 37">
            <a:extLst>
              <a:ext uri="{FF2B5EF4-FFF2-40B4-BE49-F238E27FC236}">
                <a16:creationId xmlns:a16="http://schemas.microsoft.com/office/drawing/2014/main" id="{198DDB26-97F1-0D46-AAE4-68387871A6FB}"/>
              </a:ext>
            </a:extLst>
          </p:cNvPr>
          <p:cNvSpPr txBox="1">
            <a:spLocks/>
          </p:cNvSpPr>
          <p:nvPr userDrawn="1"/>
        </p:nvSpPr>
        <p:spPr>
          <a:xfrm rot="16200000">
            <a:off x="-422929" y="4028230"/>
            <a:ext cx="1474245" cy="146303"/>
          </a:xfrm>
          <a:prstGeom prst="rect">
            <a:avLst/>
          </a:prstGeom>
        </p:spPr>
        <p:txBody>
          <a:bodyPr vert="horz" lIns="0" tIns="0" rIns="0" bIns="0" rtlCol="0" anchor="t" anchorCtr="0"/>
          <a:lstStyle>
            <a:defPPr>
              <a:defRPr lang="en-US"/>
            </a:defPPr>
            <a:lvl1pPr marL="0" algn="l" defTabSz="457200" rtl="0" eaLnBrk="1" latinLnBrk="0" hangingPunct="1">
              <a:defRPr lang="en-US"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Specialty GPOs</a:t>
            </a:r>
          </a:p>
        </p:txBody>
      </p:sp>
    </p:spTree>
    <p:extLst>
      <p:ext uri="{BB962C8B-B14F-4D97-AF65-F5344CB8AC3E}">
        <p14:creationId xmlns:p14="http://schemas.microsoft.com/office/powerpoint/2010/main" val="3485793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EAE1-7357-90CD-816C-0AD9D36BD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19DEAD-7DD2-7D72-093D-FAD5AF7DE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0E506C-83D2-FDF7-9167-D116DDA0F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5701D6-34F4-EA50-42FD-E536C9D62E49}"/>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6" name="Footer Placeholder 5">
            <a:extLst>
              <a:ext uri="{FF2B5EF4-FFF2-40B4-BE49-F238E27FC236}">
                <a16:creationId xmlns:a16="http://schemas.microsoft.com/office/drawing/2014/main" id="{029D9BD8-35B0-163E-D013-68132EFF4F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FA039A-471B-C0B6-5740-A1939E9DA4A3}"/>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156354390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483F-3450-584B-7DC4-97B428495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91445A-06EA-2786-F8EC-70E6C2B37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6E3364-54A7-60A9-2F90-F0EF71240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90D55-5369-F8A1-4C93-A8CD3BFD00D8}"/>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6" name="Footer Placeholder 5">
            <a:extLst>
              <a:ext uri="{FF2B5EF4-FFF2-40B4-BE49-F238E27FC236}">
                <a16:creationId xmlns:a16="http://schemas.microsoft.com/office/drawing/2014/main" id="{1F9CC841-B2A0-E91F-9D02-B295EF7482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66EE2-67B8-F7EB-F019-473A3A6E1757}"/>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6803040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812D-1E3F-ED55-2A6A-7D7BCF40BA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2D8024-20F4-AFE3-A2AA-15F47E9D2A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45578-479E-6FE1-A6EA-E30A56C9C17B}"/>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5" name="Footer Placeholder 4">
            <a:extLst>
              <a:ext uri="{FF2B5EF4-FFF2-40B4-BE49-F238E27FC236}">
                <a16:creationId xmlns:a16="http://schemas.microsoft.com/office/drawing/2014/main" id="{1FEF4E11-8615-1B90-4F81-1A7E905D95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BC56EA-2902-E60E-726C-DAD13BDF35BC}"/>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19916783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FF76F-354F-6EAA-3E10-DF4EDD1C73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35CC3-36D9-0AFF-D34C-FFF3BCA958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63CDB-EAFD-4F60-97D3-85EC7E71FF00}"/>
              </a:ext>
            </a:extLst>
          </p:cNvPr>
          <p:cNvSpPr>
            <a:spLocks noGrp="1"/>
          </p:cNvSpPr>
          <p:nvPr>
            <p:ph type="dt" sz="half" idx="10"/>
          </p:nvPr>
        </p:nvSpPr>
        <p:spPr/>
        <p:txBody>
          <a:bodyPr/>
          <a:lstStyle/>
          <a:p>
            <a:fld id="{D9023FAD-490B-4E29-AF9C-BD61A7B321CD}" type="datetimeFigureOut">
              <a:rPr lang="en-US" smtClean="0"/>
              <a:t>6/15/24</a:t>
            </a:fld>
            <a:endParaRPr lang="en-US" dirty="0"/>
          </a:p>
        </p:txBody>
      </p:sp>
      <p:sp>
        <p:nvSpPr>
          <p:cNvPr id="5" name="Footer Placeholder 4">
            <a:extLst>
              <a:ext uri="{FF2B5EF4-FFF2-40B4-BE49-F238E27FC236}">
                <a16:creationId xmlns:a16="http://schemas.microsoft.com/office/drawing/2014/main" id="{954F717F-9167-975F-CFAF-2A95576FDD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EC39F6-7A55-8FA8-3998-E7A7DDBEACFF}"/>
              </a:ext>
            </a:extLst>
          </p:cNvPr>
          <p:cNvSpPr>
            <a:spLocks noGrp="1"/>
          </p:cNvSpPr>
          <p:nvPr>
            <p:ph type="sldNum" sz="quarter" idx="12"/>
          </p:nvPr>
        </p:nvSpPr>
        <p:spPr/>
        <p:txBody>
          <a:bodyPr/>
          <a:lstStyle/>
          <a:p>
            <a:fld id="{3BC43887-0F62-4B90-AE10-F68836D11024}" type="slidenum">
              <a:rPr lang="en-US" smtClean="0"/>
              <a:t>‹#›</a:t>
            </a:fld>
            <a:endParaRPr lang="en-US" dirty="0"/>
          </a:p>
        </p:txBody>
      </p:sp>
    </p:spTree>
    <p:extLst>
      <p:ext uri="{BB962C8B-B14F-4D97-AF65-F5344CB8AC3E}">
        <p14:creationId xmlns:p14="http://schemas.microsoft.com/office/powerpoint/2010/main" val="140935711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71EA-C457-47E7-A9DA-5E26860E705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84AF85-C32F-40D2-A72C-20CC143349E8}"/>
              </a:ext>
            </a:extLst>
          </p:cNvPr>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18B917-E6CA-490B-B572-8D77BA6104B4}"/>
              </a:ext>
            </a:extLst>
          </p:cNvPr>
          <p:cNvSpPr>
            <a:spLocks noGrp="1"/>
          </p:cNvSpPr>
          <p:nvPr>
            <p:ph type="dt" sz="half" idx="10"/>
          </p:nvPr>
        </p:nvSpPr>
        <p:spPr/>
        <p:txBody>
          <a:bodyPr/>
          <a:lstStyle/>
          <a:p>
            <a:fld id="{7E05F7D5-B7F8-4A2C-9941-9DA9DFE9115B}" type="datetime1">
              <a:rPr lang="en-US" smtClean="0"/>
              <a:t>6/15/24</a:t>
            </a:fld>
            <a:endParaRPr lang="en-US" dirty="0"/>
          </a:p>
        </p:txBody>
      </p:sp>
      <p:sp>
        <p:nvSpPr>
          <p:cNvPr id="5" name="Footer Placeholder 4">
            <a:extLst>
              <a:ext uri="{FF2B5EF4-FFF2-40B4-BE49-F238E27FC236}">
                <a16:creationId xmlns:a16="http://schemas.microsoft.com/office/drawing/2014/main" id="{3561E9BE-58BA-41E2-9046-303277D8DA31}"/>
              </a:ext>
            </a:extLst>
          </p:cNvPr>
          <p:cNvSpPr>
            <a:spLocks noGrp="1"/>
          </p:cNvSpPr>
          <p:nvPr>
            <p:ph type="ftr" sz="quarter" idx="11"/>
          </p:nvPr>
        </p:nvSpPr>
        <p:spPr/>
        <p:txBody>
          <a:bodyPr/>
          <a:lstStyle/>
          <a:p>
            <a:r>
              <a:rPr lang="en-US"/>
              <a:t>CONFIDENTIAL NOT FOR DISTRIBUTION</a:t>
            </a:r>
            <a:endParaRPr lang="en-US" dirty="0"/>
          </a:p>
        </p:txBody>
      </p:sp>
      <p:sp>
        <p:nvSpPr>
          <p:cNvPr id="6" name="Slide Number Placeholder 5">
            <a:extLst>
              <a:ext uri="{FF2B5EF4-FFF2-40B4-BE49-F238E27FC236}">
                <a16:creationId xmlns:a16="http://schemas.microsoft.com/office/drawing/2014/main" id="{04F5CB4E-1043-4EFF-A538-72D471FD2E1B}"/>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42461859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F245-DC64-44AC-800C-366B568FB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60BC1-4464-4832-A1DA-749CF95B84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57845-06FE-4576-B07A-C8238CEEBDC3}"/>
              </a:ext>
            </a:extLst>
          </p:cNvPr>
          <p:cNvSpPr>
            <a:spLocks noGrp="1"/>
          </p:cNvSpPr>
          <p:nvPr>
            <p:ph type="dt" sz="half" idx="10"/>
          </p:nvPr>
        </p:nvSpPr>
        <p:spPr/>
        <p:txBody>
          <a:bodyPr/>
          <a:lstStyle/>
          <a:p>
            <a:fld id="{699093B5-1BD2-4A22-8090-2FE3B55A3885}" type="datetime1">
              <a:rPr lang="en-US" smtClean="0"/>
              <a:t>6/15/24</a:t>
            </a:fld>
            <a:endParaRPr lang="en-US" dirty="0"/>
          </a:p>
        </p:txBody>
      </p:sp>
      <p:sp>
        <p:nvSpPr>
          <p:cNvPr id="5" name="Footer Placeholder 4">
            <a:extLst>
              <a:ext uri="{FF2B5EF4-FFF2-40B4-BE49-F238E27FC236}">
                <a16:creationId xmlns:a16="http://schemas.microsoft.com/office/drawing/2014/main" id="{65EA576F-65B9-4576-8D15-0410DC193EC2}"/>
              </a:ext>
            </a:extLst>
          </p:cNvPr>
          <p:cNvSpPr>
            <a:spLocks noGrp="1"/>
          </p:cNvSpPr>
          <p:nvPr>
            <p:ph type="ftr" sz="quarter" idx="11"/>
          </p:nvPr>
        </p:nvSpPr>
        <p:spPr/>
        <p:txBody>
          <a:bodyPr/>
          <a:lstStyle/>
          <a:p>
            <a:r>
              <a:rPr lang="en-US"/>
              <a:t>CONFIDENTIAL NOT FOR DISTRIBUTION</a:t>
            </a:r>
            <a:endParaRPr lang="en-US" dirty="0"/>
          </a:p>
        </p:txBody>
      </p:sp>
      <p:sp>
        <p:nvSpPr>
          <p:cNvPr id="6" name="Slide Number Placeholder 5">
            <a:extLst>
              <a:ext uri="{FF2B5EF4-FFF2-40B4-BE49-F238E27FC236}">
                <a16:creationId xmlns:a16="http://schemas.microsoft.com/office/drawing/2014/main" id="{792606BD-B4A3-434B-9A8F-780B10695234}"/>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11104977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779A-5B47-4D22-8E04-376B54554763}"/>
              </a:ext>
            </a:extLst>
          </p:cNvPr>
          <p:cNvSpPr>
            <a:spLocks noGrp="1"/>
          </p:cNvSpPr>
          <p:nvPr>
            <p:ph type="title"/>
          </p:nvPr>
        </p:nvSpPr>
        <p:spPr>
          <a:xfrm>
            <a:off x="831851" y="1709743"/>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AFBCBF6-3B13-41B7-BAFC-DF8E4947EDCC}"/>
              </a:ext>
            </a:extLst>
          </p:cNvPr>
          <p:cNvSpPr>
            <a:spLocks noGrp="1"/>
          </p:cNvSpPr>
          <p:nvPr>
            <p:ph type="body" idx="1"/>
          </p:nvPr>
        </p:nvSpPr>
        <p:spPr>
          <a:xfrm>
            <a:off x="831851" y="4589468"/>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1FE721-B285-4564-9B22-05481BB51DF0}"/>
              </a:ext>
            </a:extLst>
          </p:cNvPr>
          <p:cNvSpPr>
            <a:spLocks noGrp="1"/>
          </p:cNvSpPr>
          <p:nvPr>
            <p:ph type="dt" sz="half" idx="10"/>
          </p:nvPr>
        </p:nvSpPr>
        <p:spPr/>
        <p:txBody>
          <a:bodyPr/>
          <a:lstStyle/>
          <a:p>
            <a:fld id="{49E31B05-3F72-44CA-88C3-C34448CDDCC6}" type="datetime1">
              <a:rPr lang="en-US" smtClean="0"/>
              <a:t>6/15/24</a:t>
            </a:fld>
            <a:endParaRPr lang="en-US" dirty="0"/>
          </a:p>
        </p:txBody>
      </p:sp>
      <p:sp>
        <p:nvSpPr>
          <p:cNvPr id="5" name="Footer Placeholder 4">
            <a:extLst>
              <a:ext uri="{FF2B5EF4-FFF2-40B4-BE49-F238E27FC236}">
                <a16:creationId xmlns:a16="http://schemas.microsoft.com/office/drawing/2014/main" id="{7AF9141D-C332-4840-AC1A-29BC6B873232}"/>
              </a:ext>
            </a:extLst>
          </p:cNvPr>
          <p:cNvSpPr>
            <a:spLocks noGrp="1"/>
          </p:cNvSpPr>
          <p:nvPr>
            <p:ph type="ftr" sz="quarter" idx="11"/>
          </p:nvPr>
        </p:nvSpPr>
        <p:spPr/>
        <p:txBody>
          <a:bodyPr/>
          <a:lstStyle/>
          <a:p>
            <a:r>
              <a:rPr lang="en-US"/>
              <a:t>CONFIDENTIAL NOT FOR DISTRIBUTION</a:t>
            </a:r>
            <a:endParaRPr lang="en-US" dirty="0"/>
          </a:p>
        </p:txBody>
      </p:sp>
      <p:sp>
        <p:nvSpPr>
          <p:cNvPr id="6" name="Slide Number Placeholder 5">
            <a:extLst>
              <a:ext uri="{FF2B5EF4-FFF2-40B4-BE49-F238E27FC236}">
                <a16:creationId xmlns:a16="http://schemas.microsoft.com/office/drawing/2014/main" id="{55A91957-EED3-490C-87D5-68F571D6265B}"/>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222429709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ADF3-6C91-4763-A30B-AA67526E7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230209-5368-4562-828E-7B02E051DDF4}"/>
              </a:ext>
            </a:extLst>
          </p:cNvPr>
          <p:cNvSpPr>
            <a:spLocks noGrp="1"/>
          </p:cNvSpPr>
          <p:nvPr>
            <p:ph sz="half" idx="1"/>
          </p:nvPr>
        </p:nvSpPr>
        <p:spPr>
          <a:xfrm>
            <a:off x="838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EDF868-846C-46C9-B5A4-ACF273985DD3}"/>
              </a:ext>
            </a:extLst>
          </p:cNvPr>
          <p:cNvSpPr>
            <a:spLocks noGrp="1"/>
          </p:cNvSpPr>
          <p:nvPr>
            <p:ph sz="half" idx="2"/>
          </p:nvPr>
        </p:nvSpPr>
        <p:spPr>
          <a:xfrm>
            <a:off x="6172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C685F5-AA9B-4EF5-847A-FA00BF138469}"/>
              </a:ext>
            </a:extLst>
          </p:cNvPr>
          <p:cNvSpPr>
            <a:spLocks noGrp="1"/>
          </p:cNvSpPr>
          <p:nvPr>
            <p:ph type="dt" sz="half" idx="10"/>
          </p:nvPr>
        </p:nvSpPr>
        <p:spPr/>
        <p:txBody>
          <a:bodyPr/>
          <a:lstStyle/>
          <a:p>
            <a:fld id="{CAE5763E-1D38-46B4-971F-BD4364323BCD}" type="datetime1">
              <a:rPr lang="en-US" smtClean="0"/>
              <a:t>6/15/24</a:t>
            </a:fld>
            <a:endParaRPr lang="en-US" dirty="0"/>
          </a:p>
        </p:txBody>
      </p:sp>
      <p:sp>
        <p:nvSpPr>
          <p:cNvPr id="6" name="Footer Placeholder 5">
            <a:extLst>
              <a:ext uri="{FF2B5EF4-FFF2-40B4-BE49-F238E27FC236}">
                <a16:creationId xmlns:a16="http://schemas.microsoft.com/office/drawing/2014/main" id="{95701A81-0166-439A-A26C-BED0E4C4575D}"/>
              </a:ext>
            </a:extLst>
          </p:cNvPr>
          <p:cNvSpPr>
            <a:spLocks noGrp="1"/>
          </p:cNvSpPr>
          <p:nvPr>
            <p:ph type="ftr" sz="quarter" idx="11"/>
          </p:nvPr>
        </p:nvSpPr>
        <p:spPr/>
        <p:txBody>
          <a:bodyPr/>
          <a:lstStyle/>
          <a:p>
            <a:r>
              <a:rPr lang="en-US"/>
              <a:t>CONFIDENTIAL NOT FOR DISTRIBUTION</a:t>
            </a:r>
            <a:endParaRPr lang="en-US" dirty="0"/>
          </a:p>
        </p:txBody>
      </p:sp>
      <p:sp>
        <p:nvSpPr>
          <p:cNvPr id="7" name="Slide Number Placeholder 6">
            <a:extLst>
              <a:ext uri="{FF2B5EF4-FFF2-40B4-BE49-F238E27FC236}">
                <a16:creationId xmlns:a16="http://schemas.microsoft.com/office/drawing/2014/main" id="{C8FCB306-E335-44BC-9E92-C055FF7FE75A}"/>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30729727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6F21-C51F-495E-9986-F981E3BD608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60D2D1-0D97-4266-AA24-B4E6803F8731}"/>
              </a:ext>
            </a:extLst>
          </p:cNvPr>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F36C2-BBAB-4F20-BACF-5F165C46825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92380C-9EE7-4067-8223-37CACD072CE9}"/>
              </a:ext>
            </a:extLst>
          </p:cNvPr>
          <p:cNvSpPr>
            <a:spLocks noGrp="1"/>
          </p:cNvSpPr>
          <p:nvPr>
            <p:ph type="body" sz="quarter" idx="3"/>
          </p:nvPr>
        </p:nvSpPr>
        <p:spPr>
          <a:xfrm>
            <a:off x="6172205"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315431-02B2-4AE5-8106-69C8AD20CD7A}"/>
              </a:ext>
            </a:extLst>
          </p:cNvPr>
          <p:cNvSpPr>
            <a:spLocks noGrp="1"/>
          </p:cNvSpPr>
          <p:nvPr>
            <p:ph sz="quarter" idx="4"/>
          </p:nvPr>
        </p:nvSpPr>
        <p:spPr>
          <a:xfrm>
            <a:off x="6172205"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F039E-6C92-4FAF-A891-76A3B6E1C600}"/>
              </a:ext>
            </a:extLst>
          </p:cNvPr>
          <p:cNvSpPr>
            <a:spLocks noGrp="1"/>
          </p:cNvSpPr>
          <p:nvPr>
            <p:ph type="dt" sz="half" idx="10"/>
          </p:nvPr>
        </p:nvSpPr>
        <p:spPr/>
        <p:txBody>
          <a:bodyPr/>
          <a:lstStyle/>
          <a:p>
            <a:fld id="{CD3AEB80-03D5-4157-B81E-12EE85C1AA64}" type="datetime1">
              <a:rPr lang="en-US" smtClean="0"/>
              <a:t>6/15/24</a:t>
            </a:fld>
            <a:endParaRPr lang="en-US" dirty="0"/>
          </a:p>
        </p:txBody>
      </p:sp>
      <p:sp>
        <p:nvSpPr>
          <p:cNvPr id="8" name="Footer Placeholder 7">
            <a:extLst>
              <a:ext uri="{FF2B5EF4-FFF2-40B4-BE49-F238E27FC236}">
                <a16:creationId xmlns:a16="http://schemas.microsoft.com/office/drawing/2014/main" id="{C5658D7B-D1D4-4EE1-992B-6879386B3AE7}"/>
              </a:ext>
            </a:extLst>
          </p:cNvPr>
          <p:cNvSpPr>
            <a:spLocks noGrp="1"/>
          </p:cNvSpPr>
          <p:nvPr>
            <p:ph type="ftr" sz="quarter" idx="11"/>
          </p:nvPr>
        </p:nvSpPr>
        <p:spPr/>
        <p:txBody>
          <a:bodyPr/>
          <a:lstStyle/>
          <a:p>
            <a:r>
              <a:rPr lang="en-US"/>
              <a:t>CONFIDENTIAL NOT FOR DISTRIBUTION</a:t>
            </a:r>
            <a:endParaRPr lang="en-US" dirty="0"/>
          </a:p>
        </p:txBody>
      </p:sp>
      <p:sp>
        <p:nvSpPr>
          <p:cNvPr id="9" name="Slide Number Placeholder 8">
            <a:extLst>
              <a:ext uri="{FF2B5EF4-FFF2-40B4-BE49-F238E27FC236}">
                <a16:creationId xmlns:a16="http://schemas.microsoft.com/office/drawing/2014/main" id="{61484CB5-F543-4701-A63B-6C6893752E65}"/>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31052964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AE64-24AD-499E-BBC7-6AF7BE930C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05309D-AD4A-496B-A83E-9CA9045B882A}"/>
              </a:ext>
            </a:extLst>
          </p:cNvPr>
          <p:cNvSpPr>
            <a:spLocks noGrp="1"/>
          </p:cNvSpPr>
          <p:nvPr>
            <p:ph type="dt" sz="half" idx="10"/>
          </p:nvPr>
        </p:nvSpPr>
        <p:spPr/>
        <p:txBody>
          <a:bodyPr/>
          <a:lstStyle/>
          <a:p>
            <a:fld id="{5B0AF6D4-238F-40F2-B2E4-1B483EB22A10}" type="datetime1">
              <a:rPr lang="en-US" smtClean="0"/>
              <a:t>6/15/24</a:t>
            </a:fld>
            <a:endParaRPr lang="en-US" dirty="0"/>
          </a:p>
        </p:txBody>
      </p:sp>
      <p:sp>
        <p:nvSpPr>
          <p:cNvPr id="4" name="Footer Placeholder 3">
            <a:extLst>
              <a:ext uri="{FF2B5EF4-FFF2-40B4-BE49-F238E27FC236}">
                <a16:creationId xmlns:a16="http://schemas.microsoft.com/office/drawing/2014/main" id="{256EE5DA-2ABC-43B1-8826-DE4FD34F8CE0}"/>
              </a:ext>
            </a:extLst>
          </p:cNvPr>
          <p:cNvSpPr>
            <a:spLocks noGrp="1"/>
          </p:cNvSpPr>
          <p:nvPr>
            <p:ph type="ftr" sz="quarter" idx="11"/>
          </p:nvPr>
        </p:nvSpPr>
        <p:spPr/>
        <p:txBody>
          <a:bodyPr/>
          <a:lstStyle/>
          <a:p>
            <a:r>
              <a:rPr lang="en-US"/>
              <a:t>CONFIDENTIAL NOT FOR DISTRIBUTION</a:t>
            </a:r>
            <a:endParaRPr lang="en-US" dirty="0"/>
          </a:p>
        </p:txBody>
      </p:sp>
      <p:sp>
        <p:nvSpPr>
          <p:cNvPr id="5" name="Slide Number Placeholder 4">
            <a:extLst>
              <a:ext uri="{FF2B5EF4-FFF2-40B4-BE49-F238E27FC236}">
                <a16:creationId xmlns:a16="http://schemas.microsoft.com/office/drawing/2014/main" id="{B717471D-549C-4D19-B2FC-F31671B40933}"/>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1221289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199" y="395819"/>
            <a:ext cx="3295652" cy="708053"/>
          </a:xfrm>
          <a:prstGeom prst="rect">
            <a:avLst/>
          </a:prstGeom>
        </p:spPr>
        <p:txBody>
          <a:bodyPr>
            <a:noAutofit/>
          </a:bodyPr>
          <a:lstStyle>
            <a:lvl1pPr>
              <a:defRPr/>
            </a:lvl1pPr>
          </a:lstStyle>
          <a:p>
            <a:r>
              <a:rPr lang="en-US" noProof="0"/>
              <a:t>Agenda</a:t>
            </a:r>
          </a:p>
        </p:txBody>
      </p:sp>
      <p:sp>
        <p:nvSpPr>
          <p:cNvPr id="4" name="Content Placeholder 3"/>
          <p:cNvSpPr>
            <a:spLocks noGrp="1"/>
          </p:cNvSpPr>
          <p:nvPr>
            <p:ph sz="half" idx="2"/>
          </p:nvPr>
        </p:nvSpPr>
        <p:spPr>
          <a:xfrm>
            <a:off x="1228378" y="1528235"/>
            <a:ext cx="3295652" cy="4836877"/>
          </a:xfrm>
          <a:prstGeom prst="rect">
            <a:avLst/>
          </a:prstGeom>
        </p:spPr>
        <p:txBody>
          <a:bodyPr>
            <a:noAutofit/>
          </a:bodyPr>
          <a:lstStyle>
            <a:lvl1pPr>
              <a:defRPr sz="2133"/>
            </a:lvl1pPr>
          </a:lstStyle>
          <a:p>
            <a:pPr lvl="0"/>
            <a:r>
              <a:rPr lang="en-US" noProof="0"/>
              <a:t>Click to edit Master text styles</a:t>
            </a:r>
          </a:p>
        </p:txBody>
      </p:sp>
      <p:sp>
        <p:nvSpPr>
          <p:cNvPr id="14" name="Picture Placeholder 13">
            <a:extLst>
              <a:ext uri="{FF2B5EF4-FFF2-40B4-BE49-F238E27FC236}">
                <a16:creationId xmlns:a16="http://schemas.microsoft.com/office/drawing/2014/main" id="{1E865692-0B8B-48B8-B0B3-6CFD2D1E5459}"/>
              </a:ext>
            </a:extLst>
          </p:cNvPr>
          <p:cNvSpPr>
            <a:spLocks noGrp="1"/>
          </p:cNvSpPr>
          <p:nvPr>
            <p:ph type="pic" sz="quarter" idx="13"/>
          </p:nvPr>
        </p:nvSpPr>
        <p:spPr>
          <a:xfrm>
            <a:off x="4881034" y="0"/>
            <a:ext cx="7310967" cy="6858000"/>
          </a:xfrm>
          <a:solidFill>
            <a:schemeClr val="bg1">
              <a:lumMod val="95000"/>
            </a:schemeClr>
          </a:solidFill>
        </p:spPr>
        <p:txBody>
          <a:bodyPr anchor="ctr" anchorCtr="1">
            <a:noAutofit/>
          </a:bodyPr>
          <a:lstStyle/>
          <a:p>
            <a:r>
              <a:rPr lang="en-US" noProof="0"/>
              <a:t>Click icon to add picture</a:t>
            </a:r>
          </a:p>
        </p:txBody>
      </p:sp>
      <p:pic>
        <p:nvPicPr>
          <p:cNvPr id="9" name="Picture 8">
            <a:extLst>
              <a:ext uri="{FF2B5EF4-FFF2-40B4-BE49-F238E27FC236}">
                <a16:creationId xmlns:a16="http://schemas.microsoft.com/office/drawing/2014/main" id="{D909367E-9A9A-4E35-B6B9-BF86971CCD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DBDD68F1-200A-47D3-97D6-58AED3057F63}"/>
              </a:ext>
            </a:extLst>
          </p:cNvPr>
          <p:cNvSpPr>
            <a:spLocks noGrp="1"/>
          </p:cNvSpPr>
          <p:nvPr>
            <p:ph type="dt" sz="half" idx="14"/>
          </p:nvPr>
        </p:nvSpPr>
        <p:spPr/>
        <p:txBody>
          <a:bodyPr/>
          <a:lstStyle>
            <a:lvl1pPr>
              <a:defRPr/>
            </a:lvl1pPr>
          </a:lstStyle>
          <a:p>
            <a:fld id="{349CEE4F-309A-4F8C-BDD3-5348B72D6D5A}" type="datetime1">
              <a:rPr lang="en-US" noProof="0" smtClean="0"/>
              <a:t>6/15/24</a:t>
            </a:fld>
            <a:endParaRPr lang="en-US" noProof="0"/>
          </a:p>
        </p:txBody>
      </p:sp>
      <p:sp>
        <p:nvSpPr>
          <p:cNvPr id="6" name="Slide Number Placeholder 5">
            <a:extLst>
              <a:ext uri="{FF2B5EF4-FFF2-40B4-BE49-F238E27FC236}">
                <a16:creationId xmlns:a16="http://schemas.microsoft.com/office/drawing/2014/main" id="{5E846A1A-29A4-4332-8B86-0C85E0F9E75C}"/>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0FE5498D-2CEE-48ED-83C1-AE3937093EA4}"/>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4268354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212">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1B32DB-F18D-4648-95D4-29BED02B4EE4}"/>
              </a:ext>
            </a:extLst>
          </p:cNvPr>
          <p:cNvSpPr>
            <a:spLocks noGrp="1"/>
          </p:cNvSpPr>
          <p:nvPr>
            <p:ph type="dt" sz="half" idx="10"/>
          </p:nvPr>
        </p:nvSpPr>
        <p:spPr/>
        <p:txBody>
          <a:bodyPr/>
          <a:lstStyle/>
          <a:p>
            <a:fld id="{94BF5D05-DDD1-4266-9F53-2F44A411F58B}" type="datetime1">
              <a:rPr lang="en-US" smtClean="0"/>
              <a:t>6/15/24</a:t>
            </a:fld>
            <a:endParaRPr lang="en-US" dirty="0"/>
          </a:p>
        </p:txBody>
      </p:sp>
      <p:sp>
        <p:nvSpPr>
          <p:cNvPr id="3" name="Footer Placeholder 2">
            <a:extLst>
              <a:ext uri="{FF2B5EF4-FFF2-40B4-BE49-F238E27FC236}">
                <a16:creationId xmlns:a16="http://schemas.microsoft.com/office/drawing/2014/main" id="{2C05A180-F9F6-4184-B24E-F50A0466598F}"/>
              </a:ext>
            </a:extLst>
          </p:cNvPr>
          <p:cNvSpPr>
            <a:spLocks noGrp="1"/>
          </p:cNvSpPr>
          <p:nvPr>
            <p:ph type="ftr" sz="quarter" idx="11"/>
          </p:nvPr>
        </p:nvSpPr>
        <p:spPr/>
        <p:txBody>
          <a:bodyPr/>
          <a:lstStyle/>
          <a:p>
            <a:r>
              <a:rPr lang="en-US"/>
              <a:t>CONFIDENTIAL NOT FOR DISTRIBUTION</a:t>
            </a:r>
            <a:endParaRPr lang="en-US" dirty="0"/>
          </a:p>
        </p:txBody>
      </p:sp>
      <p:sp>
        <p:nvSpPr>
          <p:cNvPr id="4" name="Slide Number Placeholder 3">
            <a:extLst>
              <a:ext uri="{FF2B5EF4-FFF2-40B4-BE49-F238E27FC236}">
                <a16:creationId xmlns:a16="http://schemas.microsoft.com/office/drawing/2014/main" id="{B63CF79E-D7B2-42B4-9D9D-51B81858F5ED}"/>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20898357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1DDB-520E-4DA3-8BCC-27428B85D11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95A9C08-241D-4DBF-9713-997E31B050B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E4C74-DD47-4145-AE74-80F728F85480}"/>
              </a:ext>
            </a:extLst>
          </p:cNvPr>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B7D71CEC-8B32-46A6-8714-DB4F4BA5A890}"/>
              </a:ext>
            </a:extLst>
          </p:cNvPr>
          <p:cNvSpPr>
            <a:spLocks noGrp="1"/>
          </p:cNvSpPr>
          <p:nvPr>
            <p:ph type="dt" sz="half" idx="10"/>
          </p:nvPr>
        </p:nvSpPr>
        <p:spPr/>
        <p:txBody>
          <a:bodyPr/>
          <a:lstStyle/>
          <a:p>
            <a:fld id="{1A88C12E-A296-444A-B10B-0C497B03B483}" type="datetime1">
              <a:rPr lang="en-US" smtClean="0"/>
              <a:t>6/15/24</a:t>
            </a:fld>
            <a:endParaRPr lang="en-US" dirty="0"/>
          </a:p>
        </p:txBody>
      </p:sp>
      <p:sp>
        <p:nvSpPr>
          <p:cNvPr id="6" name="Footer Placeholder 5">
            <a:extLst>
              <a:ext uri="{FF2B5EF4-FFF2-40B4-BE49-F238E27FC236}">
                <a16:creationId xmlns:a16="http://schemas.microsoft.com/office/drawing/2014/main" id="{63A1AA4E-8E70-4D26-A68B-9C18FE4B73C3}"/>
              </a:ext>
            </a:extLst>
          </p:cNvPr>
          <p:cNvSpPr>
            <a:spLocks noGrp="1"/>
          </p:cNvSpPr>
          <p:nvPr>
            <p:ph type="ftr" sz="quarter" idx="11"/>
          </p:nvPr>
        </p:nvSpPr>
        <p:spPr/>
        <p:txBody>
          <a:bodyPr/>
          <a:lstStyle/>
          <a:p>
            <a:r>
              <a:rPr lang="en-US"/>
              <a:t>CONFIDENTIAL NOT FOR DISTRIBUTION</a:t>
            </a:r>
            <a:endParaRPr lang="en-US" dirty="0"/>
          </a:p>
        </p:txBody>
      </p:sp>
      <p:sp>
        <p:nvSpPr>
          <p:cNvPr id="7" name="Slide Number Placeholder 6">
            <a:extLst>
              <a:ext uri="{FF2B5EF4-FFF2-40B4-BE49-F238E27FC236}">
                <a16:creationId xmlns:a16="http://schemas.microsoft.com/office/drawing/2014/main" id="{74451DB2-D28D-48AC-9B08-39DF00C34817}"/>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310512717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699F-D85E-4477-8C38-871CAFC44BA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5C7B6BA-88D6-45C3-B423-ABD50AC6E93D}"/>
              </a:ext>
            </a:extLst>
          </p:cNvPr>
          <p:cNvSpPr>
            <a:spLocks noGrp="1"/>
          </p:cNvSpPr>
          <p:nvPr>
            <p:ph type="pic" idx="1"/>
          </p:nvPr>
        </p:nvSpPr>
        <p:spPr>
          <a:xfrm>
            <a:off x="5183188" y="987427"/>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04F16D58-6E6D-431D-8967-24BDAE6E88E3}"/>
              </a:ext>
            </a:extLst>
          </p:cNvPr>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8A5C7A3D-FB5F-4512-AA89-E13F9EC645DE}"/>
              </a:ext>
            </a:extLst>
          </p:cNvPr>
          <p:cNvSpPr>
            <a:spLocks noGrp="1"/>
          </p:cNvSpPr>
          <p:nvPr>
            <p:ph type="dt" sz="half" idx="10"/>
          </p:nvPr>
        </p:nvSpPr>
        <p:spPr/>
        <p:txBody>
          <a:bodyPr/>
          <a:lstStyle/>
          <a:p>
            <a:fld id="{61214F15-F629-4209-A239-77E5C759DDF2}" type="datetime1">
              <a:rPr lang="en-US" smtClean="0"/>
              <a:t>6/15/24</a:t>
            </a:fld>
            <a:endParaRPr lang="en-US" dirty="0"/>
          </a:p>
        </p:txBody>
      </p:sp>
      <p:sp>
        <p:nvSpPr>
          <p:cNvPr id="6" name="Footer Placeholder 5">
            <a:extLst>
              <a:ext uri="{FF2B5EF4-FFF2-40B4-BE49-F238E27FC236}">
                <a16:creationId xmlns:a16="http://schemas.microsoft.com/office/drawing/2014/main" id="{600511E4-C309-4AEA-BB9E-54899CD331C0}"/>
              </a:ext>
            </a:extLst>
          </p:cNvPr>
          <p:cNvSpPr>
            <a:spLocks noGrp="1"/>
          </p:cNvSpPr>
          <p:nvPr>
            <p:ph type="ftr" sz="quarter" idx="11"/>
          </p:nvPr>
        </p:nvSpPr>
        <p:spPr/>
        <p:txBody>
          <a:bodyPr/>
          <a:lstStyle/>
          <a:p>
            <a:r>
              <a:rPr lang="en-US"/>
              <a:t>CONFIDENTIAL NOT FOR DISTRIBUTION</a:t>
            </a:r>
            <a:endParaRPr lang="en-US" dirty="0"/>
          </a:p>
        </p:txBody>
      </p:sp>
      <p:sp>
        <p:nvSpPr>
          <p:cNvPr id="7" name="Slide Number Placeholder 6">
            <a:extLst>
              <a:ext uri="{FF2B5EF4-FFF2-40B4-BE49-F238E27FC236}">
                <a16:creationId xmlns:a16="http://schemas.microsoft.com/office/drawing/2014/main" id="{D4117C9E-C2EB-4AE7-AC89-630FD9024639}"/>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30398292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72B2-B904-4598-A613-DE7CDA142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21BED-FDDD-4591-88B3-EE5A8E1D7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7A649-58B2-4356-A04A-B287A4EE3457}"/>
              </a:ext>
            </a:extLst>
          </p:cNvPr>
          <p:cNvSpPr>
            <a:spLocks noGrp="1"/>
          </p:cNvSpPr>
          <p:nvPr>
            <p:ph type="dt" sz="half" idx="10"/>
          </p:nvPr>
        </p:nvSpPr>
        <p:spPr/>
        <p:txBody>
          <a:bodyPr/>
          <a:lstStyle/>
          <a:p>
            <a:fld id="{2C6F9D9F-1184-4930-8959-D109AE2E29DE}" type="datetime1">
              <a:rPr lang="en-US" smtClean="0"/>
              <a:t>6/15/24</a:t>
            </a:fld>
            <a:endParaRPr lang="en-US" dirty="0"/>
          </a:p>
        </p:txBody>
      </p:sp>
      <p:sp>
        <p:nvSpPr>
          <p:cNvPr id="5" name="Footer Placeholder 4">
            <a:extLst>
              <a:ext uri="{FF2B5EF4-FFF2-40B4-BE49-F238E27FC236}">
                <a16:creationId xmlns:a16="http://schemas.microsoft.com/office/drawing/2014/main" id="{51B73629-5D08-4DF5-B228-6209C05AE618}"/>
              </a:ext>
            </a:extLst>
          </p:cNvPr>
          <p:cNvSpPr>
            <a:spLocks noGrp="1"/>
          </p:cNvSpPr>
          <p:nvPr>
            <p:ph type="ftr" sz="quarter" idx="11"/>
          </p:nvPr>
        </p:nvSpPr>
        <p:spPr/>
        <p:txBody>
          <a:bodyPr/>
          <a:lstStyle/>
          <a:p>
            <a:r>
              <a:rPr lang="en-US"/>
              <a:t>CONFIDENTIAL NOT FOR DISTRIBUTION</a:t>
            </a:r>
            <a:endParaRPr lang="en-US" dirty="0"/>
          </a:p>
        </p:txBody>
      </p:sp>
      <p:sp>
        <p:nvSpPr>
          <p:cNvPr id="6" name="Slide Number Placeholder 5">
            <a:extLst>
              <a:ext uri="{FF2B5EF4-FFF2-40B4-BE49-F238E27FC236}">
                <a16:creationId xmlns:a16="http://schemas.microsoft.com/office/drawing/2014/main" id="{744C7B23-AA47-4815-9B32-4B6CF192CAF6}"/>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28064891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48228A-A3FD-4356-BF2A-6257FE73CE5B}"/>
              </a:ext>
            </a:extLst>
          </p:cNvPr>
          <p:cNvSpPr>
            <a:spLocks noGrp="1"/>
          </p:cNvSpPr>
          <p:nvPr>
            <p:ph type="title" orient="vert"/>
          </p:nvPr>
        </p:nvSpPr>
        <p:spPr>
          <a:xfrm>
            <a:off x="8724902" y="365124"/>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1CCF33-C0B6-4A98-83F1-9F9B22F9CF34}"/>
              </a:ext>
            </a:extLst>
          </p:cNvPr>
          <p:cNvSpPr>
            <a:spLocks noGrp="1"/>
          </p:cNvSpPr>
          <p:nvPr>
            <p:ph type="body" orient="vert" idx="1"/>
          </p:nvPr>
        </p:nvSpPr>
        <p:spPr>
          <a:xfrm>
            <a:off x="838205" y="36512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604BF-6A0D-4E18-AC8B-E18D1AD93A4E}"/>
              </a:ext>
            </a:extLst>
          </p:cNvPr>
          <p:cNvSpPr>
            <a:spLocks noGrp="1"/>
          </p:cNvSpPr>
          <p:nvPr>
            <p:ph type="dt" sz="half" idx="10"/>
          </p:nvPr>
        </p:nvSpPr>
        <p:spPr/>
        <p:txBody>
          <a:bodyPr/>
          <a:lstStyle/>
          <a:p>
            <a:fld id="{E5B9CD87-BF96-4B2C-A91D-6B9172F80888}" type="datetime1">
              <a:rPr lang="en-US" smtClean="0"/>
              <a:t>6/15/24</a:t>
            </a:fld>
            <a:endParaRPr lang="en-US" dirty="0"/>
          </a:p>
        </p:txBody>
      </p:sp>
      <p:sp>
        <p:nvSpPr>
          <p:cNvPr id="5" name="Footer Placeholder 4">
            <a:extLst>
              <a:ext uri="{FF2B5EF4-FFF2-40B4-BE49-F238E27FC236}">
                <a16:creationId xmlns:a16="http://schemas.microsoft.com/office/drawing/2014/main" id="{A132DEC2-D93D-4DF0-8193-E66FF58C8842}"/>
              </a:ext>
            </a:extLst>
          </p:cNvPr>
          <p:cNvSpPr>
            <a:spLocks noGrp="1"/>
          </p:cNvSpPr>
          <p:nvPr>
            <p:ph type="ftr" sz="quarter" idx="11"/>
          </p:nvPr>
        </p:nvSpPr>
        <p:spPr/>
        <p:txBody>
          <a:bodyPr/>
          <a:lstStyle/>
          <a:p>
            <a:r>
              <a:rPr lang="en-US"/>
              <a:t>CONFIDENTIAL NOT FOR DISTRIBUTION</a:t>
            </a:r>
            <a:endParaRPr lang="en-US" dirty="0"/>
          </a:p>
        </p:txBody>
      </p:sp>
      <p:sp>
        <p:nvSpPr>
          <p:cNvPr id="6" name="Slide Number Placeholder 5">
            <a:extLst>
              <a:ext uri="{FF2B5EF4-FFF2-40B4-BE49-F238E27FC236}">
                <a16:creationId xmlns:a16="http://schemas.microsoft.com/office/drawing/2014/main" id="{A393BECE-95E7-4F02-B0E4-607EB38FF967}"/>
              </a:ext>
            </a:extLst>
          </p:cNvPr>
          <p:cNvSpPr>
            <a:spLocks noGrp="1"/>
          </p:cNvSpPr>
          <p:nvPr>
            <p:ph type="sldNum" sz="quarter" idx="12"/>
          </p:nvPr>
        </p:nvSpPr>
        <p:spPr/>
        <p:txBody>
          <a:bodyPr/>
          <a:lstStyle/>
          <a:p>
            <a:fld id="{CE720D7C-F99D-4478-9D4D-BF7A104DEA5D}" type="slidenum">
              <a:rPr lang="en-US" smtClean="0"/>
              <a:t>‹#›</a:t>
            </a:fld>
            <a:endParaRPr lang="en-US" dirty="0"/>
          </a:p>
        </p:txBody>
      </p:sp>
    </p:spTree>
    <p:extLst>
      <p:ext uri="{BB962C8B-B14F-4D97-AF65-F5344CB8AC3E}">
        <p14:creationId xmlns:p14="http://schemas.microsoft.com/office/powerpoint/2010/main" val="32720073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Title with dark picture">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4314583A-B0E7-49A5-AD11-8866E6BB8A3E}"/>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noProof="0"/>
              <a:t>Click icon to add picture</a:t>
            </a:r>
          </a:p>
        </p:txBody>
      </p:sp>
      <p:sp>
        <p:nvSpPr>
          <p:cNvPr id="2" name="Title 1"/>
          <p:cNvSpPr>
            <a:spLocks noGrp="1"/>
          </p:cNvSpPr>
          <p:nvPr>
            <p:ph type="ctrTitle"/>
          </p:nvPr>
        </p:nvSpPr>
        <p:spPr>
          <a:xfrm>
            <a:off x="850902" y="1384301"/>
            <a:ext cx="5477932" cy="2218267"/>
          </a:xfrm>
          <a:prstGeom prst="rect">
            <a:avLst/>
          </a:prstGeom>
        </p:spPr>
        <p:txBody>
          <a:bodyPr anchor="t" anchorCtr="0"/>
          <a:lstStyle>
            <a:lvl1pPr algn="l">
              <a:lnSpc>
                <a:spcPct val="100000"/>
              </a:lnSpc>
              <a:defRPr sz="48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850902" y="3602568"/>
            <a:ext cx="5477933" cy="1046771"/>
          </a:xfrm>
          <a:prstGeom prst="rect">
            <a:avLst/>
          </a:prstGeo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Tree>
    <p:extLst>
      <p:ext uri="{BB962C8B-B14F-4D97-AF65-F5344CB8AC3E}">
        <p14:creationId xmlns:p14="http://schemas.microsoft.com/office/powerpoint/2010/main" val="3100939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300C-9DB1-4A07-82CC-0697B35BB8C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DC66F72-4A9C-4F4A-93AF-C84F5210F4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1C2160-6225-07F8-9711-ECB9B77F0D5F}"/>
              </a:ext>
            </a:extLst>
          </p:cNvPr>
          <p:cNvSpPr>
            <a:spLocks noGrp="1"/>
          </p:cNvSpPr>
          <p:nvPr>
            <p:ph type="dt" sz="half" idx="10"/>
          </p:nvPr>
        </p:nvSpPr>
        <p:spPr/>
        <p:txBody>
          <a:bodyPr/>
          <a:lstStyle/>
          <a:p>
            <a:fld id="{804CEBA6-5B79-4969-9FE9-E8A219350A5B}" type="datetimeFigureOut">
              <a:rPr lang="en-US" smtClean="0"/>
              <a:t>6/15/24</a:t>
            </a:fld>
            <a:endParaRPr lang="en-US"/>
          </a:p>
        </p:txBody>
      </p:sp>
      <p:sp>
        <p:nvSpPr>
          <p:cNvPr id="8" name="Footer Placeholder 7">
            <a:extLst>
              <a:ext uri="{FF2B5EF4-FFF2-40B4-BE49-F238E27FC236}">
                <a16:creationId xmlns:a16="http://schemas.microsoft.com/office/drawing/2014/main" id="{125E6B0E-DDF7-8234-CCA2-F2EFB204CC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902458-2D1C-DD71-84DD-6F9E91900E1D}"/>
              </a:ext>
            </a:extLst>
          </p:cNvPr>
          <p:cNvSpPr>
            <a:spLocks noGrp="1"/>
          </p:cNvSpPr>
          <p:nvPr>
            <p:ph type="sldNum" sz="quarter" idx="12"/>
          </p:nvPr>
        </p:nvSpPr>
        <p:spPr/>
        <p:txBody>
          <a:bodyPr/>
          <a:lstStyle/>
          <a:p>
            <a:fld id="{8A3AAECF-6B28-4DB3-8B38-D3DAFE670B83}" type="slidenum">
              <a:rPr lang="en-US" smtClean="0"/>
              <a:t>‹#›</a:t>
            </a:fld>
            <a:endParaRPr lang="en-US"/>
          </a:p>
        </p:txBody>
      </p:sp>
    </p:spTree>
    <p:extLst>
      <p:ext uri="{BB962C8B-B14F-4D97-AF65-F5344CB8AC3E}">
        <p14:creationId xmlns:p14="http://schemas.microsoft.com/office/powerpoint/2010/main" val="342878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with picture and second logo ">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470853C-C8CE-41B0-A6BF-F72FCDAEFB9D}"/>
              </a:ext>
            </a:extLst>
          </p:cNvPr>
          <p:cNvSpPr>
            <a:spLocks noGrp="1"/>
          </p:cNvSpPr>
          <p:nvPr>
            <p:ph type="pic" sz="quarter" idx="13"/>
          </p:nvPr>
        </p:nvSpPr>
        <p:spPr>
          <a:xfrm>
            <a:off x="1" y="1174866"/>
            <a:ext cx="12192000" cy="5683133"/>
          </a:xfrm>
          <a:solidFill>
            <a:schemeClr val="bg1">
              <a:lumMod val="95000"/>
            </a:schemeClr>
          </a:solidFill>
        </p:spPr>
        <p:txBody>
          <a:bodyPr anchor="b" anchorCtr="1">
            <a:noAutofit/>
          </a:bodyPr>
          <a:lstStyle/>
          <a:p>
            <a:r>
              <a:rPr lang="en-US" noProof="0"/>
              <a:t>Click icon to add picture</a:t>
            </a:r>
          </a:p>
        </p:txBody>
      </p:sp>
      <p:sp>
        <p:nvSpPr>
          <p:cNvPr id="6" name="Picture Placeholder 13">
            <a:extLst>
              <a:ext uri="{FF2B5EF4-FFF2-40B4-BE49-F238E27FC236}">
                <a16:creationId xmlns:a16="http://schemas.microsoft.com/office/drawing/2014/main" id="{22126498-906D-4FD7-A07C-13798A49B3FB}"/>
              </a:ext>
            </a:extLst>
          </p:cNvPr>
          <p:cNvSpPr>
            <a:spLocks noGrp="1"/>
          </p:cNvSpPr>
          <p:nvPr>
            <p:ph type="pic" sz="quarter" idx="14" hasCustomPrompt="1"/>
          </p:nvPr>
        </p:nvSpPr>
        <p:spPr>
          <a:xfrm>
            <a:off x="9434285" y="264814"/>
            <a:ext cx="2408768" cy="397796"/>
          </a:xfrm>
          <a:noFill/>
        </p:spPr>
        <p:txBody>
          <a:bodyPr anchor="ctr" anchorCtr="1">
            <a:noAutofit/>
          </a:bodyPr>
          <a:lstStyle>
            <a:lvl1pPr>
              <a:defRPr/>
            </a:lvl1pPr>
          </a:lstStyle>
          <a:p>
            <a:r>
              <a:rPr lang="en-US" noProof="0"/>
              <a:t>Logo</a:t>
            </a:r>
          </a:p>
        </p:txBody>
      </p:sp>
      <p:sp>
        <p:nvSpPr>
          <p:cNvPr id="2" name="Title 1"/>
          <p:cNvSpPr>
            <a:spLocks noGrp="1"/>
          </p:cNvSpPr>
          <p:nvPr>
            <p:ph type="ctrTitle"/>
          </p:nvPr>
        </p:nvSpPr>
        <p:spPr>
          <a:xfrm>
            <a:off x="850902" y="1393907"/>
            <a:ext cx="5477932" cy="2208660"/>
          </a:xfrm>
          <a:prstGeom prst="rect">
            <a:avLst/>
          </a:prstGeom>
        </p:spPr>
        <p:txBody>
          <a:bodyPr anchor="t" anchorCtr="0"/>
          <a:lstStyle>
            <a:lvl1pPr algn="l">
              <a:lnSpc>
                <a:spcPct val="100000"/>
              </a:lnSpc>
              <a:defRPr sz="4800"/>
            </a:lvl1pPr>
          </a:lstStyle>
          <a:p>
            <a:r>
              <a:rPr lang="en-US" noProof="0"/>
              <a:t>Click to edit Master title style</a:t>
            </a:r>
          </a:p>
        </p:txBody>
      </p:sp>
      <p:sp>
        <p:nvSpPr>
          <p:cNvPr id="3" name="Subtitle 2"/>
          <p:cNvSpPr>
            <a:spLocks noGrp="1"/>
          </p:cNvSpPr>
          <p:nvPr>
            <p:ph type="subTitle" idx="1"/>
          </p:nvPr>
        </p:nvSpPr>
        <p:spPr>
          <a:xfrm>
            <a:off x="850902" y="3602568"/>
            <a:ext cx="5477933" cy="1046771"/>
          </a:xfrm>
          <a:prstGeom prst="rect">
            <a:avLst/>
          </a:prstGeom>
        </p:spPr>
        <p:txBody>
          <a:bodyPr anchor="t" anchorCtr="0"/>
          <a:lstStyle>
            <a:lvl1pPr marL="0" indent="0" algn="l">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pic>
        <p:nvPicPr>
          <p:cNvPr id="7" name="Graphic 6">
            <a:extLst>
              <a:ext uri="{FF2B5EF4-FFF2-40B4-BE49-F238E27FC236}">
                <a16:creationId xmlns:a16="http://schemas.microsoft.com/office/drawing/2014/main" id="{4106D998-D852-EB48-9B83-F36F7FAF8E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900" y="429682"/>
            <a:ext cx="2748408" cy="597321"/>
          </a:xfrm>
          <a:prstGeom prst="rect">
            <a:avLst/>
          </a:prstGeom>
        </p:spPr>
      </p:pic>
    </p:spTree>
    <p:extLst>
      <p:ext uri="{BB962C8B-B14F-4D97-AF65-F5344CB8AC3E}">
        <p14:creationId xmlns:p14="http://schemas.microsoft.com/office/powerpoint/2010/main" val="2473019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vari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CE4366-B57A-4DFB-8525-7AB08BF28ACD}"/>
              </a:ext>
            </a:extLst>
          </p:cNvPr>
          <p:cNvSpPr/>
          <p:nvPr userDrawn="1"/>
        </p:nvSpPr>
        <p:spPr>
          <a:xfrm>
            <a:off x="4514851" y="0"/>
            <a:ext cx="76771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4" name="Picture Placeholder 13">
            <a:extLst>
              <a:ext uri="{FF2B5EF4-FFF2-40B4-BE49-F238E27FC236}">
                <a16:creationId xmlns:a16="http://schemas.microsoft.com/office/drawing/2014/main" id="{A2224755-63A0-4928-87E4-E4FB6ACC3D5F}"/>
              </a:ext>
            </a:extLst>
          </p:cNvPr>
          <p:cNvSpPr>
            <a:spLocks noGrp="1"/>
          </p:cNvSpPr>
          <p:nvPr>
            <p:ph type="pic" sz="quarter" idx="13"/>
          </p:nvPr>
        </p:nvSpPr>
        <p:spPr>
          <a:xfrm>
            <a:off x="558801" y="0"/>
            <a:ext cx="3956051" cy="6858000"/>
          </a:xfrm>
          <a:solidFill>
            <a:schemeClr val="bg1">
              <a:lumMod val="95000"/>
            </a:schemeClr>
          </a:solidFill>
        </p:spPr>
        <p:txBody>
          <a:bodyPr anchor="ctr" anchorCtr="1">
            <a:noAutofit/>
          </a:bodyPr>
          <a:lstStyle/>
          <a:p>
            <a:r>
              <a:rPr lang="en-US" noProof="0"/>
              <a:t>Click icon to add picture</a:t>
            </a:r>
          </a:p>
        </p:txBody>
      </p:sp>
      <p:sp>
        <p:nvSpPr>
          <p:cNvPr id="4" name="Content Placeholder 3"/>
          <p:cNvSpPr>
            <a:spLocks noGrp="1"/>
          </p:cNvSpPr>
          <p:nvPr>
            <p:ph sz="half" idx="2"/>
          </p:nvPr>
        </p:nvSpPr>
        <p:spPr>
          <a:xfrm>
            <a:off x="4885385" y="1739901"/>
            <a:ext cx="6951015" cy="4643967"/>
          </a:xfrm>
          <a:prstGeom prst="rect">
            <a:avLst/>
          </a:prstGeom>
        </p:spPr>
        <p:txBody>
          <a:bodyPr>
            <a:noAutofit/>
          </a:bodyPr>
          <a:lstStyle>
            <a:lvl1pPr>
              <a:tabLst>
                <a:tab pos="6705432" algn="r"/>
              </a:tabLst>
              <a:defRPr sz="1867">
                <a:solidFill>
                  <a:schemeClr val="bg1"/>
                </a:solidFill>
              </a:defRPr>
            </a:lvl1pPr>
            <a:lvl2pPr marL="0" indent="0">
              <a:buFontTx/>
              <a:buNone/>
              <a:tabLst>
                <a:tab pos="6705432" algn="r"/>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p:txBody>
      </p:sp>
      <p:pic>
        <p:nvPicPr>
          <p:cNvPr id="15" name="Picture 8">
            <a:extLst>
              <a:ext uri="{FF2B5EF4-FFF2-40B4-BE49-F238E27FC236}">
                <a16:creationId xmlns:a16="http://schemas.microsoft.com/office/drawing/2014/main" id="{5E1B39A9-E4D3-426B-8BD8-1E8E33A57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7AA1B2B6-FC51-4F6C-9C17-992CFF3DAF8B}"/>
              </a:ext>
            </a:extLst>
          </p:cNvPr>
          <p:cNvSpPr>
            <a:spLocks noGrp="1"/>
          </p:cNvSpPr>
          <p:nvPr>
            <p:ph type="dt" sz="half" idx="15"/>
          </p:nvPr>
        </p:nvSpPr>
        <p:spPr/>
        <p:txBody>
          <a:bodyPr/>
          <a:lstStyle>
            <a:lvl1pPr>
              <a:defRPr/>
            </a:lvl1pPr>
          </a:lstStyle>
          <a:p>
            <a:fld id="{C75F831C-FBF1-4A99-B4C4-BDFB57F9AA80}"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9A5B2852-7714-4652-B8D7-5B6E52B5C933}"/>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10" name="Title 1">
            <a:extLst>
              <a:ext uri="{FF2B5EF4-FFF2-40B4-BE49-F238E27FC236}">
                <a16:creationId xmlns:a16="http://schemas.microsoft.com/office/drawing/2014/main" id="{B1ED7138-F3E1-421C-9C9D-57F9C172AD34}"/>
              </a:ext>
            </a:extLst>
          </p:cNvPr>
          <p:cNvSpPr>
            <a:spLocks noGrp="1"/>
          </p:cNvSpPr>
          <p:nvPr>
            <p:ph type="title" hasCustomPrompt="1"/>
          </p:nvPr>
        </p:nvSpPr>
        <p:spPr>
          <a:xfrm>
            <a:off x="4881032" y="410182"/>
            <a:ext cx="6953837" cy="1089044"/>
          </a:xfrm>
        </p:spPr>
        <p:txBody>
          <a:bodyPr/>
          <a:lstStyle>
            <a:lvl1pPr>
              <a:defRPr>
                <a:solidFill>
                  <a:schemeClr val="bg1"/>
                </a:solidFill>
              </a:defRPr>
            </a:lvl1pPr>
          </a:lstStyle>
          <a:p>
            <a:r>
              <a:rPr lang="en-US"/>
              <a:t>Agenda</a:t>
            </a:r>
          </a:p>
        </p:txBody>
      </p:sp>
      <p:sp>
        <p:nvSpPr>
          <p:cNvPr id="5" name="Footer Placeholder 4">
            <a:extLst>
              <a:ext uri="{FF2B5EF4-FFF2-40B4-BE49-F238E27FC236}">
                <a16:creationId xmlns:a16="http://schemas.microsoft.com/office/drawing/2014/main" id="{F856AC84-D378-4427-A5E5-52CA2B376337}"/>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1386430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in two columns with one picture">
    <p:bg>
      <p:bgPr>
        <a:solidFill>
          <a:schemeClr val="tx1"/>
        </a:solidFill>
        <a:effectLst/>
      </p:bgPr>
    </p:bg>
    <p:spTree>
      <p:nvGrpSpPr>
        <p:cNvPr id="1" name=""/>
        <p:cNvGrpSpPr/>
        <p:nvPr/>
      </p:nvGrpSpPr>
      <p:grpSpPr>
        <a:xfrm>
          <a:off x="0" y="0"/>
          <a:ext cx="0" cy="0"/>
          <a:chOff x="0" y="0"/>
          <a:chExt cx="0" cy="0"/>
        </a:xfrm>
      </p:grpSpPr>
      <p:sp>
        <p:nvSpPr>
          <p:cNvPr id="19" name="Picture Placeholder 13">
            <a:extLst>
              <a:ext uri="{FF2B5EF4-FFF2-40B4-BE49-F238E27FC236}">
                <a16:creationId xmlns:a16="http://schemas.microsoft.com/office/drawing/2014/main" id="{341D39E0-E63F-4CD4-9C0F-33DA3E4ECB6B}"/>
              </a:ext>
            </a:extLst>
          </p:cNvPr>
          <p:cNvSpPr>
            <a:spLocks noGrp="1"/>
          </p:cNvSpPr>
          <p:nvPr>
            <p:ph type="pic" sz="quarter" idx="14"/>
          </p:nvPr>
        </p:nvSpPr>
        <p:spPr>
          <a:xfrm>
            <a:off x="853440" y="1"/>
            <a:ext cx="3661411" cy="3248167"/>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4881035" y="395819"/>
            <a:ext cx="3275995" cy="1132416"/>
          </a:xfrm>
          <a:prstGeom prst="rect">
            <a:avLst/>
          </a:prstGeom>
        </p:spPr>
        <p:txBody>
          <a:bodyPr>
            <a:noAutofit/>
          </a:bodyPr>
          <a:lstStyle>
            <a:lvl1pPr>
              <a:defRPr>
                <a:solidFill>
                  <a:schemeClr val="bg1"/>
                </a:solidFill>
              </a:defRPr>
            </a:lvl1pPr>
          </a:lstStyle>
          <a:p>
            <a:r>
              <a:rPr lang="en-US" noProof="0"/>
              <a:t>Click to edit Master title style</a:t>
            </a:r>
          </a:p>
        </p:txBody>
      </p:sp>
      <p:sp>
        <p:nvSpPr>
          <p:cNvPr id="3" name="Text Placeholder 2"/>
          <p:cNvSpPr>
            <a:spLocks noGrp="1"/>
          </p:cNvSpPr>
          <p:nvPr>
            <p:ph type="body" idx="1"/>
          </p:nvPr>
        </p:nvSpPr>
        <p:spPr>
          <a:xfrm>
            <a:off x="1219201" y="3613151"/>
            <a:ext cx="3295649" cy="2751960"/>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881034" y="3686628"/>
            <a:ext cx="5126567" cy="2678483"/>
          </a:xfrm>
          <a:prstGeom prst="rect">
            <a:avLst/>
          </a:prstGeom>
        </p:spPr>
        <p:txBody>
          <a:bodyPr t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8">
            <a:extLst>
              <a:ext uri="{FF2B5EF4-FFF2-40B4-BE49-F238E27FC236}">
                <a16:creationId xmlns:a16="http://schemas.microsoft.com/office/drawing/2014/main" id="{1E177D58-8486-4EF4-BC6A-0E5313A8F7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4" name="Date Placeholder 3">
            <a:extLst>
              <a:ext uri="{FF2B5EF4-FFF2-40B4-BE49-F238E27FC236}">
                <a16:creationId xmlns:a16="http://schemas.microsoft.com/office/drawing/2014/main" id="{57ED31D2-7733-4DB1-BE78-FEE87605B917}"/>
              </a:ext>
            </a:extLst>
          </p:cNvPr>
          <p:cNvSpPr>
            <a:spLocks noGrp="1"/>
          </p:cNvSpPr>
          <p:nvPr>
            <p:ph type="dt" sz="half" idx="15"/>
          </p:nvPr>
        </p:nvSpPr>
        <p:spPr/>
        <p:txBody>
          <a:bodyPr/>
          <a:lstStyle>
            <a:lvl1pPr>
              <a:defRPr>
                <a:solidFill>
                  <a:schemeClr val="bg1"/>
                </a:solidFill>
              </a:defRPr>
            </a:lvl1pPr>
          </a:lstStyle>
          <a:p>
            <a:fld id="{9E8DAB4C-0B66-4051-A1B4-57693583F093}"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245ABD62-3273-4D9D-9E03-F12B7ADF642B}"/>
              </a:ext>
            </a:extLst>
          </p:cNvPr>
          <p:cNvSpPr>
            <a:spLocks noGrp="1"/>
          </p:cNvSpPr>
          <p:nvPr>
            <p:ph type="sldNum" sz="quarter" idx="17"/>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576F44F8-5BFE-4640-AFB3-A53EAE6C1E76}"/>
              </a:ext>
            </a:extLst>
          </p:cNvPr>
          <p:cNvSpPr>
            <a:spLocks noGrp="1"/>
          </p:cNvSpPr>
          <p:nvPr>
            <p:ph type="ftr" sz="quarter" idx="18"/>
          </p:nvPr>
        </p:nvSpPr>
        <p:spPr/>
        <p:txBody>
          <a:bodyPr/>
          <a:lstStyle>
            <a:lvl1pPr>
              <a:defRPr>
                <a:solidFill>
                  <a:schemeClr val="bg1"/>
                </a:solidFill>
              </a:defRPr>
            </a:lvl1pPr>
          </a:lstStyle>
          <a:p>
            <a:r>
              <a:rPr lang="en-US"/>
              <a:t>Confidential</a:t>
            </a:r>
          </a:p>
        </p:txBody>
      </p:sp>
      <p:sp>
        <p:nvSpPr>
          <p:cNvPr id="12" name="Footer Placeholder 37">
            <a:extLst>
              <a:ext uri="{FF2B5EF4-FFF2-40B4-BE49-F238E27FC236}">
                <a16:creationId xmlns:a16="http://schemas.microsoft.com/office/drawing/2014/main" id="{7E3CD48C-1AB0-9B48-A135-AAAE8BB2F21D}"/>
              </a:ext>
            </a:extLst>
          </p:cNvPr>
          <p:cNvSpPr txBox="1">
            <a:spLocks/>
          </p:cNvSpPr>
          <p:nvPr userDrawn="1"/>
        </p:nvSpPr>
        <p:spPr>
          <a:xfrm rot="16200000">
            <a:off x="-422929" y="4028230"/>
            <a:ext cx="1474245" cy="146303"/>
          </a:xfrm>
          <a:prstGeom prst="rect">
            <a:avLst/>
          </a:prstGeom>
        </p:spPr>
        <p:txBody>
          <a:bodyPr vert="horz" lIns="0" tIns="0" rIns="0" bIns="0" rtlCol="0" anchor="t" anchorCtr="0"/>
          <a:lstStyle>
            <a:defPPr>
              <a:defRPr lang="en-US"/>
            </a:defPPr>
            <a:lvl1pPr marL="0" algn="l" defTabSz="457200" rtl="0" eaLnBrk="1" latinLnBrk="0" hangingPunct="1">
              <a:defRPr lang="en-US"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Specialty GPOs</a:t>
            </a:r>
          </a:p>
        </p:txBody>
      </p:sp>
    </p:spTree>
    <p:extLst>
      <p:ext uri="{BB962C8B-B14F-4D97-AF65-F5344CB8AC3E}">
        <p14:creationId xmlns:p14="http://schemas.microsoft.com/office/powerpoint/2010/main" val="2616655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8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n one column I text in one column on picture">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07126396-9C25-4DEB-9EDE-EBA2FEED6594}"/>
              </a:ext>
            </a:extLst>
          </p:cNvPr>
          <p:cNvSpPr>
            <a:spLocks noGrp="1"/>
          </p:cNvSpPr>
          <p:nvPr>
            <p:ph type="pic" sz="quarter" idx="13"/>
          </p:nvPr>
        </p:nvSpPr>
        <p:spPr>
          <a:xfrm>
            <a:off x="4881034" y="0"/>
            <a:ext cx="7310967"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199" y="395819"/>
            <a:ext cx="3311933"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8" y="2568838"/>
            <a:ext cx="3286473" cy="3796273"/>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5486400" y="2568837"/>
            <a:ext cx="2692400" cy="3796275"/>
          </a:xfrm>
          <a:prstGeom prst="rect">
            <a:avLst/>
          </a:prstGeom>
        </p:spPr>
        <p:txBody>
          <a:bodyPr>
            <a:noAutofit/>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4" name="Picture 8">
            <a:extLst>
              <a:ext uri="{FF2B5EF4-FFF2-40B4-BE49-F238E27FC236}">
                <a16:creationId xmlns:a16="http://schemas.microsoft.com/office/drawing/2014/main" id="{0F7CFACC-F5A0-4D91-BC6E-5B5B614980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4E61C959-0BA1-4D1A-B5ED-9D731739D508}"/>
              </a:ext>
            </a:extLst>
          </p:cNvPr>
          <p:cNvSpPr>
            <a:spLocks noGrp="1"/>
          </p:cNvSpPr>
          <p:nvPr>
            <p:ph type="dt" sz="half" idx="14"/>
          </p:nvPr>
        </p:nvSpPr>
        <p:spPr/>
        <p:txBody>
          <a:bodyPr/>
          <a:lstStyle>
            <a:lvl1pPr>
              <a:defRPr/>
            </a:lvl1pPr>
          </a:lstStyle>
          <a:p>
            <a:fld id="{D3657C29-218E-4286-9E69-10200F3B8EE6}"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5CD7C1F8-B25F-4AF2-8F76-13A6C03E3762}"/>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3" name="Footer Placeholder 2">
            <a:extLst>
              <a:ext uri="{FF2B5EF4-FFF2-40B4-BE49-F238E27FC236}">
                <a16:creationId xmlns:a16="http://schemas.microsoft.com/office/drawing/2014/main" id="{1D5F7830-2923-45D1-8D0F-A6C6A5DD9B8E}"/>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2558910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48">
          <p15:clr>
            <a:srgbClr val="FBAE40"/>
          </p15:clr>
        </p15:guide>
        <p15:guide id="2" pos="25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n one column I graphic">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3311933"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8" y="2568838"/>
            <a:ext cx="3286473" cy="3796273"/>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4" name="Picture 8">
            <a:extLst>
              <a:ext uri="{FF2B5EF4-FFF2-40B4-BE49-F238E27FC236}">
                <a16:creationId xmlns:a16="http://schemas.microsoft.com/office/drawing/2014/main" id="{0F7CFACC-F5A0-4D91-BC6E-5B5B614980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4E61C959-0BA1-4D1A-B5ED-9D731739D508}"/>
              </a:ext>
            </a:extLst>
          </p:cNvPr>
          <p:cNvSpPr>
            <a:spLocks noGrp="1"/>
          </p:cNvSpPr>
          <p:nvPr>
            <p:ph type="dt" sz="half" idx="14"/>
          </p:nvPr>
        </p:nvSpPr>
        <p:spPr/>
        <p:txBody>
          <a:bodyPr/>
          <a:lstStyle>
            <a:lvl1pPr>
              <a:defRPr/>
            </a:lvl1pPr>
          </a:lstStyle>
          <a:p>
            <a:fld id="{6E23E0B5-5421-498E-8B52-9B93CCFC198F}"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5CD7C1F8-B25F-4AF2-8F76-13A6C03E3762}"/>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10" name="Rechteck 4">
            <a:extLst>
              <a:ext uri="{FF2B5EF4-FFF2-40B4-BE49-F238E27FC236}">
                <a16:creationId xmlns:a16="http://schemas.microsoft.com/office/drawing/2014/main" id="{ACECA412-D5C3-440C-A7A7-90A520A11675}"/>
              </a:ext>
            </a:extLst>
          </p:cNvPr>
          <p:cNvSpPr/>
          <p:nvPr userDrawn="1"/>
        </p:nvSpPr>
        <p:spPr>
          <a:xfrm>
            <a:off x="4881034" y="0"/>
            <a:ext cx="731096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3" name="Footer Placeholder 2">
            <a:extLst>
              <a:ext uri="{FF2B5EF4-FFF2-40B4-BE49-F238E27FC236}">
                <a16:creationId xmlns:a16="http://schemas.microsoft.com/office/drawing/2014/main" id="{F86A3ADA-83E9-46CE-BF13-361FB789EE93}"/>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4157407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48">
          <p15:clr>
            <a:srgbClr val="FBAE40"/>
          </p15:clr>
        </p15:guide>
        <p15:guide id="2" pos="25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n one column I chart">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3295652"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8" y="2568838"/>
            <a:ext cx="3286473" cy="3796273"/>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4" name="Picture 8">
            <a:extLst>
              <a:ext uri="{FF2B5EF4-FFF2-40B4-BE49-F238E27FC236}">
                <a16:creationId xmlns:a16="http://schemas.microsoft.com/office/drawing/2014/main" id="{0F7CFACC-F5A0-4D91-BC6E-5B5B614980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4E61C959-0BA1-4D1A-B5ED-9D731739D508}"/>
              </a:ext>
            </a:extLst>
          </p:cNvPr>
          <p:cNvSpPr>
            <a:spLocks noGrp="1"/>
          </p:cNvSpPr>
          <p:nvPr>
            <p:ph type="dt" sz="half" idx="14"/>
          </p:nvPr>
        </p:nvSpPr>
        <p:spPr/>
        <p:txBody>
          <a:bodyPr/>
          <a:lstStyle>
            <a:lvl1pPr>
              <a:defRPr/>
            </a:lvl1pPr>
          </a:lstStyle>
          <a:p>
            <a:fld id="{92DFC0EC-5B19-4CED-99DD-AB72384472EC}"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5CD7C1F8-B25F-4AF2-8F76-13A6C03E3762}"/>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10" name="Rechteck 4">
            <a:extLst>
              <a:ext uri="{FF2B5EF4-FFF2-40B4-BE49-F238E27FC236}">
                <a16:creationId xmlns:a16="http://schemas.microsoft.com/office/drawing/2014/main" id="{ACECA412-D5C3-440C-A7A7-90A520A11675}"/>
              </a:ext>
            </a:extLst>
          </p:cNvPr>
          <p:cNvSpPr/>
          <p:nvPr userDrawn="1"/>
        </p:nvSpPr>
        <p:spPr>
          <a:xfrm>
            <a:off x="4881034" y="0"/>
            <a:ext cx="731096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6" name="Chart Placeholder 5">
            <a:extLst>
              <a:ext uri="{FF2B5EF4-FFF2-40B4-BE49-F238E27FC236}">
                <a16:creationId xmlns:a16="http://schemas.microsoft.com/office/drawing/2014/main" id="{4CEF2FA9-8679-4F78-BCC5-A04A70656544}"/>
              </a:ext>
            </a:extLst>
          </p:cNvPr>
          <p:cNvSpPr>
            <a:spLocks noGrp="1"/>
          </p:cNvSpPr>
          <p:nvPr>
            <p:ph type="chart" sz="quarter" idx="17"/>
          </p:nvPr>
        </p:nvSpPr>
        <p:spPr>
          <a:xfrm>
            <a:off x="4881034" y="0"/>
            <a:ext cx="7310967" cy="6858000"/>
          </a:xfrm>
        </p:spPr>
        <p:txBody>
          <a:bodyPr/>
          <a:lstStyle/>
          <a:p>
            <a:r>
              <a:rPr lang="en-US" noProof="0"/>
              <a:t>Click icon to add chart</a:t>
            </a:r>
          </a:p>
        </p:txBody>
      </p:sp>
      <p:sp>
        <p:nvSpPr>
          <p:cNvPr id="11" name="Text Placeholder 4">
            <a:extLst>
              <a:ext uri="{FF2B5EF4-FFF2-40B4-BE49-F238E27FC236}">
                <a16:creationId xmlns:a16="http://schemas.microsoft.com/office/drawing/2014/main" id="{7AE40824-3647-4665-A847-AB44C0FEB9EF}"/>
              </a:ext>
            </a:extLst>
          </p:cNvPr>
          <p:cNvSpPr>
            <a:spLocks noGrp="1"/>
          </p:cNvSpPr>
          <p:nvPr>
            <p:ph type="body" sz="quarter" idx="3"/>
          </p:nvPr>
        </p:nvSpPr>
        <p:spPr>
          <a:xfrm>
            <a:off x="1240271" y="1528234"/>
            <a:ext cx="3274580" cy="1040604"/>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3" name="Footer Placeholder 2">
            <a:extLst>
              <a:ext uri="{FF2B5EF4-FFF2-40B4-BE49-F238E27FC236}">
                <a16:creationId xmlns:a16="http://schemas.microsoft.com/office/drawing/2014/main" id="{20C2285E-0578-462D-9826-1824A109E954}"/>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3435733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48">
          <p15:clr>
            <a:srgbClr val="FBAE40"/>
          </p15:clr>
        </p15:guide>
        <p15:guide id="2" pos="25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in two columns with headline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2224755-63A0-4928-87E4-E4FB6ACC3D5F}"/>
              </a:ext>
            </a:extLst>
          </p:cNvPr>
          <p:cNvSpPr>
            <a:spLocks noGrp="1"/>
          </p:cNvSpPr>
          <p:nvPr>
            <p:ph type="pic" sz="quarter" idx="13"/>
          </p:nvPr>
        </p:nvSpPr>
        <p:spPr>
          <a:xfrm>
            <a:off x="558801" y="0"/>
            <a:ext cx="3956051"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4881034" y="395819"/>
            <a:ext cx="3073401" cy="1132416"/>
          </a:xfrm>
          <a:prstGeom prst="rect">
            <a:avLst/>
          </a:prstGeom>
        </p:spPr>
        <p:txBody>
          <a:bodyPr>
            <a:noAutofit/>
          </a:bodyPr>
          <a:lstStyle>
            <a:lvl1pPr>
              <a:defRPr/>
            </a:lvl1pPr>
          </a:lstStyle>
          <a:p>
            <a:r>
              <a:rPr lang="en-US" noProof="0"/>
              <a:t>Click to edit Master title style</a:t>
            </a:r>
          </a:p>
        </p:txBody>
      </p:sp>
      <p:sp>
        <p:nvSpPr>
          <p:cNvPr id="4" name="Content Placeholder 3"/>
          <p:cNvSpPr>
            <a:spLocks noGrp="1"/>
          </p:cNvSpPr>
          <p:nvPr>
            <p:ph sz="half" idx="2"/>
          </p:nvPr>
        </p:nvSpPr>
        <p:spPr>
          <a:xfrm>
            <a:off x="4885386" y="2568838"/>
            <a:ext cx="3295649" cy="3802329"/>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1034" y="1742941"/>
            <a:ext cx="6955367" cy="825896"/>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pic>
        <p:nvPicPr>
          <p:cNvPr id="15" name="Picture 8">
            <a:extLst>
              <a:ext uri="{FF2B5EF4-FFF2-40B4-BE49-F238E27FC236}">
                <a16:creationId xmlns:a16="http://schemas.microsoft.com/office/drawing/2014/main" id="{5E1B39A9-E4D3-426B-8BD8-1E8E33A57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16" name="Content Placeholder 3">
            <a:extLst>
              <a:ext uri="{FF2B5EF4-FFF2-40B4-BE49-F238E27FC236}">
                <a16:creationId xmlns:a16="http://schemas.microsoft.com/office/drawing/2014/main" id="{AE731607-B59C-4DEF-BE08-C3DD4CA25263}"/>
              </a:ext>
            </a:extLst>
          </p:cNvPr>
          <p:cNvSpPr>
            <a:spLocks noGrp="1"/>
          </p:cNvSpPr>
          <p:nvPr>
            <p:ph sz="half" idx="14"/>
          </p:nvPr>
        </p:nvSpPr>
        <p:spPr>
          <a:xfrm>
            <a:off x="8540752" y="2568838"/>
            <a:ext cx="3295649" cy="3802329"/>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Date Placeholder 2">
            <a:extLst>
              <a:ext uri="{FF2B5EF4-FFF2-40B4-BE49-F238E27FC236}">
                <a16:creationId xmlns:a16="http://schemas.microsoft.com/office/drawing/2014/main" id="{7AA1B2B6-FC51-4F6C-9C17-992CFF3DAF8B}"/>
              </a:ext>
            </a:extLst>
          </p:cNvPr>
          <p:cNvSpPr>
            <a:spLocks noGrp="1"/>
          </p:cNvSpPr>
          <p:nvPr>
            <p:ph type="dt" sz="half" idx="15"/>
          </p:nvPr>
        </p:nvSpPr>
        <p:spPr/>
        <p:txBody>
          <a:bodyPr/>
          <a:lstStyle>
            <a:lvl1pPr>
              <a:defRPr/>
            </a:lvl1pPr>
          </a:lstStyle>
          <a:p>
            <a:fld id="{CBBDC5DD-B736-42B6-8931-56D76427209C}"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9A5B2852-7714-4652-B8D7-5B6E52B5C933}"/>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29A11139-396D-4B7D-A50A-69C03D6A5F67}"/>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3468401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92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in two columns and two picture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2224755-63A0-4928-87E4-E4FB6ACC3D5F}"/>
              </a:ext>
            </a:extLst>
          </p:cNvPr>
          <p:cNvSpPr>
            <a:spLocks noGrp="1"/>
          </p:cNvSpPr>
          <p:nvPr>
            <p:ph type="pic" sz="quarter" idx="13"/>
          </p:nvPr>
        </p:nvSpPr>
        <p:spPr>
          <a:xfrm>
            <a:off x="558801" y="0"/>
            <a:ext cx="3956051"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4881034" y="395819"/>
            <a:ext cx="3297767" cy="1132416"/>
          </a:xfrm>
          <a:prstGeom prst="rect">
            <a:avLst/>
          </a:prstGeom>
        </p:spPr>
        <p:txBody>
          <a:bodyPr>
            <a:noAutofit/>
          </a:bodyPr>
          <a:lstStyle>
            <a:lvl1pPr>
              <a:defRPr/>
            </a:lvl1pPr>
          </a:lstStyle>
          <a:p>
            <a:r>
              <a:rPr lang="en-US" noProof="0"/>
              <a:t>Click to edit Master title style</a:t>
            </a:r>
          </a:p>
        </p:txBody>
      </p:sp>
      <p:sp>
        <p:nvSpPr>
          <p:cNvPr id="4" name="Content Placeholder 3"/>
          <p:cNvSpPr>
            <a:spLocks noGrp="1"/>
          </p:cNvSpPr>
          <p:nvPr>
            <p:ph sz="half" idx="2"/>
          </p:nvPr>
        </p:nvSpPr>
        <p:spPr>
          <a:xfrm>
            <a:off x="4885386" y="3609219"/>
            <a:ext cx="3295649" cy="27619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1034" y="1709437"/>
            <a:ext cx="3297767" cy="1613313"/>
          </a:xfrm>
          <a:prstGeom prst="rect">
            <a:avLst/>
          </a:prstGeom>
        </p:spPr>
        <p:txBody>
          <a:bodyPr anchor="b"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pic>
        <p:nvPicPr>
          <p:cNvPr id="15" name="Picture 8">
            <a:extLst>
              <a:ext uri="{FF2B5EF4-FFF2-40B4-BE49-F238E27FC236}">
                <a16:creationId xmlns:a16="http://schemas.microsoft.com/office/drawing/2014/main" id="{5E1B39A9-E4D3-426B-8BD8-1E8E33A57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16" name="Content Placeholder 3">
            <a:extLst>
              <a:ext uri="{FF2B5EF4-FFF2-40B4-BE49-F238E27FC236}">
                <a16:creationId xmlns:a16="http://schemas.microsoft.com/office/drawing/2014/main" id="{AE731607-B59C-4DEF-BE08-C3DD4CA25263}"/>
              </a:ext>
            </a:extLst>
          </p:cNvPr>
          <p:cNvSpPr>
            <a:spLocks noGrp="1"/>
          </p:cNvSpPr>
          <p:nvPr>
            <p:ph sz="half" idx="14"/>
          </p:nvPr>
        </p:nvSpPr>
        <p:spPr>
          <a:xfrm>
            <a:off x="8540752" y="3609219"/>
            <a:ext cx="3295649" cy="27619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Picture Placeholder 13">
            <a:extLst>
              <a:ext uri="{FF2B5EF4-FFF2-40B4-BE49-F238E27FC236}">
                <a16:creationId xmlns:a16="http://schemas.microsoft.com/office/drawing/2014/main" id="{82271714-BED4-4FAA-BE9A-BC37E7C7B115}"/>
              </a:ext>
            </a:extLst>
          </p:cNvPr>
          <p:cNvSpPr>
            <a:spLocks noGrp="1"/>
          </p:cNvSpPr>
          <p:nvPr>
            <p:ph type="pic" sz="quarter" idx="15"/>
          </p:nvPr>
        </p:nvSpPr>
        <p:spPr>
          <a:xfrm>
            <a:off x="8540752" y="482235"/>
            <a:ext cx="3651249" cy="2766545"/>
          </a:xfrm>
          <a:solidFill>
            <a:schemeClr val="bg1">
              <a:lumMod val="95000"/>
            </a:schemeClr>
          </a:solidFill>
        </p:spPr>
        <p:txBody>
          <a:bodyPr anchor="ctr" anchorCtr="1">
            <a:noAutofit/>
          </a:bodyPr>
          <a:lstStyle/>
          <a:p>
            <a:r>
              <a:rPr lang="en-US" noProof="0"/>
              <a:t>Click icon to add picture</a:t>
            </a:r>
          </a:p>
        </p:txBody>
      </p:sp>
      <p:sp>
        <p:nvSpPr>
          <p:cNvPr id="3" name="Date Placeholder 2">
            <a:extLst>
              <a:ext uri="{FF2B5EF4-FFF2-40B4-BE49-F238E27FC236}">
                <a16:creationId xmlns:a16="http://schemas.microsoft.com/office/drawing/2014/main" id="{1A1A35F6-A52E-4EB2-BE42-DC8C6D076914}"/>
              </a:ext>
            </a:extLst>
          </p:cNvPr>
          <p:cNvSpPr>
            <a:spLocks noGrp="1"/>
          </p:cNvSpPr>
          <p:nvPr>
            <p:ph type="dt" sz="half" idx="16"/>
          </p:nvPr>
        </p:nvSpPr>
        <p:spPr/>
        <p:txBody>
          <a:bodyPr/>
          <a:lstStyle>
            <a:lvl1pPr>
              <a:defRPr/>
            </a:lvl1pPr>
          </a:lstStyle>
          <a:p>
            <a:fld id="{CED31168-2A01-4D41-BFC9-AC571953D49E}"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115029BF-E895-4D1D-AE9C-6F2499C8E520}"/>
              </a:ext>
            </a:extLst>
          </p:cNvPr>
          <p:cNvSpPr>
            <a:spLocks noGrp="1"/>
          </p:cNvSpPr>
          <p:nvPr>
            <p:ph type="sldNum" sz="quarter" idx="18"/>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EB7D572C-FA37-4AD4-A222-FB7FE6F26E7A}"/>
              </a:ext>
            </a:extLst>
          </p:cNvPr>
          <p:cNvSpPr>
            <a:spLocks noGrp="1"/>
          </p:cNvSpPr>
          <p:nvPr>
            <p:ph type="ftr" sz="quarter" idx="19"/>
          </p:nvPr>
        </p:nvSpPr>
        <p:spPr/>
        <p:txBody>
          <a:bodyPr/>
          <a:lstStyle/>
          <a:p>
            <a:r>
              <a:rPr lang="en-US"/>
              <a:t>Confidential</a:t>
            </a:r>
          </a:p>
        </p:txBody>
      </p:sp>
    </p:spTree>
    <p:extLst>
      <p:ext uri="{BB962C8B-B14F-4D97-AF65-F5344CB8AC3E}">
        <p14:creationId xmlns:p14="http://schemas.microsoft.com/office/powerpoint/2010/main" val="4054845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4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in three columns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845B71-5FBE-402F-8AE2-AEFF2B41A1B2}"/>
              </a:ext>
            </a:extLst>
          </p:cNvPr>
          <p:cNvSpPr>
            <a:spLocks noGrp="1"/>
          </p:cNvSpPr>
          <p:nvPr>
            <p:ph type="pic" sz="quarter" idx="13"/>
          </p:nvPr>
        </p:nvSpPr>
        <p:spPr>
          <a:xfrm>
            <a:off x="558801" y="0"/>
            <a:ext cx="11633200" cy="6858000"/>
          </a:xfrm>
          <a:solidFill>
            <a:schemeClr val="bg1">
              <a:lumMod val="95000"/>
            </a:schemeClr>
          </a:solidFill>
        </p:spPr>
        <p:txBody>
          <a:bodyPr anchor="t" anchorCtr="0">
            <a:noAutofit/>
          </a:bodyPr>
          <a:lstStyle/>
          <a:p>
            <a:r>
              <a:rPr lang="en-US" noProof="0"/>
              <a:t>Click icon to add picture</a:t>
            </a:r>
          </a:p>
        </p:txBody>
      </p:sp>
      <p:sp>
        <p:nvSpPr>
          <p:cNvPr id="2" name="Title 1"/>
          <p:cNvSpPr>
            <a:spLocks noGrp="1"/>
          </p:cNvSpPr>
          <p:nvPr>
            <p:ph type="title"/>
          </p:nvPr>
        </p:nvSpPr>
        <p:spPr>
          <a:xfrm>
            <a:off x="1219200" y="395819"/>
            <a:ext cx="3261785"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8" y="5120641"/>
            <a:ext cx="3286473" cy="1250527"/>
          </a:xfrm>
          <a:prstGeom prst="rect">
            <a:avLst/>
          </a:prstGeom>
        </p:spPr>
        <p:txBody>
          <a:bodyPr>
            <a:noAutofit/>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sp>
        <p:nvSpPr>
          <p:cNvPr id="6" name="Content Placeholder 5"/>
          <p:cNvSpPr>
            <a:spLocks noGrp="1"/>
          </p:cNvSpPr>
          <p:nvPr>
            <p:ph sz="quarter" idx="4"/>
          </p:nvPr>
        </p:nvSpPr>
        <p:spPr>
          <a:xfrm>
            <a:off x="4892327" y="5120641"/>
            <a:ext cx="3286473" cy="1250527"/>
          </a:xfrm>
          <a:prstGeom prst="rect">
            <a:avLst/>
          </a:prstGeom>
        </p:spPr>
        <p:txBody>
          <a:bodyPr>
            <a:noAutofit/>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sp>
        <p:nvSpPr>
          <p:cNvPr id="15" name="Text Placeholder 14">
            <a:extLst>
              <a:ext uri="{FF2B5EF4-FFF2-40B4-BE49-F238E27FC236}">
                <a16:creationId xmlns:a16="http://schemas.microsoft.com/office/drawing/2014/main" id="{EC8AE209-BF86-402B-89A8-6F6AC656E936}"/>
              </a:ext>
            </a:extLst>
          </p:cNvPr>
          <p:cNvSpPr>
            <a:spLocks noGrp="1"/>
          </p:cNvSpPr>
          <p:nvPr>
            <p:ph type="body" sz="quarter" idx="14"/>
          </p:nvPr>
        </p:nvSpPr>
        <p:spPr>
          <a:xfrm>
            <a:off x="8534400" y="5120641"/>
            <a:ext cx="3304117" cy="1250527"/>
          </a:xfrm>
        </p:spPr>
        <p:txBody>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pic>
        <p:nvPicPr>
          <p:cNvPr id="16" name="Picture 8">
            <a:extLst>
              <a:ext uri="{FF2B5EF4-FFF2-40B4-BE49-F238E27FC236}">
                <a16:creationId xmlns:a16="http://schemas.microsoft.com/office/drawing/2014/main" id="{5AC702B2-98E0-4980-9CD8-620885A6CD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44098197-4F25-4670-AD36-0AEC6C9FB999}"/>
              </a:ext>
            </a:extLst>
          </p:cNvPr>
          <p:cNvSpPr>
            <a:spLocks noGrp="1"/>
          </p:cNvSpPr>
          <p:nvPr>
            <p:ph type="dt" sz="half" idx="15"/>
          </p:nvPr>
        </p:nvSpPr>
        <p:spPr/>
        <p:txBody>
          <a:bodyPr/>
          <a:lstStyle>
            <a:lvl1pPr>
              <a:defRPr/>
            </a:lvl1pPr>
          </a:lstStyle>
          <a:p>
            <a:fld id="{0EA2CB7E-366B-4772-BC5D-018E13F48D9B}"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B710A9F6-C9A2-44D3-85FF-71C1A07229A4}"/>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50CD0D6E-8333-4A9B-BD7C-724DB5C8EC59}"/>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1738664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n three columns on picture varia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845B71-5FBE-402F-8AE2-AEFF2B41A1B2}"/>
              </a:ext>
            </a:extLst>
          </p:cNvPr>
          <p:cNvSpPr>
            <a:spLocks noGrp="1"/>
          </p:cNvSpPr>
          <p:nvPr>
            <p:ph type="pic" sz="quarter" idx="13"/>
          </p:nvPr>
        </p:nvSpPr>
        <p:spPr>
          <a:xfrm>
            <a:off x="558801" y="1"/>
            <a:ext cx="11633200" cy="4648200"/>
          </a:xfrm>
          <a:solidFill>
            <a:schemeClr val="bg1">
              <a:lumMod val="95000"/>
            </a:schemeClr>
          </a:solidFill>
        </p:spPr>
        <p:txBody>
          <a:bodyPr anchor="t" anchorCtr="0">
            <a:noAutofit/>
          </a:bodyPr>
          <a:lstStyle/>
          <a:p>
            <a:r>
              <a:rPr lang="en-US" noProof="0"/>
              <a:t>Click icon to add picture</a:t>
            </a:r>
          </a:p>
        </p:txBody>
      </p:sp>
      <p:sp>
        <p:nvSpPr>
          <p:cNvPr id="2" name="Title 1"/>
          <p:cNvSpPr>
            <a:spLocks noGrp="1"/>
          </p:cNvSpPr>
          <p:nvPr>
            <p:ph type="title"/>
          </p:nvPr>
        </p:nvSpPr>
        <p:spPr>
          <a:xfrm>
            <a:off x="1219200" y="395819"/>
            <a:ext cx="3261785"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8" y="5120641"/>
            <a:ext cx="3286473" cy="1250527"/>
          </a:xfrm>
          <a:prstGeom prst="rect">
            <a:avLst/>
          </a:prstGeom>
        </p:spPr>
        <p:txBody>
          <a:bodyPr>
            <a:noAutofit/>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sp>
        <p:nvSpPr>
          <p:cNvPr id="6" name="Content Placeholder 5"/>
          <p:cNvSpPr>
            <a:spLocks noGrp="1"/>
          </p:cNvSpPr>
          <p:nvPr>
            <p:ph sz="quarter" idx="4"/>
          </p:nvPr>
        </p:nvSpPr>
        <p:spPr>
          <a:xfrm>
            <a:off x="4892327" y="5120641"/>
            <a:ext cx="3286473" cy="1250527"/>
          </a:xfrm>
          <a:prstGeom prst="rect">
            <a:avLst/>
          </a:prstGeom>
        </p:spPr>
        <p:txBody>
          <a:bodyPr>
            <a:noAutofit/>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sp>
        <p:nvSpPr>
          <p:cNvPr id="15" name="Text Placeholder 14">
            <a:extLst>
              <a:ext uri="{FF2B5EF4-FFF2-40B4-BE49-F238E27FC236}">
                <a16:creationId xmlns:a16="http://schemas.microsoft.com/office/drawing/2014/main" id="{EC8AE209-BF86-402B-89A8-6F6AC656E936}"/>
              </a:ext>
            </a:extLst>
          </p:cNvPr>
          <p:cNvSpPr>
            <a:spLocks noGrp="1"/>
          </p:cNvSpPr>
          <p:nvPr>
            <p:ph type="body" sz="quarter" idx="14"/>
          </p:nvPr>
        </p:nvSpPr>
        <p:spPr>
          <a:xfrm>
            <a:off x="8534400" y="5120641"/>
            <a:ext cx="3304117" cy="1250527"/>
          </a:xfrm>
        </p:spPr>
        <p:txBody>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pic>
        <p:nvPicPr>
          <p:cNvPr id="16" name="Picture 8">
            <a:extLst>
              <a:ext uri="{FF2B5EF4-FFF2-40B4-BE49-F238E27FC236}">
                <a16:creationId xmlns:a16="http://schemas.microsoft.com/office/drawing/2014/main" id="{5AC702B2-98E0-4980-9CD8-620885A6CD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44098197-4F25-4670-AD36-0AEC6C9FB999}"/>
              </a:ext>
            </a:extLst>
          </p:cNvPr>
          <p:cNvSpPr>
            <a:spLocks noGrp="1"/>
          </p:cNvSpPr>
          <p:nvPr>
            <p:ph type="dt" sz="half" idx="15"/>
          </p:nvPr>
        </p:nvSpPr>
        <p:spPr/>
        <p:txBody>
          <a:bodyPr/>
          <a:lstStyle>
            <a:lvl1pPr>
              <a:defRPr/>
            </a:lvl1pPr>
          </a:lstStyle>
          <a:p>
            <a:fld id="{1AD355B9-CA66-43A4-BFA4-E89B50A23FC4}"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B710A9F6-C9A2-44D3-85FF-71C1A07229A4}"/>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5C81CCEA-87B4-4610-A26E-7349CDAB4296}"/>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1358893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n two columns with one picture I headline on whit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622DCE-0F79-4A6A-9FDF-887CE24F129E}"/>
              </a:ext>
            </a:extLst>
          </p:cNvPr>
          <p:cNvSpPr>
            <a:spLocks noGrp="1"/>
          </p:cNvSpPr>
          <p:nvPr>
            <p:ph type="pic" sz="quarter" idx="13"/>
          </p:nvPr>
        </p:nvSpPr>
        <p:spPr>
          <a:xfrm>
            <a:off x="6532034" y="0"/>
            <a:ext cx="5659967"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200" y="395819"/>
            <a:ext cx="5109635" cy="1521880"/>
          </a:xfrm>
          <a:prstGeom prst="rect">
            <a:avLst/>
          </a:prstGeom>
        </p:spPr>
        <p:txBody>
          <a:bodyPr>
            <a:noAutofit/>
          </a:bodyPr>
          <a:lstStyle>
            <a:lvl1pPr>
              <a:defRPr/>
            </a:lvl1pPr>
          </a:lstStyle>
          <a:p>
            <a:r>
              <a:rPr lang="en-US" noProof="0"/>
              <a:t>Click to edit Master title style</a:t>
            </a:r>
          </a:p>
        </p:txBody>
      </p:sp>
      <p:sp>
        <p:nvSpPr>
          <p:cNvPr id="4" name="Content Placeholder 3"/>
          <p:cNvSpPr>
            <a:spLocks noGrp="1"/>
          </p:cNvSpPr>
          <p:nvPr>
            <p:ph sz="half" idx="2"/>
          </p:nvPr>
        </p:nvSpPr>
        <p:spPr>
          <a:xfrm>
            <a:off x="1211533" y="1917699"/>
            <a:ext cx="1472401" cy="4447412"/>
          </a:xfrm>
          <a:prstGeom prst="rect">
            <a:avLst/>
          </a:prstGeom>
        </p:spPr>
        <p:txBody>
          <a:bodyPr>
            <a:noAutofit/>
          </a:bodyPr>
          <a:lstStyle>
            <a:lvl1pPr algn="r">
              <a:defRPr>
                <a:solidFill>
                  <a:schemeClr val="accent2"/>
                </a:solidFill>
              </a:defRPr>
            </a:lvl1pPr>
            <a:lvl2pPr algn="r">
              <a:defRPr>
                <a:solidFill>
                  <a:schemeClr val="accent2"/>
                </a:solidFill>
              </a:defRPr>
            </a:lvl2pPr>
            <a:lvl3pPr algn="r">
              <a:defRPr>
                <a:solidFill>
                  <a:schemeClr val="accent2"/>
                </a:solidFill>
              </a:defRPr>
            </a:lvl3pPr>
            <a:lvl4pPr algn="r">
              <a:defRPr>
                <a:solidFill>
                  <a:schemeClr val="accent2"/>
                </a:solidFill>
              </a:defRPr>
            </a:lvl4pPr>
            <a:lvl5pPr algn="r">
              <a:defRPr>
                <a:solidFill>
                  <a:schemeClr val="accent2"/>
                </a:solidFill>
              </a:defRPr>
            </a:lvl5pPr>
          </a:lstStyle>
          <a:p>
            <a:pPr lvl="0"/>
            <a:r>
              <a:rPr lang="en-US" noProof="0"/>
              <a:t>Click to edit Master text styles</a:t>
            </a:r>
          </a:p>
        </p:txBody>
      </p:sp>
      <p:sp>
        <p:nvSpPr>
          <p:cNvPr id="6" name="Content Placeholder 5"/>
          <p:cNvSpPr>
            <a:spLocks noGrp="1"/>
          </p:cNvSpPr>
          <p:nvPr>
            <p:ph sz="quarter" idx="4"/>
          </p:nvPr>
        </p:nvSpPr>
        <p:spPr>
          <a:xfrm>
            <a:off x="3058585" y="1917699"/>
            <a:ext cx="3270249" cy="4447412"/>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F2EDD0DF-01B7-4D16-9C03-A068D95C6E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6FE7031B-5220-4BCF-A2F3-EC69B9638DD4}"/>
              </a:ext>
            </a:extLst>
          </p:cNvPr>
          <p:cNvSpPr>
            <a:spLocks noGrp="1"/>
          </p:cNvSpPr>
          <p:nvPr>
            <p:ph type="dt" sz="half" idx="14"/>
          </p:nvPr>
        </p:nvSpPr>
        <p:spPr/>
        <p:txBody>
          <a:bodyPr/>
          <a:lstStyle>
            <a:lvl1pPr>
              <a:defRPr/>
            </a:lvl1pPr>
          </a:lstStyle>
          <a:p>
            <a:fld id="{656C731E-C887-423A-A007-CC004D73AB52}"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72D27584-84D8-48D3-A516-E4FBCC84D299}"/>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09D6F9A7-B22D-44BA-B56D-F5951ACF5F10}"/>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1950589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90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dark picture">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4314583A-B0E7-49A5-AD11-8866E6BB8A3E}"/>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noProof="0"/>
              <a:t>Click icon to add picture</a:t>
            </a:r>
          </a:p>
        </p:txBody>
      </p:sp>
      <p:sp>
        <p:nvSpPr>
          <p:cNvPr id="2" name="Title 1"/>
          <p:cNvSpPr>
            <a:spLocks noGrp="1"/>
          </p:cNvSpPr>
          <p:nvPr>
            <p:ph type="ctrTitle"/>
          </p:nvPr>
        </p:nvSpPr>
        <p:spPr>
          <a:xfrm>
            <a:off x="850902" y="1384301"/>
            <a:ext cx="5477932" cy="2218267"/>
          </a:xfrm>
          <a:prstGeom prst="rect">
            <a:avLst/>
          </a:prstGeom>
        </p:spPr>
        <p:txBody>
          <a:bodyPr anchor="t" anchorCtr="0"/>
          <a:lstStyle>
            <a:lvl1pPr algn="l">
              <a:lnSpc>
                <a:spcPct val="100000"/>
              </a:lnSpc>
              <a:defRPr sz="48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850902" y="3602568"/>
            <a:ext cx="5477933" cy="1046771"/>
          </a:xfrm>
          <a:prstGeom prst="rect">
            <a:avLst/>
          </a:prstGeo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Tree>
    <p:extLst>
      <p:ext uri="{BB962C8B-B14F-4D97-AF65-F5344CB8AC3E}">
        <p14:creationId xmlns:p14="http://schemas.microsoft.com/office/powerpoint/2010/main" val="1097461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in two columns with two picture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622DCE-0F79-4A6A-9FDF-887CE24F129E}"/>
              </a:ext>
            </a:extLst>
          </p:cNvPr>
          <p:cNvSpPr>
            <a:spLocks noGrp="1"/>
          </p:cNvSpPr>
          <p:nvPr>
            <p:ph type="pic" sz="quarter" idx="13"/>
          </p:nvPr>
        </p:nvSpPr>
        <p:spPr>
          <a:xfrm>
            <a:off x="8540752" y="0"/>
            <a:ext cx="3651249"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200" y="395819"/>
            <a:ext cx="5109635" cy="1521880"/>
          </a:xfrm>
          <a:prstGeom prst="rect">
            <a:avLst/>
          </a:prstGeom>
        </p:spPr>
        <p:txBody>
          <a:bodyPr>
            <a:noAutofit/>
          </a:bodyPr>
          <a:lstStyle>
            <a:lvl1pPr>
              <a:defRPr/>
            </a:lvl1pPr>
          </a:lstStyle>
          <a:p>
            <a:r>
              <a:rPr lang="en-US" noProof="0"/>
              <a:t>Click to edit Master title style</a:t>
            </a:r>
          </a:p>
        </p:txBody>
      </p:sp>
      <p:sp>
        <p:nvSpPr>
          <p:cNvPr id="4" name="Content Placeholder 3"/>
          <p:cNvSpPr>
            <a:spLocks noGrp="1"/>
          </p:cNvSpPr>
          <p:nvPr>
            <p:ph sz="half" idx="2"/>
          </p:nvPr>
        </p:nvSpPr>
        <p:spPr>
          <a:xfrm>
            <a:off x="1219200" y="1917699"/>
            <a:ext cx="1464733" cy="4447412"/>
          </a:xfrm>
          <a:prstGeom prst="rect">
            <a:avLst/>
          </a:prstGeom>
        </p:spPr>
        <p:txBody>
          <a:bodyPr>
            <a:noAutofit/>
          </a:bodyPr>
          <a:lstStyle>
            <a:lvl1pPr algn="l">
              <a:defRPr>
                <a:solidFill>
                  <a:schemeClr val="tx2"/>
                </a:solidFill>
              </a:defRPr>
            </a:lvl1pPr>
            <a:lvl2pPr algn="l">
              <a:defRPr>
                <a:solidFill>
                  <a:schemeClr val="tx2"/>
                </a:solidFill>
              </a:defRPr>
            </a:lvl2pPr>
            <a:lvl3pPr algn="l">
              <a:defRPr>
                <a:solidFill>
                  <a:schemeClr val="tx2"/>
                </a:solidFill>
              </a:defRPr>
            </a:lvl3pPr>
            <a:lvl4pPr algn="l">
              <a:defRPr>
                <a:solidFill>
                  <a:schemeClr val="tx2"/>
                </a:solidFill>
              </a:defRPr>
            </a:lvl4pPr>
            <a:lvl5pPr algn="l">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3058584" y="1917699"/>
            <a:ext cx="5120216" cy="2088244"/>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F2EDD0DF-01B7-4D16-9C03-A068D95C6E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10" name="Picture Placeholder 13">
            <a:extLst>
              <a:ext uri="{FF2B5EF4-FFF2-40B4-BE49-F238E27FC236}">
                <a16:creationId xmlns:a16="http://schemas.microsoft.com/office/drawing/2014/main" id="{5D958E40-20FA-41A4-81BB-87E16BCAB83D}"/>
              </a:ext>
            </a:extLst>
          </p:cNvPr>
          <p:cNvSpPr>
            <a:spLocks noGrp="1"/>
          </p:cNvSpPr>
          <p:nvPr>
            <p:ph type="pic" sz="quarter" idx="14"/>
          </p:nvPr>
        </p:nvSpPr>
        <p:spPr>
          <a:xfrm>
            <a:off x="3048000" y="4644573"/>
            <a:ext cx="5130800" cy="2213428"/>
          </a:xfrm>
          <a:solidFill>
            <a:schemeClr val="bg1">
              <a:lumMod val="95000"/>
            </a:schemeClr>
          </a:solidFill>
        </p:spPr>
        <p:txBody>
          <a:bodyPr anchor="ctr" anchorCtr="1">
            <a:noAutofit/>
          </a:bodyPr>
          <a:lstStyle/>
          <a:p>
            <a:r>
              <a:rPr lang="en-US" noProof="0"/>
              <a:t>Click icon to add picture</a:t>
            </a:r>
          </a:p>
        </p:txBody>
      </p:sp>
      <p:sp>
        <p:nvSpPr>
          <p:cNvPr id="8" name="Date Placeholder 7">
            <a:extLst>
              <a:ext uri="{FF2B5EF4-FFF2-40B4-BE49-F238E27FC236}">
                <a16:creationId xmlns:a16="http://schemas.microsoft.com/office/drawing/2014/main" id="{8D886F6F-C0DF-4078-A02B-C592A403B29A}"/>
              </a:ext>
            </a:extLst>
          </p:cNvPr>
          <p:cNvSpPr>
            <a:spLocks noGrp="1"/>
          </p:cNvSpPr>
          <p:nvPr>
            <p:ph type="dt" sz="half" idx="15"/>
          </p:nvPr>
        </p:nvSpPr>
        <p:spPr/>
        <p:txBody>
          <a:bodyPr/>
          <a:lstStyle/>
          <a:p>
            <a:fld id="{44E10448-4331-4343-ABC6-5F5448EF5114}" type="datetime1">
              <a:rPr lang="en-US" noProof="0" smtClean="0"/>
              <a:t>6/15/24</a:t>
            </a:fld>
            <a:endParaRPr lang="en-US" noProof="0"/>
          </a:p>
        </p:txBody>
      </p:sp>
      <p:sp>
        <p:nvSpPr>
          <p:cNvPr id="9" name="Footer Placeholder 8">
            <a:extLst>
              <a:ext uri="{FF2B5EF4-FFF2-40B4-BE49-F238E27FC236}">
                <a16:creationId xmlns:a16="http://schemas.microsoft.com/office/drawing/2014/main" id="{2DFEC6E7-3F3D-4BE2-A0FA-7811A0EE1B12}"/>
              </a:ext>
            </a:extLst>
          </p:cNvPr>
          <p:cNvSpPr>
            <a:spLocks noGrp="1"/>
          </p:cNvSpPr>
          <p:nvPr>
            <p:ph type="ftr" sz="quarter" idx="16"/>
          </p:nvPr>
        </p:nvSpPr>
        <p:spPr/>
        <p:txBody>
          <a:bodyPr/>
          <a:lstStyle/>
          <a:p>
            <a:r>
              <a:rPr lang="en-US"/>
              <a:t>Confidential</a:t>
            </a:r>
          </a:p>
        </p:txBody>
      </p:sp>
      <p:sp>
        <p:nvSpPr>
          <p:cNvPr id="11" name="Slide Number Placeholder 10">
            <a:extLst>
              <a:ext uri="{FF2B5EF4-FFF2-40B4-BE49-F238E27FC236}">
                <a16:creationId xmlns:a16="http://schemas.microsoft.com/office/drawing/2014/main" id="{DA184B2F-EADF-47B1-9B78-30C3B029D0E9}"/>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Tree>
    <p:extLst>
      <p:ext uri="{BB962C8B-B14F-4D97-AF65-F5344CB8AC3E}">
        <p14:creationId xmlns:p14="http://schemas.microsoft.com/office/powerpoint/2010/main" val="3789008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9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in one column with one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4D4C9F4-04F9-4EB9-BD6D-504DE48CC488}"/>
              </a:ext>
            </a:extLst>
          </p:cNvPr>
          <p:cNvSpPr>
            <a:spLocks noGrp="1"/>
          </p:cNvSpPr>
          <p:nvPr>
            <p:ph type="pic" sz="quarter" idx="13"/>
          </p:nvPr>
        </p:nvSpPr>
        <p:spPr>
          <a:xfrm>
            <a:off x="4881034" y="0"/>
            <a:ext cx="7310967"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200" y="395819"/>
            <a:ext cx="3295651"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7" y="2568838"/>
            <a:ext cx="3295651" cy="3796273"/>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172C976D-5D43-4AE6-AC06-0507E98439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E473141A-6179-4A32-A0AA-F38AF7921FE4}"/>
              </a:ext>
            </a:extLst>
          </p:cNvPr>
          <p:cNvSpPr>
            <a:spLocks noGrp="1"/>
          </p:cNvSpPr>
          <p:nvPr>
            <p:ph type="dt" sz="half" idx="14"/>
          </p:nvPr>
        </p:nvSpPr>
        <p:spPr/>
        <p:txBody>
          <a:bodyPr/>
          <a:lstStyle>
            <a:lvl1pPr>
              <a:defRPr/>
            </a:lvl1pPr>
          </a:lstStyle>
          <a:p>
            <a:fld id="{06A54F5B-B724-42BD-B668-79A5FB192200}"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E721A846-5977-4BF5-A9D4-9497718B4ECA}"/>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3" name="Footer Placeholder 2">
            <a:extLst>
              <a:ext uri="{FF2B5EF4-FFF2-40B4-BE49-F238E27FC236}">
                <a16:creationId xmlns:a16="http://schemas.microsoft.com/office/drawing/2014/main" id="{65BDFB01-FF2C-404F-BEEA-2F293BFD47A9}"/>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2605841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 one column with headline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EDC4612-A490-41BA-9C0E-84F5ABA452EC}"/>
              </a:ext>
            </a:extLst>
          </p:cNvPr>
          <p:cNvSpPr>
            <a:spLocks noGrp="1"/>
          </p:cNvSpPr>
          <p:nvPr>
            <p:ph type="pic" sz="quarter" idx="13"/>
          </p:nvPr>
        </p:nvSpPr>
        <p:spPr>
          <a:xfrm>
            <a:off x="850902" y="0"/>
            <a:ext cx="7315199"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199" y="395819"/>
            <a:ext cx="6444343" cy="1132416"/>
          </a:xfrm>
          <a:prstGeom prst="rect">
            <a:avLst/>
          </a:prstGeom>
        </p:spPr>
        <p:txBody>
          <a:bodyPr>
            <a:noAutofit/>
          </a:bodyPr>
          <a:lstStyle/>
          <a:p>
            <a:r>
              <a:rPr lang="en-US" noProof="0"/>
              <a:t>Click to edit Master title style</a:t>
            </a:r>
          </a:p>
        </p:txBody>
      </p:sp>
      <p:sp>
        <p:nvSpPr>
          <p:cNvPr id="5" name="Text Placeholder 4"/>
          <p:cNvSpPr>
            <a:spLocks noGrp="1"/>
          </p:cNvSpPr>
          <p:nvPr>
            <p:ph type="body" sz="quarter" idx="3"/>
          </p:nvPr>
        </p:nvSpPr>
        <p:spPr>
          <a:xfrm>
            <a:off x="8540751" y="1528234"/>
            <a:ext cx="3301347" cy="1040604"/>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8540752" y="2568838"/>
            <a:ext cx="3295649" cy="3802329"/>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9CE16ABF-53F8-4E1A-9029-0E2208D3D6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6C1A3F0C-4452-4305-9CDF-A20E11FE93BB}"/>
              </a:ext>
            </a:extLst>
          </p:cNvPr>
          <p:cNvSpPr>
            <a:spLocks noGrp="1"/>
          </p:cNvSpPr>
          <p:nvPr>
            <p:ph type="dt" sz="half" idx="14"/>
          </p:nvPr>
        </p:nvSpPr>
        <p:spPr/>
        <p:txBody>
          <a:bodyPr/>
          <a:lstStyle>
            <a:lvl1pPr>
              <a:defRPr/>
            </a:lvl1pPr>
          </a:lstStyle>
          <a:p>
            <a:fld id="{64D0813A-9D5B-4532-A077-3C13F23C95AA}"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819F5484-09CA-4C5D-8F60-200F7D001DC1}"/>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4" name="Footer Placeholder 3">
            <a:extLst>
              <a:ext uri="{FF2B5EF4-FFF2-40B4-BE49-F238E27FC236}">
                <a16:creationId xmlns:a16="http://schemas.microsoft.com/office/drawing/2014/main" id="{B4D01D59-BF2E-4D46-A900-9AF287D89AB4}"/>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1203469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Introduction without pictur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95819"/>
            <a:ext cx="3261784" cy="1132416"/>
          </a:xfrm>
          <a:prstGeom prst="rect">
            <a:avLst/>
          </a:prstGeom>
        </p:spPr>
        <p:txBody>
          <a:bodyPr>
            <a:noAutofit/>
          </a:bodyPr>
          <a:lstStyle>
            <a:lvl1pPr>
              <a:defRPr>
                <a:solidFill>
                  <a:schemeClr val="bg1"/>
                </a:solidFill>
              </a:defRPr>
            </a:lvl1pPr>
          </a:lstStyle>
          <a:p>
            <a:r>
              <a:rPr lang="en-US" noProof="0"/>
              <a:t>Introduction to today’s team</a:t>
            </a:r>
          </a:p>
        </p:txBody>
      </p:sp>
      <p:sp>
        <p:nvSpPr>
          <p:cNvPr id="3" name="Text Placeholder 2"/>
          <p:cNvSpPr>
            <a:spLocks noGrp="1"/>
          </p:cNvSpPr>
          <p:nvPr>
            <p:ph type="body" idx="1" hasCustomPrompt="1"/>
          </p:nvPr>
        </p:nvSpPr>
        <p:spPr>
          <a:xfrm>
            <a:off x="4889441" y="2267304"/>
            <a:ext cx="3285067"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5" name="Text Placeholder 4"/>
          <p:cNvSpPr>
            <a:spLocks noGrp="1"/>
          </p:cNvSpPr>
          <p:nvPr>
            <p:ph type="body" sz="quarter" idx="3" hasCustomPrompt="1"/>
          </p:nvPr>
        </p:nvSpPr>
        <p:spPr>
          <a:xfrm>
            <a:off x="8540753" y="2267304"/>
            <a:ext cx="3295651"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6" name="Text Placeholder 15">
            <a:extLst>
              <a:ext uri="{FF2B5EF4-FFF2-40B4-BE49-F238E27FC236}">
                <a16:creationId xmlns:a16="http://schemas.microsoft.com/office/drawing/2014/main" id="{5E503045-930F-4FFF-81E5-3BD071324699}"/>
              </a:ext>
            </a:extLst>
          </p:cNvPr>
          <p:cNvSpPr>
            <a:spLocks noGrp="1"/>
          </p:cNvSpPr>
          <p:nvPr>
            <p:ph type="body" sz="quarter" idx="13" hasCustomPrompt="1"/>
          </p:nvPr>
        </p:nvSpPr>
        <p:spPr>
          <a:xfrm>
            <a:off x="4889441" y="2761464"/>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18" name="Text Placeholder 15">
            <a:extLst>
              <a:ext uri="{FF2B5EF4-FFF2-40B4-BE49-F238E27FC236}">
                <a16:creationId xmlns:a16="http://schemas.microsoft.com/office/drawing/2014/main" id="{37AD8C34-65C2-4735-B8F9-40AD4FFCF860}"/>
              </a:ext>
            </a:extLst>
          </p:cNvPr>
          <p:cNvSpPr>
            <a:spLocks noGrp="1"/>
          </p:cNvSpPr>
          <p:nvPr>
            <p:ph type="body" sz="quarter" idx="14" hasCustomPrompt="1"/>
          </p:nvPr>
        </p:nvSpPr>
        <p:spPr>
          <a:xfrm>
            <a:off x="8540752" y="2761464"/>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19" name="Text Placeholder 2">
            <a:extLst>
              <a:ext uri="{FF2B5EF4-FFF2-40B4-BE49-F238E27FC236}">
                <a16:creationId xmlns:a16="http://schemas.microsoft.com/office/drawing/2014/main" id="{3B0F2C07-1686-4BF5-A8F2-00ACCA450639}"/>
              </a:ext>
            </a:extLst>
          </p:cNvPr>
          <p:cNvSpPr>
            <a:spLocks noGrp="1"/>
          </p:cNvSpPr>
          <p:nvPr>
            <p:ph type="body" idx="15" hasCustomPrompt="1"/>
          </p:nvPr>
        </p:nvSpPr>
        <p:spPr>
          <a:xfrm>
            <a:off x="4889441" y="4286604"/>
            <a:ext cx="3285067"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20" name="Text Placeholder 4">
            <a:extLst>
              <a:ext uri="{FF2B5EF4-FFF2-40B4-BE49-F238E27FC236}">
                <a16:creationId xmlns:a16="http://schemas.microsoft.com/office/drawing/2014/main" id="{58E5C02D-2271-4BA6-85C6-8C6F6616876F}"/>
              </a:ext>
            </a:extLst>
          </p:cNvPr>
          <p:cNvSpPr>
            <a:spLocks noGrp="1"/>
          </p:cNvSpPr>
          <p:nvPr>
            <p:ph type="body" sz="quarter" idx="16" hasCustomPrompt="1"/>
          </p:nvPr>
        </p:nvSpPr>
        <p:spPr>
          <a:xfrm>
            <a:off x="8540753" y="4286604"/>
            <a:ext cx="3295651"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21" name="Text Placeholder 15">
            <a:extLst>
              <a:ext uri="{FF2B5EF4-FFF2-40B4-BE49-F238E27FC236}">
                <a16:creationId xmlns:a16="http://schemas.microsoft.com/office/drawing/2014/main" id="{B858F4AD-E159-4AF7-8545-69A9195E9335}"/>
              </a:ext>
            </a:extLst>
          </p:cNvPr>
          <p:cNvSpPr>
            <a:spLocks noGrp="1"/>
          </p:cNvSpPr>
          <p:nvPr>
            <p:ph type="body" sz="quarter" idx="17" hasCustomPrompt="1"/>
          </p:nvPr>
        </p:nvSpPr>
        <p:spPr>
          <a:xfrm>
            <a:off x="4889441" y="4780764"/>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22" name="Text Placeholder 15">
            <a:extLst>
              <a:ext uri="{FF2B5EF4-FFF2-40B4-BE49-F238E27FC236}">
                <a16:creationId xmlns:a16="http://schemas.microsoft.com/office/drawing/2014/main" id="{31B87D65-17E5-4E8E-97F2-5A5F1F435415}"/>
              </a:ext>
            </a:extLst>
          </p:cNvPr>
          <p:cNvSpPr>
            <a:spLocks noGrp="1"/>
          </p:cNvSpPr>
          <p:nvPr>
            <p:ph type="body" sz="quarter" idx="18" hasCustomPrompt="1"/>
          </p:nvPr>
        </p:nvSpPr>
        <p:spPr>
          <a:xfrm>
            <a:off x="8540752" y="4780764"/>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pic>
        <p:nvPicPr>
          <p:cNvPr id="17" name="Picture 8">
            <a:extLst>
              <a:ext uri="{FF2B5EF4-FFF2-40B4-BE49-F238E27FC236}">
                <a16:creationId xmlns:a16="http://schemas.microsoft.com/office/drawing/2014/main" id="{0398CDBD-D99F-4F12-ABBE-ADECA4923C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4" name="Date Placeholder 3">
            <a:extLst>
              <a:ext uri="{FF2B5EF4-FFF2-40B4-BE49-F238E27FC236}">
                <a16:creationId xmlns:a16="http://schemas.microsoft.com/office/drawing/2014/main" id="{27B4BCAC-37B8-4B18-A056-09485E831353}"/>
              </a:ext>
            </a:extLst>
          </p:cNvPr>
          <p:cNvSpPr>
            <a:spLocks noGrp="1"/>
          </p:cNvSpPr>
          <p:nvPr>
            <p:ph type="dt" sz="half" idx="19"/>
          </p:nvPr>
        </p:nvSpPr>
        <p:spPr/>
        <p:txBody>
          <a:bodyPr/>
          <a:lstStyle>
            <a:lvl1pPr>
              <a:defRPr>
                <a:solidFill>
                  <a:schemeClr val="bg1"/>
                </a:solidFill>
              </a:defRPr>
            </a:lvl1pPr>
          </a:lstStyle>
          <a:p>
            <a:fld id="{27924D49-2ABF-4ABC-B6E0-6F8780AC19D5}"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F55C2362-2636-49BA-BC63-2E8240067037}"/>
              </a:ext>
            </a:extLst>
          </p:cNvPr>
          <p:cNvSpPr>
            <a:spLocks noGrp="1"/>
          </p:cNvSpPr>
          <p:nvPr>
            <p:ph type="sldNum" sz="quarter" idx="21"/>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BC81556D-B11B-4ACF-90FC-8AB23A4F08CF}"/>
              </a:ext>
            </a:extLst>
          </p:cNvPr>
          <p:cNvSpPr>
            <a:spLocks noGrp="1"/>
          </p:cNvSpPr>
          <p:nvPr>
            <p:ph type="ftr" sz="quarter" idx="22"/>
          </p:nvPr>
        </p:nvSpPr>
        <p:spPr/>
        <p:txBody>
          <a:bodyPr/>
          <a:lstStyle>
            <a:lvl1pPr>
              <a:defRPr>
                <a:solidFill>
                  <a:schemeClr val="bg1"/>
                </a:solidFill>
              </a:defRPr>
            </a:lvl1pPr>
          </a:lstStyle>
          <a:p>
            <a:r>
              <a:rPr lang="en-US"/>
              <a:t>Confidential</a:t>
            </a:r>
          </a:p>
        </p:txBody>
      </p:sp>
      <p:sp>
        <p:nvSpPr>
          <p:cNvPr id="23" name="Footer Placeholder 37">
            <a:extLst>
              <a:ext uri="{FF2B5EF4-FFF2-40B4-BE49-F238E27FC236}">
                <a16:creationId xmlns:a16="http://schemas.microsoft.com/office/drawing/2014/main" id="{E080C87C-B332-8346-906E-E2E9990113E8}"/>
              </a:ext>
            </a:extLst>
          </p:cNvPr>
          <p:cNvSpPr txBox="1">
            <a:spLocks/>
          </p:cNvSpPr>
          <p:nvPr userDrawn="1"/>
        </p:nvSpPr>
        <p:spPr>
          <a:xfrm rot="16200000">
            <a:off x="-422929" y="4028230"/>
            <a:ext cx="1474245" cy="146303"/>
          </a:xfrm>
          <a:prstGeom prst="rect">
            <a:avLst/>
          </a:prstGeom>
        </p:spPr>
        <p:txBody>
          <a:bodyPr vert="horz" lIns="0" tIns="0" rIns="0" bIns="0" rtlCol="0" anchor="t" anchorCtr="0"/>
          <a:lstStyle>
            <a:defPPr>
              <a:defRPr lang="en-US"/>
            </a:defPPr>
            <a:lvl1pPr marL="0" algn="l" defTabSz="457200" rtl="0" eaLnBrk="1" latinLnBrk="0" hangingPunct="1">
              <a:defRPr lang="en-US"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Specialty GPOs</a:t>
            </a:r>
          </a:p>
        </p:txBody>
      </p:sp>
    </p:spTree>
    <p:extLst>
      <p:ext uri="{BB962C8B-B14F-4D97-AF65-F5344CB8AC3E}">
        <p14:creationId xmlns:p14="http://schemas.microsoft.com/office/powerpoint/2010/main" val="4094459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Introduction with one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95819"/>
            <a:ext cx="3261784" cy="1132416"/>
          </a:xfrm>
          <a:prstGeom prst="rect">
            <a:avLst/>
          </a:prstGeom>
        </p:spPr>
        <p:txBody>
          <a:bodyPr>
            <a:noAutofit/>
          </a:bodyPr>
          <a:lstStyle>
            <a:lvl1pPr>
              <a:defRPr>
                <a:solidFill>
                  <a:schemeClr val="bg1"/>
                </a:solidFill>
              </a:defRPr>
            </a:lvl1pPr>
          </a:lstStyle>
          <a:p>
            <a:r>
              <a:rPr lang="en-US" noProof="0"/>
              <a:t>Introduction to today’s team</a:t>
            </a:r>
          </a:p>
        </p:txBody>
      </p:sp>
      <p:sp>
        <p:nvSpPr>
          <p:cNvPr id="3" name="Text Placeholder 2"/>
          <p:cNvSpPr>
            <a:spLocks noGrp="1"/>
          </p:cNvSpPr>
          <p:nvPr>
            <p:ph type="body" idx="1" hasCustomPrompt="1"/>
          </p:nvPr>
        </p:nvSpPr>
        <p:spPr>
          <a:xfrm>
            <a:off x="1229784" y="2267304"/>
            <a:ext cx="3285067"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5" name="Text Placeholder 4"/>
          <p:cNvSpPr>
            <a:spLocks noGrp="1"/>
          </p:cNvSpPr>
          <p:nvPr>
            <p:ph type="body" sz="quarter" idx="3" hasCustomPrompt="1"/>
          </p:nvPr>
        </p:nvSpPr>
        <p:spPr>
          <a:xfrm>
            <a:off x="4889504" y="2267304"/>
            <a:ext cx="3295651"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6" name="Text Placeholder 15">
            <a:extLst>
              <a:ext uri="{FF2B5EF4-FFF2-40B4-BE49-F238E27FC236}">
                <a16:creationId xmlns:a16="http://schemas.microsoft.com/office/drawing/2014/main" id="{5E503045-930F-4FFF-81E5-3BD071324699}"/>
              </a:ext>
            </a:extLst>
          </p:cNvPr>
          <p:cNvSpPr>
            <a:spLocks noGrp="1"/>
          </p:cNvSpPr>
          <p:nvPr>
            <p:ph type="body" sz="quarter" idx="13" hasCustomPrompt="1"/>
          </p:nvPr>
        </p:nvSpPr>
        <p:spPr>
          <a:xfrm>
            <a:off x="1229784" y="2761464"/>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18" name="Text Placeholder 15">
            <a:extLst>
              <a:ext uri="{FF2B5EF4-FFF2-40B4-BE49-F238E27FC236}">
                <a16:creationId xmlns:a16="http://schemas.microsoft.com/office/drawing/2014/main" id="{37AD8C34-65C2-4735-B8F9-40AD4FFCF860}"/>
              </a:ext>
            </a:extLst>
          </p:cNvPr>
          <p:cNvSpPr>
            <a:spLocks noGrp="1"/>
          </p:cNvSpPr>
          <p:nvPr>
            <p:ph type="body" sz="quarter" idx="14" hasCustomPrompt="1"/>
          </p:nvPr>
        </p:nvSpPr>
        <p:spPr>
          <a:xfrm>
            <a:off x="4889502" y="2761464"/>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19" name="Text Placeholder 2">
            <a:extLst>
              <a:ext uri="{FF2B5EF4-FFF2-40B4-BE49-F238E27FC236}">
                <a16:creationId xmlns:a16="http://schemas.microsoft.com/office/drawing/2014/main" id="{3B0F2C07-1686-4BF5-A8F2-00ACCA450639}"/>
              </a:ext>
            </a:extLst>
          </p:cNvPr>
          <p:cNvSpPr>
            <a:spLocks noGrp="1"/>
          </p:cNvSpPr>
          <p:nvPr>
            <p:ph type="body" idx="15" hasCustomPrompt="1"/>
          </p:nvPr>
        </p:nvSpPr>
        <p:spPr>
          <a:xfrm>
            <a:off x="1229784" y="4286604"/>
            <a:ext cx="3285067"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20" name="Text Placeholder 4">
            <a:extLst>
              <a:ext uri="{FF2B5EF4-FFF2-40B4-BE49-F238E27FC236}">
                <a16:creationId xmlns:a16="http://schemas.microsoft.com/office/drawing/2014/main" id="{58E5C02D-2271-4BA6-85C6-8C6F6616876F}"/>
              </a:ext>
            </a:extLst>
          </p:cNvPr>
          <p:cNvSpPr>
            <a:spLocks noGrp="1"/>
          </p:cNvSpPr>
          <p:nvPr>
            <p:ph type="body" sz="quarter" idx="16" hasCustomPrompt="1"/>
          </p:nvPr>
        </p:nvSpPr>
        <p:spPr>
          <a:xfrm>
            <a:off x="4889504" y="4286604"/>
            <a:ext cx="3295651"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21" name="Text Placeholder 15">
            <a:extLst>
              <a:ext uri="{FF2B5EF4-FFF2-40B4-BE49-F238E27FC236}">
                <a16:creationId xmlns:a16="http://schemas.microsoft.com/office/drawing/2014/main" id="{B858F4AD-E159-4AF7-8545-69A9195E9335}"/>
              </a:ext>
            </a:extLst>
          </p:cNvPr>
          <p:cNvSpPr>
            <a:spLocks noGrp="1"/>
          </p:cNvSpPr>
          <p:nvPr>
            <p:ph type="body" sz="quarter" idx="17" hasCustomPrompt="1"/>
          </p:nvPr>
        </p:nvSpPr>
        <p:spPr>
          <a:xfrm>
            <a:off x="1229784" y="4780764"/>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22" name="Text Placeholder 15">
            <a:extLst>
              <a:ext uri="{FF2B5EF4-FFF2-40B4-BE49-F238E27FC236}">
                <a16:creationId xmlns:a16="http://schemas.microsoft.com/office/drawing/2014/main" id="{31B87D65-17E5-4E8E-97F2-5A5F1F435415}"/>
              </a:ext>
            </a:extLst>
          </p:cNvPr>
          <p:cNvSpPr>
            <a:spLocks noGrp="1"/>
          </p:cNvSpPr>
          <p:nvPr>
            <p:ph type="body" sz="quarter" idx="18" hasCustomPrompt="1"/>
          </p:nvPr>
        </p:nvSpPr>
        <p:spPr>
          <a:xfrm>
            <a:off x="4889502" y="4780764"/>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pic>
        <p:nvPicPr>
          <p:cNvPr id="17" name="Picture 8">
            <a:extLst>
              <a:ext uri="{FF2B5EF4-FFF2-40B4-BE49-F238E27FC236}">
                <a16:creationId xmlns:a16="http://schemas.microsoft.com/office/drawing/2014/main" id="{0398CDBD-D99F-4F12-ABBE-ADECA4923C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4" name="Date Placeholder 3">
            <a:extLst>
              <a:ext uri="{FF2B5EF4-FFF2-40B4-BE49-F238E27FC236}">
                <a16:creationId xmlns:a16="http://schemas.microsoft.com/office/drawing/2014/main" id="{27B4BCAC-37B8-4B18-A056-09485E831353}"/>
              </a:ext>
            </a:extLst>
          </p:cNvPr>
          <p:cNvSpPr>
            <a:spLocks noGrp="1"/>
          </p:cNvSpPr>
          <p:nvPr>
            <p:ph type="dt" sz="half" idx="19"/>
          </p:nvPr>
        </p:nvSpPr>
        <p:spPr/>
        <p:txBody>
          <a:bodyPr/>
          <a:lstStyle>
            <a:lvl1pPr>
              <a:defRPr>
                <a:solidFill>
                  <a:schemeClr val="bg1"/>
                </a:solidFill>
              </a:defRPr>
            </a:lvl1pPr>
          </a:lstStyle>
          <a:p>
            <a:fld id="{4941646C-BE36-4BD1-9B7E-964151E332B6}"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F55C2362-2636-49BA-BC63-2E8240067037}"/>
              </a:ext>
            </a:extLst>
          </p:cNvPr>
          <p:cNvSpPr>
            <a:spLocks noGrp="1"/>
          </p:cNvSpPr>
          <p:nvPr>
            <p:ph type="sldNum" sz="quarter" idx="21"/>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15" name="Picture Placeholder 13">
            <a:extLst>
              <a:ext uri="{FF2B5EF4-FFF2-40B4-BE49-F238E27FC236}">
                <a16:creationId xmlns:a16="http://schemas.microsoft.com/office/drawing/2014/main" id="{81B84F3B-5898-4A03-9D80-989BC965F223}"/>
              </a:ext>
            </a:extLst>
          </p:cNvPr>
          <p:cNvSpPr>
            <a:spLocks noGrp="1"/>
          </p:cNvSpPr>
          <p:nvPr>
            <p:ph type="pic" sz="quarter" idx="22"/>
          </p:nvPr>
        </p:nvSpPr>
        <p:spPr>
          <a:xfrm>
            <a:off x="8540752" y="0"/>
            <a:ext cx="3698051" cy="6858000"/>
          </a:xfrm>
          <a:solidFill>
            <a:schemeClr val="bg1">
              <a:lumMod val="95000"/>
            </a:schemeClr>
          </a:solidFill>
        </p:spPr>
        <p:txBody>
          <a:bodyPr anchor="ctr" anchorCtr="1">
            <a:noAutofit/>
          </a:bodyPr>
          <a:lstStyle/>
          <a:p>
            <a:r>
              <a:rPr lang="en-US" noProof="0"/>
              <a:t>Click icon to add picture</a:t>
            </a:r>
          </a:p>
        </p:txBody>
      </p:sp>
      <p:sp>
        <p:nvSpPr>
          <p:cNvPr id="6" name="Footer Placeholder 5">
            <a:extLst>
              <a:ext uri="{FF2B5EF4-FFF2-40B4-BE49-F238E27FC236}">
                <a16:creationId xmlns:a16="http://schemas.microsoft.com/office/drawing/2014/main" id="{018A684C-3A56-4303-9BCF-FB75A6D06DE1}"/>
              </a:ext>
            </a:extLst>
          </p:cNvPr>
          <p:cNvSpPr>
            <a:spLocks noGrp="1"/>
          </p:cNvSpPr>
          <p:nvPr>
            <p:ph type="ftr" sz="quarter" idx="23"/>
          </p:nvPr>
        </p:nvSpPr>
        <p:spPr/>
        <p:txBody>
          <a:bodyPr/>
          <a:lstStyle>
            <a:lvl1pPr>
              <a:defRPr>
                <a:solidFill>
                  <a:schemeClr val="bg1"/>
                </a:solidFill>
              </a:defRPr>
            </a:lvl1pPr>
          </a:lstStyle>
          <a:p>
            <a:r>
              <a:rPr lang="en-US"/>
              <a:t>Confidential</a:t>
            </a:r>
          </a:p>
        </p:txBody>
      </p:sp>
      <p:sp>
        <p:nvSpPr>
          <p:cNvPr id="24" name="Footer Placeholder 37">
            <a:extLst>
              <a:ext uri="{FF2B5EF4-FFF2-40B4-BE49-F238E27FC236}">
                <a16:creationId xmlns:a16="http://schemas.microsoft.com/office/drawing/2014/main" id="{3375C42F-A5E1-B340-880A-BED1D14480B4}"/>
              </a:ext>
            </a:extLst>
          </p:cNvPr>
          <p:cNvSpPr txBox="1">
            <a:spLocks/>
          </p:cNvSpPr>
          <p:nvPr userDrawn="1"/>
        </p:nvSpPr>
        <p:spPr>
          <a:xfrm rot="16200000">
            <a:off x="-422929" y="4028230"/>
            <a:ext cx="1474245" cy="146303"/>
          </a:xfrm>
          <a:prstGeom prst="rect">
            <a:avLst/>
          </a:prstGeom>
        </p:spPr>
        <p:txBody>
          <a:bodyPr vert="horz" lIns="0" tIns="0" rIns="0" bIns="0" rtlCol="0" anchor="t" anchorCtr="0"/>
          <a:lstStyle>
            <a:defPPr>
              <a:defRPr lang="en-US"/>
            </a:defPPr>
            <a:lvl1pPr marL="0" algn="l" defTabSz="457200" rtl="0" eaLnBrk="1" latinLnBrk="0" hangingPunct="1">
              <a:defRPr lang="en-US"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Specialty GPOs</a:t>
            </a:r>
          </a:p>
        </p:txBody>
      </p:sp>
    </p:spTree>
    <p:extLst>
      <p:ext uri="{BB962C8B-B14F-4D97-AF65-F5344CB8AC3E}">
        <p14:creationId xmlns:p14="http://schemas.microsoft.com/office/powerpoint/2010/main" val="4240563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Introduction with four pictures">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94A34C18-C6B2-4885-B91F-7E6674707F5F}"/>
              </a:ext>
            </a:extLst>
          </p:cNvPr>
          <p:cNvSpPr>
            <a:spLocks noGrp="1"/>
          </p:cNvSpPr>
          <p:nvPr>
            <p:ph type="body" idx="42" hasCustomPrompt="1"/>
          </p:nvPr>
        </p:nvSpPr>
        <p:spPr>
          <a:xfrm>
            <a:off x="1219197" y="3957364"/>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34" name="Text Placeholder 15">
            <a:extLst>
              <a:ext uri="{FF2B5EF4-FFF2-40B4-BE49-F238E27FC236}">
                <a16:creationId xmlns:a16="http://schemas.microsoft.com/office/drawing/2014/main" id="{0EBC2979-E897-46E7-A8E4-42A8E8B034FD}"/>
              </a:ext>
            </a:extLst>
          </p:cNvPr>
          <p:cNvSpPr>
            <a:spLocks noGrp="1"/>
          </p:cNvSpPr>
          <p:nvPr>
            <p:ph type="body" sz="quarter" idx="43" hasCustomPrompt="1"/>
          </p:nvPr>
        </p:nvSpPr>
        <p:spPr>
          <a:xfrm>
            <a:off x="1219197" y="4307016"/>
            <a:ext cx="2384955" cy="609600"/>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Company/Business unit</a:t>
            </a:r>
          </a:p>
        </p:txBody>
      </p:sp>
      <p:sp>
        <p:nvSpPr>
          <p:cNvPr id="36" name="Text Placeholder 2">
            <a:extLst>
              <a:ext uri="{FF2B5EF4-FFF2-40B4-BE49-F238E27FC236}">
                <a16:creationId xmlns:a16="http://schemas.microsoft.com/office/drawing/2014/main" id="{26DD620C-F220-4683-AB43-57B98A24513F}"/>
              </a:ext>
            </a:extLst>
          </p:cNvPr>
          <p:cNvSpPr>
            <a:spLocks noGrp="1"/>
          </p:cNvSpPr>
          <p:nvPr>
            <p:ph type="body" idx="45" hasCustomPrompt="1"/>
          </p:nvPr>
        </p:nvSpPr>
        <p:spPr>
          <a:xfrm>
            <a:off x="3967125" y="3957364"/>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37" name="Text Placeholder 15">
            <a:extLst>
              <a:ext uri="{FF2B5EF4-FFF2-40B4-BE49-F238E27FC236}">
                <a16:creationId xmlns:a16="http://schemas.microsoft.com/office/drawing/2014/main" id="{0287DF7C-5F72-4448-8807-09B6E596AA8F}"/>
              </a:ext>
            </a:extLst>
          </p:cNvPr>
          <p:cNvSpPr>
            <a:spLocks noGrp="1"/>
          </p:cNvSpPr>
          <p:nvPr>
            <p:ph type="body" sz="quarter" idx="46" hasCustomPrompt="1"/>
          </p:nvPr>
        </p:nvSpPr>
        <p:spPr>
          <a:xfrm>
            <a:off x="3967125" y="4307016"/>
            <a:ext cx="2384955" cy="609600"/>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Company/Business unit</a:t>
            </a:r>
          </a:p>
        </p:txBody>
      </p:sp>
      <p:sp>
        <p:nvSpPr>
          <p:cNvPr id="39" name="Text Placeholder 2">
            <a:extLst>
              <a:ext uri="{FF2B5EF4-FFF2-40B4-BE49-F238E27FC236}">
                <a16:creationId xmlns:a16="http://schemas.microsoft.com/office/drawing/2014/main" id="{9E26D8A8-FDB9-40FD-98E4-E83532B286B6}"/>
              </a:ext>
            </a:extLst>
          </p:cNvPr>
          <p:cNvSpPr>
            <a:spLocks noGrp="1"/>
          </p:cNvSpPr>
          <p:nvPr>
            <p:ph type="body" idx="48" hasCustomPrompt="1"/>
          </p:nvPr>
        </p:nvSpPr>
        <p:spPr>
          <a:xfrm>
            <a:off x="6709833" y="3957364"/>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0" name="Text Placeholder 15">
            <a:extLst>
              <a:ext uri="{FF2B5EF4-FFF2-40B4-BE49-F238E27FC236}">
                <a16:creationId xmlns:a16="http://schemas.microsoft.com/office/drawing/2014/main" id="{732745F4-AAAD-4709-ACE7-3FB2D34F9C34}"/>
              </a:ext>
            </a:extLst>
          </p:cNvPr>
          <p:cNvSpPr>
            <a:spLocks noGrp="1"/>
          </p:cNvSpPr>
          <p:nvPr>
            <p:ph type="body" sz="quarter" idx="49" hasCustomPrompt="1"/>
          </p:nvPr>
        </p:nvSpPr>
        <p:spPr>
          <a:xfrm>
            <a:off x="6709833" y="4307016"/>
            <a:ext cx="2384955" cy="609600"/>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Company/Business unit</a:t>
            </a:r>
          </a:p>
        </p:txBody>
      </p:sp>
      <p:sp>
        <p:nvSpPr>
          <p:cNvPr id="42" name="Text Placeholder 2">
            <a:extLst>
              <a:ext uri="{FF2B5EF4-FFF2-40B4-BE49-F238E27FC236}">
                <a16:creationId xmlns:a16="http://schemas.microsoft.com/office/drawing/2014/main" id="{CE200A2D-F4A8-445A-BF04-25D4BE75AC2F}"/>
              </a:ext>
            </a:extLst>
          </p:cNvPr>
          <p:cNvSpPr>
            <a:spLocks noGrp="1"/>
          </p:cNvSpPr>
          <p:nvPr>
            <p:ph type="body" idx="51" hasCustomPrompt="1"/>
          </p:nvPr>
        </p:nvSpPr>
        <p:spPr>
          <a:xfrm>
            <a:off x="9451445" y="3957364"/>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3" name="Text Placeholder 15">
            <a:extLst>
              <a:ext uri="{FF2B5EF4-FFF2-40B4-BE49-F238E27FC236}">
                <a16:creationId xmlns:a16="http://schemas.microsoft.com/office/drawing/2014/main" id="{56060F34-4D2C-4A85-B106-ABF86C227E41}"/>
              </a:ext>
            </a:extLst>
          </p:cNvPr>
          <p:cNvSpPr>
            <a:spLocks noGrp="1"/>
          </p:cNvSpPr>
          <p:nvPr>
            <p:ph type="body" sz="quarter" idx="52" hasCustomPrompt="1"/>
          </p:nvPr>
        </p:nvSpPr>
        <p:spPr>
          <a:xfrm>
            <a:off x="9451445" y="4307016"/>
            <a:ext cx="2384955" cy="609600"/>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Company/Business unit</a:t>
            </a:r>
          </a:p>
        </p:txBody>
      </p:sp>
      <p:sp>
        <p:nvSpPr>
          <p:cNvPr id="2" name="Title 1"/>
          <p:cNvSpPr>
            <a:spLocks noGrp="1"/>
          </p:cNvSpPr>
          <p:nvPr>
            <p:ph type="title" hasCustomPrompt="1"/>
          </p:nvPr>
        </p:nvSpPr>
        <p:spPr>
          <a:xfrm>
            <a:off x="1219200" y="395819"/>
            <a:ext cx="5132880" cy="1132416"/>
          </a:xfrm>
          <a:prstGeom prst="rect">
            <a:avLst/>
          </a:prstGeom>
        </p:spPr>
        <p:txBody>
          <a:bodyPr>
            <a:noAutofit/>
          </a:bodyPr>
          <a:lstStyle>
            <a:lvl1pPr>
              <a:defRPr>
                <a:solidFill>
                  <a:schemeClr val="tx1"/>
                </a:solidFill>
              </a:defRPr>
            </a:lvl1pPr>
          </a:lstStyle>
          <a:p>
            <a:r>
              <a:rPr lang="en-US" noProof="0"/>
              <a:t>Introduction to today’s team</a:t>
            </a:r>
          </a:p>
        </p:txBody>
      </p:sp>
      <p:sp>
        <p:nvSpPr>
          <p:cNvPr id="4" name="Date Placeholder 3">
            <a:extLst>
              <a:ext uri="{FF2B5EF4-FFF2-40B4-BE49-F238E27FC236}">
                <a16:creationId xmlns:a16="http://schemas.microsoft.com/office/drawing/2014/main" id="{AD8075B1-CC88-40A2-B839-1ADE19C14F24}"/>
              </a:ext>
            </a:extLst>
          </p:cNvPr>
          <p:cNvSpPr>
            <a:spLocks noGrp="1"/>
          </p:cNvSpPr>
          <p:nvPr>
            <p:ph type="dt" sz="half" idx="20"/>
          </p:nvPr>
        </p:nvSpPr>
        <p:spPr/>
        <p:txBody>
          <a:bodyPr/>
          <a:lstStyle>
            <a:lvl1pPr>
              <a:defRPr>
                <a:solidFill>
                  <a:schemeClr val="tx1"/>
                </a:solidFill>
              </a:defRPr>
            </a:lvl1pPr>
          </a:lstStyle>
          <a:p>
            <a:fld id="{228F089B-6C48-4293-AC4E-CCCFBDE105AB}"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EA5226E0-1507-44B2-881D-557BD50D1F6E}"/>
              </a:ext>
            </a:extLst>
          </p:cNvPr>
          <p:cNvSpPr>
            <a:spLocks noGrp="1"/>
          </p:cNvSpPr>
          <p:nvPr>
            <p:ph type="sldNum" sz="quarter" idx="22"/>
          </p:nvPr>
        </p:nvSpPr>
        <p:spPr/>
        <p:txBody>
          <a:bodyPr/>
          <a:lstStyle>
            <a:lvl1pPr>
              <a:defRPr>
                <a:solidFill>
                  <a:schemeClr val="tx1"/>
                </a:solidFill>
              </a:defRPr>
            </a:lvl1pPr>
          </a:lstStyle>
          <a:p>
            <a:fld id="{F207DD7E-2893-4952-BB40-9A5B851D3DD5}" type="slidenum">
              <a:rPr lang="en-US" noProof="0" smtClean="0"/>
              <a:pPr/>
              <a:t>‹#›</a:t>
            </a:fld>
            <a:endParaRPr lang="en-US" noProof="0"/>
          </a:p>
        </p:txBody>
      </p:sp>
      <p:pic>
        <p:nvPicPr>
          <p:cNvPr id="24" name="Picture 8">
            <a:extLst>
              <a:ext uri="{FF2B5EF4-FFF2-40B4-BE49-F238E27FC236}">
                <a16:creationId xmlns:a16="http://schemas.microsoft.com/office/drawing/2014/main" id="{794B4C34-1546-4469-8998-47EFA19BA9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0" name="Picture Placeholder 13">
            <a:extLst>
              <a:ext uri="{FF2B5EF4-FFF2-40B4-BE49-F238E27FC236}">
                <a16:creationId xmlns:a16="http://schemas.microsoft.com/office/drawing/2014/main" id="{62A31F71-3D33-46EC-AAF1-6E5DBC09A3A3}"/>
              </a:ext>
            </a:extLst>
          </p:cNvPr>
          <p:cNvSpPr>
            <a:spLocks noGrp="1"/>
          </p:cNvSpPr>
          <p:nvPr>
            <p:ph type="pic" sz="quarter" idx="23"/>
          </p:nvPr>
        </p:nvSpPr>
        <p:spPr>
          <a:xfrm>
            <a:off x="1219197" y="1528231"/>
            <a:ext cx="2384955" cy="2438400"/>
          </a:xfrm>
          <a:solidFill>
            <a:schemeClr val="bg1">
              <a:lumMod val="95000"/>
            </a:schemeClr>
          </a:solidFill>
        </p:spPr>
        <p:txBody>
          <a:bodyPr anchor="t" anchorCtr="1">
            <a:noAutofit/>
          </a:bodyPr>
          <a:lstStyle/>
          <a:p>
            <a:r>
              <a:rPr lang="en-US" noProof="0"/>
              <a:t>Click icon to add picture</a:t>
            </a:r>
          </a:p>
        </p:txBody>
      </p:sp>
      <p:sp>
        <p:nvSpPr>
          <p:cNvPr id="35" name="Picture Placeholder 13">
            <a:extLst>
              <a:ext uri="{FF2B5EF4-FFF2-40B4-BE49-F238E27FC236}">
                <a16:creationId xmlns:a16="http://schemas.microsoft.com/office/drawing/2014/main" id="{1D5C7D2D-BED4-4B4B-A646-2582AD8FB2AC}"/>
              </a:ext>
            </a:extLst>
          </p:cNvPr>
          <p:cNvSpPr>
            <a:spLocks noGrp="1"/>
          </p:cNvSpPr>
          <p:nvPr>
            <p:ph type="pic" sz="quarter" idx="44"/>
          </p:nvPr>
        </p:nvSpPr>
        <p:spPr>
          <a:xfrm>
            <a:off x="3967125" y="1528231"/>
            <a:ext cx="2384955" cy="2438400"/>
          </a:xfrm>
          <a:solidFill>
            <a:schemeClr val="bg1">
              <a:lumMod val="95000"/>
            </a:schemeClr>
          </a:solidFill>
        </p:spPr>
        <p:txBody>
          <a:bodyPr anchor="t" anchorCtr="1">
            <a:noAutofit/>
          </a:bodyPr>
          <a:lstStyle/>
          <a:p>
            <a:r>
              <a:rPr lang="en-US" noProof="0"/>
              <a:t>Click icon to add picture</a:t>
            </a:r>
          </a:p>
        </p:txBody>
      </p:sp>
      <p:sp>
        <p:nvSpPr>
          <p:cNvPr id="38" name="Picture Placeholder 13">
            <a:extLst>
              <a:ext uri="{FF2B5EF4-FFF2-40B4-BE49-F238E27FC236}">
                <a16:creationId xmlns:a16="http://schemas.microsoft.com/office/drawing/2014/main" id="{EBF92A5D-B412-49DD-970B-7FFE4CF604F5}"/>
              </a:ext>
            </a:extLst>
          </p:cNvPr>
          <p:cNvSpPr>
            <a:spLocks noGrp="1"/>
          </p:cNvSpPr>
          <p:nvPr>
            <p:ph type="pic" sz="quarter" idx="47"/>
          </p:nvPr>
        </p:nvSpPr>
        <p:spPr>
          <a:xfrm>
            <a:off x="6709833" y="1528231"/>
            <a:ext cx="2384955" cy="2438400"/>
          </a:xfrm>
          <a:solidFill>
            <a:schemeClr val="bg1">
              <a:lumMod val="95000"/>
            </a:schemeClr>
          </a:solidFill>
        </p:spPr>
        <p:txBody>
          <a:bodyPr anchor="t" anchorCtr="1">
            <a:noAutofit/>
          </a:bodyPr>
          <a:lstStyle/>
          <a:p>
            <a:r>
              <a:rPr lang="en-US" noProof="0"/>
              <a:t>Click icon to add picture</a:t>
            </a:r>
          </a:p>
        </p:txBody>
      </p:sp>
      <p:sp>
        <p:nvSpPr>
          <p:cNvPr id="41" name="Picture Placeholder 13">
            <a:extLst>
              <a:ext uri="{FF2B5EF4-FFF2-40B4-BE49-F238E27FC236}">
                <a16:creationId xmlns:a16="http://schemas.microsoft.com/office/drawing/2014/main" id="{D5E656F7-8194-43E9-BBA0-F8C2F2A3B004}"/>
              </a:ext>
            </a:extLst>
          </p:cNvPr>
          <p:cNvSpPr>
            <a:spLocks noGrp="1"/>
          </p:cNvSpPr>
          <p:nvPr>
            <p:ph type="pic" sz="quarter" idx="50"/>
          </p:nvPr>
        </p:nvSpPr>
        <p:spPr>
          <a:xfrm>
            <a:off x="9451445" y="1528231"/>
            <a:ext cx="2384955" cy="2438400"/>
          </a:xfrm>
          <a:solidFill>
            <a:schemeClr val="bg1">
              <a:lumMod val="95000"/>
            </a:schemeClr>
          </a:solidFill>
        </p:spPr>
        <p:txBody>
          <a:bodyPr anchor="t" anchorCtr="1">
            <a:noAutofit/>
          </a:bodyPr>
          <a:lstStyle/>
          <a:p>
            <a:r>
              <a:rPr lang="en-US" noProof="0"/>
              <a:t>Click icon to add picture</a:t>
            </a:r>
          </a:p>
        </p:txBody>
      </p:sp>
      <p:sp>
        <p:nvSpPr>
          <p:cNvPr id="3" name="Footer Placeholder 2">
            <a:extLst>
              <a:ext uri="{FF2B5EF4-FFF2-40B4-BE49-F238E27FC236}">
                <a16:creationId xmlns:a16="http://schemas.microsoft.com/office/drawing/2014/main" id="{283C3E23-A74D-474C-A8B2-D28B97C457E9}"/>
              </a:ext>
            </a:extLst>
          </p:cNvPr>
          <p:cNvSpPr>
            <a:spLocks noGrp="1"/>
          </p:cNvSpPr>
          <p:nvPr>
            <p:ph type="ftr" sz="quarter" idx="53"/>
          </p:nvPr>
        </p:nvSpPr>
        <p:spPr/>
        <p:txBody>
          <a:bodyPr/>
          <a:lstStyle/>
          <a:p>
            <a:r>
              <a:rPr lang="en-US"/>
              <a:t>Confidential</a:t>
            </a:r>
          </a:p>
        </p:txBody>
      </p:sp>
    </p:spTree>
    <p:extLst>
      <p:ext uri="{BB962C8B-B14F-4D97-AF65-F5344CB8AC3E}">
        <p14:creationId xmlns:p14="http://schemas.microsoft.com/office/powerpoint/2010/main" val="2669864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Introduction with 12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95819"/>
            <a:ext cx="5132880" cy="1132416"/>
          </a:xfrm>
          <a:prstGeom prst="rect">
            <a:avLst/>
          </a:prstGeom>
        </p:spPr>
        <p:txBody>
          <a:bodyPr>
            <a:noAutofit/>
          </a:bodyPr>
          <a:lstStyle>
            <a:lvl1pPr>
              <a:defRPr>
                <a:solidFill>
                  <a:schemeClr val="tx1"/>
                </a:solidFill>
              </a:defRPr>
            </a:lvl1pPr>
          </a:lstStyle>
          <a:p>
            <a:r>
              <a:rPr lang="en-US" noProof="0"/>
              <a:t>Introduction to today’s team</a:t>
            </a:r>
          </a:p>
        </p:txBody>
      </p:sp>
      <p:sp>
        <p:nvSpPr>
          <p:cNvPr id="4" name="Date Placeholder 3">
            <a:extLst>
              <a:ext uri="{FF2B5EF4-FFF2-40B4-BE49-F238E27FC236}">
                <a16:creationId xmlns:a16="http://schemas.microsoft.com/office/drawing/2014/main" id="{AD8075B1-CC88-40A2-B839-1ADE19C14F24}"/>
              </a:ext>
            </a:extLst>
          </p:cNvPr>
          <p:cNvSpPr>
            <a:spLocks noGrp="1"/>
          </p:cNvSpPr>
          <p:nvPr>
            <p:ph type="dt" sz="half" idx="20"/>
          </p:nvPr>
        </p:nvSpPr>
        <p:spPr/>
        <p:txBody>
          <a:bodyPr/>
          <a:lstStyle>
            <a:lvl1pPr>
              <a:defRPr>
                <a:solidFill>
                  <a:schemeClr val="tx1"/>
                </a:solidFill>
              </a:defRPr>
            </a:lvl1pPr>
          </a:lstStyle>
          <a:p>
            <a:fld id="{D845C224-0EA0-41FD-B085-298B022270A6}"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EA5226E0-1507-44B2-881D-557BD50D1F6E}"/>
              </a:ext>
            </a:extLst>
          </p:cNvPr>
          <p:cNvSpPr>
            <a:spLocks noGrp="1"/>
          </p:cNvSpPr>
          <p:nvPr>
            <p:ph type="sldNum" sz="quarter" idx="22"/>
          </p:nvPr>
        </p:nvSpPr>
        <p:spPr/>
        <p:txBody>
          <a:bodyPr/>
          <a:lstStyle>
            <a:lvl1pPr>
              <a:defRPr>
                <a:solidFill>
                  <a:schemeClr val="tx1"/>
                </a:solidFill>
              </a:defRPr>
            </a:lvl1pPr>
          </a:lstStyle>
          <a:p>
            <a:fld id="{F207DD7E-2893-4952-BB40-9A5B851D3DD5}" type="slidenum">
              <a:rPr lang="en-US" noProof="0" smtClean="0"/>
              <a:pPr/>
              <a:t>‹#›</a:t>
            </a:fld>
            <a:endParaRPr lang="en-US" noProof="0"/>
          </a:p>
        </p:txBody>
      </p:sp>
      <p:pic>
        <p:nvPicPr>
          <p:cNvPr id="24" name="Picture 8">
            <a:extLst>
              <a:ext uri="{FF2B5EF4-FFF2-40B4-BE49-F238E27FC236}">
                <a16:creationId xmlns:a16="http://schemas.microsoft.com/office/drawing/2014/main" id="{794B4C34-1546-4469-8998-47EFA19BA9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Text Placeholder 2"/>
          <p:cNvSpPr>
            <a:spLocks noGrp="1"/>
          </p:cNvSpPr>
          <p:nvPr>
            <p:ph type="body" idx="1" hasCustomPrompt="1"/>
          </p:nvPr>
        </p:nvSpPr>
        <p:spPr>
          <a:xfrm>
            <a:off x="1219201"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6" name="Text Placeholder 15">
            <a:extLst>
              <a:ext uri="{FF2B5EF4-FFF2-40B4-BE49-F238E27FC236}">
                <a16:creationId xmlns:a16="http://schemas.microsoft.com/office/drawing/2014/main" id="{5E503045-930F-4FFF-81E5-3BD071324699}"/>
              </a:ext>
            </a:extLst>
          </p:cNvPr>
          <p:cNvSpPr>
            <a:spLocks noGrp="1"/>
          </p:cNvSpPr>
          <p:nvPr>
            <p:ph type="body" sz="quarter" idx="13" hasCustomPrompt="1"/>
          </p:nvPr>
        </p:nvSpPr>
        <p:spPr>
          <a:xfrm>
            <a:off x="1219201"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50" name="Picture Placeholder 13">
            <a:extLst>
              <a:ext uri="{FF2B5EF4-FFF2-40B4-BE49-F238E27FC236}">
                <a16:creationId xmlns:a16="http://schemas.microsoft.com/office/drawing/2014/main" id="{62A31F71-3D33-46EC-AAF1-6E5DBC09A3A3}"/>
              </a:ext>
            </a:extLst>
          </p:cNvPr>
          <p:cNvSpPr>
            <a:spLocks noGrp="1"/>
          </p:cNvSpPr>
          <p:nvPr>
            <p:ph type="pic" sz="quarter" idx="23"/>
          </p:nvPr>
        </p:nvSpPr>
        <p:spPr>
          <a:xfrm>
            <a:off x="1219197" y="1188577"/>
            <a:ext cx="1464736" cy="1341120"/>
          </a:xfrm>
          <a:solidFill>
            <a:schemeClr val="bg1">
              <a:lumMod val="95000"/>
            </a:schemeClr>
          </a:solidFill>
        </p:spPr>
        <p:txBody>
          <a:bodyPr anchor="t" anchorCtr="1">
            <a:noAutofit/>
          </a:bodyPr>
          <a:lstStyle/>
          <a:p>
            <a:r>
              <a:rPr lang="en-US" noProof="0"/>
              <a:t>Click icon to add picture</a:t>
            </a:r>
          </a:p>
        </p:txBody>
      </p:sp>
      <p:sp>
        <p:nvSpPr>
          <p:cNvPr id="36" name="Text Placeholder 2">
            <a:extLst>
              <a:ext uri="{FF2B5EF4-FFF2-40B4-BE49-F238E27FC236}">
                <a16:creationId xmlns:a16="http://schemas.microsoft.com/office/drawing/2014/main" id="{A63C7B48-CE29-4841-A121-24288AB1BB96}"/>
              </a:ext>
            </a:extLst>
          </p:cNvPr>
          <p:cNvSpPr>
            <a:spLocks noGrp="1"/>
          </p:cNvSpPr>
          <p:nvPr>
            <p:ph type="body" idx="24" hasCustomPrompt="1"/>
          </p:nvPr>
        </p:nvSpPr>
        <p:spPr>
          <a:xfrm>
            <a:off x="1219201"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37" name="Text Placeholder 15">
            <a:extLst>
              <a:ext uri="{FF2B5EF4-FFF2-40B4-BE49-F238E27FC236}">
                <a16:creationId xmlns:a16="http://schemas.microsoft.com/office/drawing/2014/main" id="{78AA806D-0B6F-4770-9408-7DA5DBB2B9EE}"/>
              </a:ext>
            </a:extLst>
          </p:cNvPr>
          <p:cNvSpPr>
            <a:spLocks noGrp="1"/>
          </p:cNvSpPr>
          <p:nvPr>
            <p:ph type="body" sz="quarter" idx="25" hasCustomPrompt="1"/>
          </p:nvPr>
        </p:nvSpPr>
        <p:spPr>
          <a:xfrm>
            <a:off x="1219201"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38" name="Picture Placeholder 13">
            <a:extLst>
              <a:ext uri="{FF2B5EF4-FFF2-40B4-BE49-F238E27FC236}">
                <a16:creationId xmlns:a16="http://schemas.microsoft.com/office/drawing/2014/main" id="{5423EA77-5BBC-422A-A233-0971B4082D80}"/>
              </a:ext>
            </a:extLst>
          </p:cNvPr>
          <p:cNvSpPr>
            <a:spLocks noGrp="1"/>
          </p:cNvSpPr>
          <p:nvPr>
            <p:ph type="pic" sz="quarter" idx="26"/>
          </p:nvPr>
        </p:nvSpPr>
        <p:spPr>
          <a:xfrm>
            <a:off x="1219197" y="3958773"/>
            <a:ext cx="1464736" cy="1341120"/>
          </a:xfrm>
          <a:solidFill>
            <a:schemeClr val="bg1">
              <a:lumMod val="95000"/>
            </a:schemeClr>
          </a:solidFill>
        </p:spPr>
        <p:txBody>
          <a:bodyPr anchor="t" anchorCtr="1">
            <a:noAutofit/>
          </a:bodyPr>
          <a:lstStyle/>
          <a:p>
            <a:r>
              <a:rPr lang="en-US" noProof="0"/>
              <a:t>Click icon to add picture</a:t>
            </a:r>
          </a:p>
        </p:txBody>
      </p:sp>
      <p:sp>
        <p:nvSpPr>
          <p:cNvPr id="39" name="Text Placeholder 2">
            <a:extLst>
              <a:ext uri="{FF2B5EF4-FFF2-40B4-BE49-F238E27FC236}">
                <a16:creationId xmlns:a16="http://schemas.microsoft.com/office/drawing/2014/main" id="{8010C731-1FB2-43EB-8A9E-909254A0B899}"/>
              </a:ext>
            </a:extLst>
          </p:cNvPr>
          <p:cNvSpPr>
            <a:spLocks noGrp="1"/>
          </p:cNvSpPr>
          <p:nvPr>
            <p:ph type="body" idx="27" hasCustomPrompt="1"/>
          </p:nvPr>
        </p:nvSpPr>
        <p:spPr>
          <a:xfrm>
            <a:off x="3048003"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0" name="Text Placeholder 15">
            <a:extLst>
              <a:ext uri="{FF2B5EF4-FFF2-40B4-BE49-F238E27FC236}">
                <a16:creationId xmlns:a16="http://schemas.microsoft.com/office/drawing/2014/main" id="{F3060E9C-5183-4FBD-96EE-0764D069A799}"/>
              </a:ext>
            </a:extLst>
          </p:cNvPr>
          <p:cNvSpPr>
            <a:spLocks noGrp="1"/>
          </p:cNvSpPr>
          <p:nvPr>
            <p:ph type="body" sz="quarter" idx="28" hasCustomPrompt="1"/>
          </p:nvPr>
        </p:nvSpPr>
        <p:spPr>
          <a:xfrm>
            <a:off x="3048003"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41" name="Picture Placeholder 13">
            <a:extLst>
              <a:ext uri="{FF2B5EF4-FFF2-40B4-BE49-F238E27FC236}">
                <a16:creationId xmlns:a16="http://schemas.microsoft.com/office/drawing/2014/main" id="{CEBBF380-7BAF-4BEA-BB8C-2B7141AE14AE}"/>
              </a:ext>
            </a:extLst>
          </p:cNvPr>
          <p:cNvSpPr>
            <a:spLocks noGrp="1"/>
          </p:cNvSpPr>
          <p:nvPr>
            <p:ph type="pic" sz="quarter" idx="29"/>
          </p:nvPr>
        </p:nvSpPr>
        <p:spPr>
          <a:xfrm>
            <a:off x="3048000" y="1188577"/>
            <a:ext cx="1464736" cy="1341120"/>
          </a:xfrm>
          <a:solidFill>
            <a:schemeClr val="bg1">
              <a:lumMod val="95000"/>
            </a:schemeClr>
          </a:solidFill>
        </p:spPr>
        <p:txBody>
          <a:bodyPr anchor="t" anchorCtr="1">
            <a:noAutofit/>
          </a:bodyPr>
          <a:lstStyle/>
          <a:p>
            <a:r>
              <a:rPr lang="en-US" noProof="0"/>
              <a:t>Click icon to add picture</a:t>
            </a:r>
          </a:p>
        </p:txBody>
      </p:sp>
      <p:sp>
        <p:nvSpPr>
          <p:cNvPr id="42" name="Text Placeholder 2">
            <a:extLst>
              <a:ext uri="{FF2B5EF4-FFF2-40B4-BE49-F238E27FC236}">
                <a16:creationId xmlns:a16="http://schemas.microsoft.com/office/drawing/2014/main" id="{F0476D26-441A-4B61-9CDD-150B6CD176B7}"/>
              </a:ext>
            </a:extLst>
          </p:cNvPr>
          <p:cNvSpPr>
            <a:spLocks noGrp="1"/>
          </p:cNvSpPr>
          <p:nvPr>
            <p:ph type="body" idx="30" hasCustomPrompt="1"/>
          </p:nvPr>
        </p:nvSpPr>
        <p:spPr>
          <a:xfrm>
            <a:off x="3048003"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3" name="Text Placeholder 15">
            <a:extLst>
              <a:ext uri="{FF2B5EF4-FFF2-40B4-BE49-F238E27FC236}">
                <a16:creationId xmlns:a16="http://schemas.microsoft.com/office/drawing/2014/main" id="{3026D66C-E6B1-435A-9162-360BD997C2EA}"/>
              </a:ext>
            </a:extLst>
          </p:cNvPr>
          <p:cNvSpPr>
            <a:spLocks noGrp="1"/>
          </p:cNvSpPr>
          <p:nvPr>
            <p:ph type="body" sz="quarter" idx="31" hasCustomPrompt="1"/>
          </p:nvPr>
        </p:nvSpPr>
        <p:spPr>
          <a:xfrm>
            <a:off x="3048003"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44" name="Picture Placeholder 13">
            <a:extLst>
              <a:ext uri="{FF2B5EF4-FFF2-40B4-BE49-F238E27FC236}">
                <a16:creationId xmlns:a16="http://schemas.microsoft.com/office/drawing/2014/main" id="{7611CF16-AE24-42DE-958B-A29DBF4BD880}"/>
              </a:ext>
            </a:extLst>
          </p:cNvPr>
          <p:cNvSpPr>
            <a:spLocks noGrp="1"/>
          </p:cNvSpPr>
          <p:nvPr>
            <p:ph type="pic" sz="quarter" idx="32"/>
          </p:nvPr>
        </p:nvSpPr>
        <p:spPr>
          <a:xfrm>
            <a:off x="3048000" y="3958773"/>
            <a:ext cx="1464736" cy="1341120"/>
          </a:xfrm>
          <a:solidFill>
            <a:schemeClr val="bg1">
              <a:lumMod val="95000"/>
            </a:schemeClr>
          </a:solidFill>
        </p:spPr>
        <p:txBody>
          <a:bodyPr anchor="t" anchorCtr="1">
            <a:noAutofit/>
          </a:bodyPr>
          <a:lstStyle/>
          <a:p>
            <a:r>
              <a:rPr lang="en-US" noProof="0"/>
              <a:t>Click icon to add picture</a:t>
            </a:r>
          </a:p>
        </p:txBody>
      </p:sp>
      <p:sp>
        <p:nvSpPr>
          <p:cNvPr id="45" name="Text Placeholder 2">
            <a:extLst>
              <a:ext uri="{FF2B5EF4-FFF2-40B4-BE49-F238E27FC236}">
                <a16:creationId xmlns:a16="http://schemas.microsoft.com/office/drawing/2014/main" id="{A1BE96B7-99E2-4901-8132-57D105A50ACD}"/>
              </a:ext>
            </a:extLst>
          </p:cNvPr>
          <p:cNvSpPr>
            <a:spLocks noGrp="1"/>
          </p:cNvSpPr>
          <p:nvPr>
            <p:ph type="body" idx="33" hasCustomPrompt="1"/>
          </p:nvPr>
        </p:nvSpPr>
        <p:spPr>
          <a:xfrm>
            <a:off x="4876799"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6" name="Text Placeholder 15">
            <a:extLst>
              <a:ext uri="{FF2B5EF4-FFF2-40B4-BE49-F238E27FC236}">
                <a16:creationId xmlns:a16="http://schemas.microsoft.com/office/drawing/2014/main" id="{750EA163-FF2A-4C18-8BBB-F739ED2C5BD0}"/>
              </a:ext>
            </a:extLst>
          </p:cNvPr>
          <p:cNvSpPr>
            <a:spLocks noGrp="1"/>
          </p:cNvSpPr>
          <p:nvPr>
            <p:ph type="body" sz="quarter" idx="34" hasCustomPrompt="1"/>
          </p:nvPr>
        </p:nvSpPr>
        <p:spPr>
          <a:xfrm>
            <a:off x="4876799"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47" name="Picture Placeholder 13">
            <a:extLst>
              <a:ext uri="{FF2B5EF4-FFF2-40B4-BE49-F238E27FC236}">
                <a16:creationId xmlns:a16="http://schemas.microsoft.com/office/drawing/2014/main" id="{12F54182-C3AA-4764-A4FD-E6722D3392C5}"/>
              </a:ext>
            </a:extLst>
          </p:cNvPr>
          <p:cNvSpPr>
            <a:spLocks noGrp="1"/>
          </p:cNvSpPr>
          <p:nvPr>
            <p:ph type="pic" sz="quarter" idx="35"/>
          </p:nvPr>
        </p:nvSpPr>
        <p:spPr>
          <a:xfrm>
            <a:off x="4876796" y="1188577"/>
            <a:ext cx="1464736" cy="1341120"/>
          </a:xfrm>
          <a:solidFill>
            <a:schemeClr val="bg1">
              <a:lumMod val="95000"/>
            </a:schemeClr>
          </a:solidFill>
        </p:spPr>
        <p:txBody>
          <a:bodyPr anchor="t" anchorCtr="1">
            <a:noAutofit/>
          </a:bodyPr>
          <a:lstStyle/>
          <a:p>
            <a:r>
              <a:rPr lang="en-US" noProof="0"/>
              <a:t>Click icon to add picture</a:t>
            </a:r>
          </a:p>
        </p:txBody>
      </p:sp>
      <p:sp>
        <p:nvSpPr>
          <p:cNvPr id="48" name="Text Placeholder 2">
            <a:extLst>
              <a:ext uri="{FF2B5EF4-FFF2-40B4-BE49-F238E27FC236}">
                <a16:creationId xmlns:a16="http://schemas.microsoft.com/office/drawing/2014/main" id="{395C9923-36BD-4254-9A49-11244264FF4B}"/>
              </a:ext>
            </a:extLst>
          </p:cNvPr>
          <p:cNvSpPr>
            <a:spLocks noGrp="1"/>
          </p:cNvSpPr>
          <p:nvPr>
            <p:ph type="body" idx="36" hasCustomPrompt="1"/>
          </p:nvPr>
        </p:nvSpPr>
        <p:spPr>
          <a:xfrm>
            <a:off x="4876799"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9" name="Text Placeholder 15">
            <a:extLst>
              <a:ext uri="{FF2B5EF4-FFF2-40B4-BE49-F238E27FC236}">
                <a16:creationId xmlns:a16="http://schemas.microsoft.com/office/drawing/2014/main" id="{082EB652-7496-4621-A8C7-5F527B88D05C}"/>
              </a:ext>
            </a:extLst>
          </p:cNvPr>
          <p:cNvSpPr>
            <a:spLocks noGrp="1"/>
          </p:cNvSpPr>
          <p:nvPr>
            <p:ph type="body" sz="quarter" idx="37" hasCustomPrompt="1"/>
          </p:nvPr>
        </p:nvSpPr>
        <p:spPr>
          <a:xfrm>
            <a:off x="4876799"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51" name="Picture Placeholder 13">
            <a:extLst>
              <a:ext uri="{FF2B5EF4-FFF2-40B4-BE49-F238E27FC236}">
                <a16:creationId xmlns:a16="http://schemas.microsoft.com/office/drawing/2014/main" id="{A5C1F40E-E177-4D99-921B-55C1519F8FFA}"/>
              </a:ext>
            </a:extLst>
          </p:cNvPr>
          <p:cNvSpPr>
            <a:spLocks noGrp="1"/>
          </p:cNvSpPr>
          <p:nvPr>
            <p:ph type="pic" sz="quarter" idx="38"/>
          </p:nvPr>
        </p:nvSpPr>
        <p:spPr>
          <a:xfrm>
            <a:off x="4876796" y="3958773"/>
            <a:ext cx="1464736" cy="1341120"/>
          </a:xfrm>
          <a:solidFill>
            <a:schemeClr val="bg1">
              <a:lumMod val="95000"/>
            </a:schemeClr>
          </a:solidFill>
        </p:spPr>
        <p:txBody>
          <a:bodyPr anchor="t" anchorCtr="1">
            <a:noAutofit/>
          </a:bodyPr>
          <a:lstStyle/>
          <a:p>
            <a:r>
              <a:rPr lang="en-US" noProof="0"/>
              <a:t>Click icon to add picture</a:t>
            </a:r>
          </a:p>
        </p:txBody>
      </p:sp>
      <p:sp>
        <p:nvSpPr>
          <p:cNvPr id="52" name="Text Placeholder 2">
            <a:extLst>
              <a:ext uri="{FF2B5EF4-FFF2-40B4-BE49-F238E27FC236}">
                <a16:creationId xmlns:a16="http://schemas.microsoft.com/office/drawing/2014/main" id="{B683B2F6-3C64-42E6-98E8-480E7E323394}"/>
              </a:ext>
            </a:extLst>
          </p:cNvPr>
          <p:cNvSpPr>
            <a:spLocks noGrp="1"/>
          </p:cNvSpPr>
          <p:nvPr>
            <p:ph type="body" idx="39" hasCustomPrompt="1"/>
          </p:nvPr>
        </p:nvSpPr>
        <p:spPr>
          <a:xfrm>
            <a:off x="6705594"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53" name="Text Placeholder 15">
            <a:extLst>
              <a:ext uri="{FF2B5EF4-FFF2-40B4-BE49-F238E27FC236}">
                <a16:creationId xmlns:a16="http://schemas.microsoft.com/office/drawing/2014/main" id="{8CB0F023-438B-46CB-9DCA-F2A7B831EE2F}"/>
              </a:ext>
            </a:extLst>
          </p:cNvPr>
          <p:cNvSpPr>
            <a:spLocks noGrp="1"/>
          </p:cNvSpPr>
          <p:nvPr>
            <p:ph type="body" sz="quarter" idx="40" hasCustomPrompt="1"/>
          </p:nvPr>
        </p:nvSpPr>
        <p:spPr>
          <a:xfrm>
            <a:off x="6705594"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54" name="Picture Placeholder 13">
            <a:extLst>
              <a:ext uri="{FF2B5EF4-FFF2-40B4-BE49-F238E27FC236}">
                <a16:creationId xmlns:a16="http://schemas.microsoft.com/office/drawing/2014/main" id="{60ED6218-0E2A-41C5-9033-57C414FB68AA}"/>
              </a:ext>
            </a:extLst>
          </p:cNvPr>
          <p:cNvSpPr>
            <a:spLocks noGrp="1"/>
          </p:cNvSpPr>
          <p:nvPr>
            <p:ph type="pic" sz="quarter" idx="41"/>
          </p:nvPr>
        </p:nvSpPr>
        <p:spPr>
          <a:xfrm>
            <a:off x="6705591" y="1188577"/>
            <a:ext cx="1464736" cy="1341120"/>
          </a:xfrm>
          <a:solidFill>
            <a:schemeClr val="bg1">
              <a:lumMod val="95000"/>
            </a:schemeClr>
          </a:solidFill>
        </p:spPr>
        <p:txBody>
          <a:bodyPr anchor="t" anchorCtr="1">
            <a:noAutofit/>
          </a:bodyPr>
          <a:lstStyle/>
          <a:p>
            <a:r>
              <a:rPr lang="en-US" noProof="0"/>
              <a:t>Click icon to add picture</a:t>
            </a:r>
          </a:p>
        </p:txBody>
      </p:sp>
      <p:sp>
        <p:nvSpPr>
          <p:cNvPr id="55" name="Text Placeholder 2">
            <a:extLst>
              <a:ext uri="{FF2B5EF4-FFF2-40B4-BE49-F238E27FC236}">
                <a16:creationId xmlns:a16="http://schemas.microsoft.com/office/drawing/2014/main" id="{F2B3F922-64C5-47FE-827B-BABCDA759B18}"/>
              </a:ext>
            </a:extLst>
          </p:cNvPr>
          <p:cNvSpPr>
            <a:spLocks noGrp="1"/>
          </p:cNvSpPr>
          <p:nvPr>
            <p:ph type="body" idx="42" hasCustomPrompt="1"/>
          </p:nvPr>
        </p:nvSpPr>
        <p:spPr>
          <a:xfrm>
            <a:off x="6705594"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56" name="Text Placeholder 15">
            <a:extLst>
              <a:ext uri="{FF2B5EF4-FFF2-40B4-BE49-F238E27FC236}">
                <a16:creationId xmlns:a16="http://schemas.microsoft.com/office/drawing/2014/main" id="{3FCDAEF8-129F-497A-BC3D-2E026CA5285F}"/>
              </a:ext>
            </a:extLst>
          </p:cNvPr>
          <p:cNvSpPr>
            <a:spLocks noGrp="1"/>
          </p:cNvSpPr>
          <p:nvPr>
            <p:ph type="body" sz="quarter" idx="43" hasCustomPrompt="1"/>
          </p:nvPr>
        </p:nvSpPr>
        <p:spPr>
          <a:xfrm>
            <a:off x="6705594"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57" name="Picture Placeholder 13">
            <a:extLst>
              <a:ext uri="{FF2B5EF4-FFF2-40B4-BE49-F238E27FC236}">
                <a16:creationId xmlns:a16="http://schemas.microsoft.com/office/drawing/2014/main" id="{BB96973C-918C-4858-9818-4C18E007B3EC}"/>
              </a:ext>
            </a:extLst>
          </p:cNvPr>
          <p:cNvSpPr>
            <a:spLocks noGrp="1"/>
          </p:cNvSpPr>
          <p:nvPr>
            <p:ph type="pic" sz="quarter" idx="44"/>
          </p:nvPr>
        </p:nvSpPr>
        <p:spPr>
          <a:xfrm>
            <a:off x="6705591" y="3958773"/>
            <a:ext cx="1464736" cy="1341120"/>
          </a:xfrm>
          <a:solidFill>
            <a:schemeClr val="bg1">
              <a:lumMod val="95000"/>
            </a:schemeClr>
          </a:solidFill>
        </p:spPr>
        <p:txBody>
          <a:bodyPr anchor="t" anchorCtr="1">
            <a:noAutofit/>
          </a:bodyPr>
          <a:lstStyle/>
          <a:p>
            <a:r>
              <a:rPr lang="en-US" noProof="0"/>
              <a:t>Click icon to add picture</a:t>
            </a:r>
          </a:p>
        </p:txBody>
      </p:sp>
      <p:sp>
        <p:nvSpPr>
          <p:cNvPr id="58" name="Text Placeholder 2">
            <a:extLst>
              <a:ext uri="{FF2B5EF4-FFF2-40B4-BE49-F238E27FC236}">
                <a16:creationId xmlns:a16="http://schemas.microsoft.com/office/drawing/2014/main" id="{779F3C4F-E1AE-4B68-82DC-5BEB4D756A70}"/>
              </a:ext>
            </a:extLst>
          </p:cNvPr>
          <p:cNvSpPr>
            <a:spLocks noGrp="1"/>
          </p:cNvSpPr>
          <p:nvPr>
            <p:ph type="body" idx="45" hasCustomPrompt="1"/>
          </p:nvPr>
        </p:nvSpPr>
        <p:spPr>
          <a:xfrm>
            <a:off x="8542867"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59" name="Text Placeholder 15">
            <a:extLst>
              <a:ext uri="{FF2B5EF4-FFF2-40B4-BE49-F238E27FC236}">
                <a16:creationId xmlns:a16="http://schemas.microsoft.com/office/drawing/2014/main" id="{4D5364C4-183F-4672-8A3A-142C5D4D2B1A}"/>
              </a:ext>
            </a:extLst>
          </p:cNvPr>
          <p:cNvSpPr>
            <a:spLocks noGrp="1"/>
          </p:cNvSpPr>
          <p:nvPr>
            <p:ph type="body" sz="quarter" idx="46" hasCustomPrompt="1"/>
          </p:nvPr>
        </p:nvSpPr>
        <p:spPr>
          <a:xfrm>
            <a:off x="8542867"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60" name="Picture Placeholder 13">
            <a:extLst>
              <a:ext uri="{FF2B5EF4-FFF2-40B4-BE49-F238E27FC236}">
                <a16:creationId xmlns:a16="http://schemas.microsoft.com/office/drawing/2014/main" id="{7BED2ED8-371A-4533-B3A6-8FB12BA60A10}"/>
              </a:ext>
            </a:extLst>
          </p:cNvPr>
          <p:cNvSpPr>
            <a:spLocks noGrp="1"/>
          </p:cNvSpPr>
          <p:nvPr>
            <p:ph type="pic" sz="quarter" idx="47"/>
          </p:nvPr>
        </p:nvSpPr>
        <p:spPr>
          <a:xfrm>
            <a:off x="8542864" y="1188577"/>
            <a:ext cx="1464736" cy="1341120"/>
          </a:xfrm>
          <a:solidFill>
            <a:schemeClr val="bg1">
              <a:lumMod val="95000"/>
            </a:schemeClr>
          </a:solidFill>
        </p:spPr>
        <p:txBody>
          <a:bodyPr anchor="t" anchorCtr="1">
            <a:noAutofit/>
          </a:bodyPr>
          <a:lstStyle/>
          <a:p>
            <a:r>
              <a:rPr lang="en-US" noProof="0"/>
              <a:t>Click icon to add picture</a:t>
            </a:r>
          </a:p>
        </p:txBody>
      </p:sp>
      <p:sp>
        <p:nvSpPr>
          <p:cNvPr id="61" name="Text Placeholder 2">
            <a:extLst>
              <a:ext uri="{FF2B5EF4-FFF2-40B4-BE49-F238E27FC236}">
                <a16:creationId xmlns:a16="http://schemas.microsoft.com/office/drawing/2014/main" id="{25967C85-6150-4F33-8BC3-D5E7812E9EDB}"/>
              </a:ext>
            </a:extLst>
          </p:cNvPr>
          <p:cNvSpPr>
            <a:spLocks noGrp="1"/>
          </p:cNvSpPr>
          <p:nvPr>
            <p:ph type="body" idx="48" hasCustomPrompt="1"/>
          </p:nvPr>
        </p:nvSpPr>
        <p:spPr>
          <a:xfrm>
            <a:off x="8542867"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62" name="Text Placeholder 15">
            <a:extLst>
              <a:ext uri="{FF2B5EF4-FFF2-40B4-BE49-F238E27FC236}">
                <a16:creationId xmlns:a16="http://schemas.microsoft.com/office/drawing/2014/main" id="{7837A286-C6C0-452A-AD20-DD47599FB4F6}"/>
              </a:ext>
            </a:extLst>
          </p:cNvPr>
          <p:cNvSpPr>
            <a:spLocks noGrp="1"/>
          </p:cNvSpPr>
          <p:nvPr>
            <p:ph type="body" sz="quarter" idx="49" hasCustomPrompt="1"/>
          </p:nvPr>
        </p:nvSpPr>
        <p:spPr>
          <a:xfrm>
            <a:off x="8542867"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63" name="Picture Placeholder 13">
            <a:extLst>
              <a:ext uri="{FF2B5EF4-FFF2-40B4-BE49-F238E27FC236}">
                <a16:creationId xmlns:a16="http://schemas.microsoft.com/office/drawing/2014/main" id="{A56E6BDA-D19A-4B2F-8346-F2BD38487F19}"/>
              </a:ext>
            </a:extLst>
          </p:cNvPr>
          <p:cNvSpPr>
            <a:spLocks noGrp="1"/>
          </p:cNvSpPr>
          <p:nvPr>
            <p:ph type="pic" sz="quarter" idx="50"/>
          </p:nvPr>
        </p:nvSpPr>
        <p:spPr>
          <a:xfrm>
            <a:off x="8542864" y="3958773"/>
            <a:ext cx="1464736" cy="1341120"/>
          </a:xfrm>
          <a:solidFill>
            <a:schemeClr val="bg1">
              <a:lumMod val="95000"/>
            </a:schemeClr>
          </a:solidFill>
        </p:spPr>
        <p:txBody>
          <a:bodyPr anchor="t" anchorCtr="1">
            <a:noAutofit/>
          </a:bodyPr>
          <a:lstStyle/>
          <a:p>
            <a:r>
              <a:rPr lang="en-US" noProof="0"/>
              <a:t>Click icon to add picture</a:t>
            </a:r>
          </a:p>
        </p:txBody>
      </p:sp>
      <p:sp>
        <p:nvSpPr>
          <p:cNvPr id="64" name="Text Placeholder 2">
            <a:extLst>
              <a:ext uri="{FF2B5EF4-FFF2-40B4-BE49-F238E27FC236}">
                <a16:creationId xmlns:a16="http://schemas.microsoft.com/office/drawing/2014/main" id="{7568B850-F8CB-4215-A7CA-12D1CFBE1309}"/>
              </a:ext>
            </a:extLst>
          </p:cNvPr>
          <p:cNvSpPr>
            <a:spLocks noGrp="1"/>
          </p:cNvSpPr>
          <p:nvPr>
            <p:ph type="body" idx="51" hasCustomPrompt="1"/>
          </p:nvPr>
        </p:nvSpPr>
        <p:spPr>
          <a:xfrm>
            <a:off x="10380139"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65" name="Text Placeholder 15">
            <a:extLst>
              <a:ext uri="{FF2B5EF4-FFF2-40B4-BE49-F238E27FC236}">
                <a16:creationId xmlns:a16="http://schemas.microsoft.com/office/drawing/2014/main" id="{00E053F3-858D-4EA5-AADD-F5F33C8D6170}"/>
              </a:ext>
            </a:extLst>
          </p:cNvPr>
          <p:cNvSpPr>
            <a:spLocks noGrp="1"/>
          </p:cNvSpPr>
          <p:nvPr>
            <p:ph type="body" sz="quarter" idx="52" hasCustomPrompt="1"/>
          </p:nvPr>
        </p:nvSpPr>
        <p:spPr>
          <a:xfrm>
            <a:off x="10380139"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66" name="Picture Placeholder 13">
            <a:extLst>
              <a:ext uri="{FF2B5EF4-FFF2-40B4-BE49-F238E27FC236}">
                <a16:creationId xmlns:a16="http://schemas.microsoft.com/office/drawing/2014/main" id="{57C7ABD9-46EF-4A5B-B450-67ECF10417CF}"/>
              </a:ext>
            </a:extLst>
          </p:cNvPr>
          <p:cNvSpPr>
            <a:spLocks noGrp="1"/>
          </p:cNvSpPr>
          <p:nvPr>
            <p:ph type="pic" sz="quarter" idx="53"/>
          </p:nvPr>
        </p:nvSpPr>
        <p:spPr>
          <a:xfrm>
            <a:off x="10380136" y="1188577"/>
            <a:ext cx="1464736" cy="1341120"/>
          </a:xfrm>
          <a:solidFill>
            <a:schemeClr val="bg1">
              <a:lumMod val="95000"/>
            </a:schemeClr>
          </a:solidFill>
        </p:spPr>
        <p:txBody>
          <a:bodyPr anchor="t" anchorCtr="1">
            <a:noAutofit/>
          </a:bodyPr>
          <a:lstStyle/>
          <a:p>
            <a:r>
              <a:rPr lang="en-US" noProof="0"/>
              <a:t>Click icon to add picture</a:t>
            </a:r>
          </a:p>
        </p:txBody>
      </p:sp>
      <p:sp>
        <p:nvSpPr>
          <p:cNvPr id="67" name="Text Placeholder 2">
            <a:extLst>
              <a:ext uri="{FF2B5EF4-FFF2-40B4-BE49-F238E27FC236}">
                <a16:creationId xmlns:a16="http://schemas.microsoft.com/office/drawing/2014/main" id="{369CD228-4152-4953-8AE8-91886E87E15F}"/>
              </a:ext>
            </a:extLst>
          </p:cNvPr>
          <p:cNvSpPr>
            <a:spLocks noGrp="1"/>
          </p:cNvSpPr>
          <p:nvPr>
            <p:ph type="body" idx="54" hasCustomPrompt="1"/>
          </p:nvPr>
        </p:nvSpPr>
        <p:spPr>
          <a:xfrm>
            <a:off x="10380139"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68" name="Text Placeholder 15">
            <a:extLst>
              <a:ext uri="{FF2B5EF4-FFF2-40B4-BE49-F238E27FC236}">
                <a16:creationId xmlns:a16="http://schemas.microsoft.com/office/drawing/2014/main" id="{1D10B767-7DBE-4C4D-9CA7-3E06A5548660}"/>
              </a:ext>
            </a:extLst>
          </p:cNvPr>
          <p:cNvSpPr>
            <a:spLocks noGrp="1"/>
          </p:cNvSpPr>
          <p:nvPr>
            <p:ph type="body" sz="quarter" idx="55" hasCustomPrompt="1"/>
          </p:nvPr>
        </p:nvSpPr>
        <p:spPr>
          <a:xfrm>
            <a:off x="10380139"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69" name="Picture Placeholder 13">
            <a:extLst>
              <a:ext uri="{FF2B5EF4-FFF2-40B4-BE49-F238E27FC236}">
                <a16:creationId xmlns:a16="http://schemas.microsoft.com/office/drawing/2014/main" id="{5CC530E8-C8E0-465B-8E46-173EB2DDFC65}"/>
              </a:ext>
            </a:extLst>
          </p:cNvPr>
          <p:cNvSpPr>
            <a:spLocks noGrp="1"/>
          </p:cNvSpPr>
          <p:nvPr>
            <p:ph type="pic" sz="quarter" idx="56"/>
          </p:nvPr>
        </p:nvSpPr>
        <p:spPr>
          <a:xfrm>
            <a:off x="10380136" y="3958773"/>
            <a:ext cx="1464736" cy="1341120"/>
          </a:xfrm>
          <a:solidFill>
            <a:schemeClr val="bg1">
              <a:lumMod val="95000"/>
            </a:schemeClr>
          </a:solidFill>
        </p:spPr>
        <p:txBody>
          <a:bodyPr anchor="t" anchorCtr="1">
            <a:noAutofit/>
          </a:bodyPr>
          <a:lstStyle/>
          <a:p>
            <a:r>
              <a:rPr lang="en-US" noProof="0"/>
              <a:t>Click icon to add picture</a:t>
            </a:r>
          </a:p>
        </p:txBody>
      </p:sp>
      <p:sp>
        <p:nvSpPr>
          <p:cNvPr id="5" name="Footer Placeholder 4">
            <a:extLst>
              <a:ext uri="{FF2B5EF4-FFF2-40B4-BE49-F238E27FC236}">
                <a16:creationId xmlns:a16="http://schemas.microsoft.com/office/drawing/2014/main" id="{E7642C1E-836A-4E89-B3F5-B3DF827BDE40}"/>
              </a:ext>
            </a:extLst>
          </p:cNvPr>
          <p:cNvSpPr>
            <a:spLocks noGrp="1"/>
          </p:cNvSpPr>
          <p:nvPr>
            <p:ph type="ftr" sz="quarter" idx="57"/>
          </p:nvPr>
        </p:nvSpPr>
        <p:spPr/>
        <p:txBody>
          <a:bodyPr/>
          <a:lstStyle/>
          <a:p>
            <a:r>
              <a:rPr lang="en-US"/>
              <a:t>Confidential</a:t>
            </a:r>
          </a:p>
        </p:txBody>
      </p:sp>
    </p:spTree>
    <p:extLst>
      <p:ext uri="{BB962C8B-B14F-4D97-AF65-F5344CB8AC3E}">
        <p14:creationId xmlns:p14="http://schemas.microsoft.com/office/powerpoint/2010/main" val="4209415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38314103-1ECB-406B-B0F2-AD79FFEAC7B8}"/>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noProof="0"/>
              <a:t>Click icon to add picture</a:t>
            </a:r>
          </a:p>
        </p:txBody>
      </p:sp>
      <p:sp>
        <p:nvSpPr>
          <p:cNvPr id="2" name="Title 1"/>
          <p:cNvSpPr>
            <a:spLocks noGrp="1"/>
          </p:cNvSpPr>
          <p:nvPr>
            <p:ph type="ctrTitle"/>
          </p:nvPr>
        </p:nvSpPr>
        <p:spPr>
          <a:xfrm>
            <a:off x="850901" y="2438400"/>
            <a:ext cx="5676899" cy="4174067"/>
          </a:xfrm>
          <a:prstGeom prst="rect">
            <a:avLst/>
          </a:prstGeom>
        </p:spPr>
        <p:txBody>
          <a:bodyPr anchor="t" anchorCtr="0"/>
          <a:lstStyle>
            <a:lvl1pPr algn="l">
              <a:lnSpc>
                <a:spcPct val="100000"/>
              </a:lnSpc>
              <a:defRPr sz="4267">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31181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in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0901" y="2438401"/>
            <a:ext cx="5676899" cy="4034367"/>
          </a:xfrm>
          <a:prstGeom prst="rect">
            <a:avLst/>
          </a:prstGeom>
        </p:spPr>
        <p:txBody>
          <a:bodyPr anchor="t" anchorCtr="0"/>
          <a:lstStyle>
            <a:lvl1pPr algn="l">
              <a:lnSpc>
                <a:spcPct val="100000"/>
              </a:lnSpc>
              <a:defRPr sz="4267">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D7A5E644-B3D3-B54D-8970-61A6F744C2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6316" y="429681"/>
            <a:ext cx="2761993" cy="600272"/>
          </a:xfrm>
          <a:prstGeom prst="rect">
            <a:avLst/>
          </a:prstGeom>
        </p:spPr>
      </p:pic>
    </p:spTree>
    <p:extLst>
      <p:ext uri="{BB962C8B-B14F-4D97-AF65-F5344CB8AC3E}">
        <p14:creationId xmlns:p14="http://schemas.microsoft.com/office/powerpoint/2010/main" val="534507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F517B1-0F8D-485F-A459-A68B06B973E2}"/>
              </a:ext>
            </a:extLst>
          </p:cNvPr>
          <p:cNvSpPr>
            <a:spLocks noGrp="1"/>
          </p:cNvSpPr>
          <p:nvPr>
            <p:ph type="pic" sz="quarter" idx="13"/>
          </p:nvPr>
        </p:nvSpPr>
        <p:spPr>
          <a:xfrm>
            <a:off x="558800" y="0"/>
            <a:ext cx="11633200"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200" y="395819"/>
            <a:ext cx="5308601" cy="5975349"/>
          </a:xfrm>
          <a:prstGeom prst="rect">
            <a:avLst/>
          </a:prstGeom>
        </p:spPr>
        <p:txBody>
          <a:bodyPr>
            <a:noAutofit/>
          </a:bodyPr>
          <a:lstStyle>
            <a:lvl1pPr>
              <a:defRPr sz="3200" b="0"/>
            </a:lvl1pPr>
          </a:lstStyle>
          <a:p>
            <a:r>
              <a:rPr lang="en-US" noProof="0"/>
              <a:t>Click to edit Master title style</a:t>
            </a:r>
          </a:p>
        </p:txBody>
      </p:sp>
      <p:pic>
        <p:nvPicPr>
          <p:cNvPr id="16" name="Picture 8">
            <a:extLst>
              <a:ext uri="{FF2B5EF4-FFF2-40B4-BE49-F238E27FC236}">
                <a16:creationId xmlns:a16="http://schemas.microsoft.com/office/drawing/2014/main" id="{ADA8C1AC-CD09-4BC7-9BA0-9ECE91E536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A449DF28-B077-4AEA-B434-1C3CD9566E12}"/>
              </a:ext>
            </a:extLst>
          </p:cNvPr>
          <p:cNvSpPr>
            <a:spLocks noGrp="1"/>
          </p:cNvSpPr>
          <p:nvPr>
            <p:ph type="dt" sz="half" idx="14"/>
          </p:nvPr>
        </p:nvSpPr>
        <p:spPr/>
        <p:txBody>
          <a:bodyPr/>
          <a:lstStyle>
            <a:lvl1pPr>
              <a:defRPr/>
            </a:lvl1pPr>
          </a:lstStyle>
          <a:p>
            <a:fld id="{E32C1CE6-4794-46B8-80B2-851B21B67EAE}" type="datetime1">
              <a:rPr lang="en-US" noProof="0" smtClean="0"/>
              <a:t>6/15/24</a:t>
            </a:fld>
            <a:endParaRPr lang="en-US" noProof="0"/>
          </a:p>
        </p:txBody>
      </p:sp>
      <p:sp>
        <p:nvSpPr>
          <p:cNvPr id="5" name="Slide Number Placeholder 4">
            <a:extLst>
              <a:ext uri="{FF2B5EF4-FFF2-40B4-BE49-F238E27FC236}">
                <a16:creationId xmlns:a16="http://schemas.microsoft.com/office/drawing/2014/main" id="{A63B5BB2-0F44-4917-AEC8-F65577C7F4D0}"/>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4" name="Footer Placeholder 3">
            <a:extLst>
              <a:ext uri="{FF2B5EF4-FFF2-40B4-BE49-F238E27FC236}">
                <a16:creationId xmlns:a16="http://schemas.microsoft.com/office/drawing/2014/main" id="{C2868515-B8CA-4B56-B609-96E18B6B3FFF}"/>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3862126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n True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8AFA543-BE22-844F-B659-5CF4125C12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6316" y="429681"/>
            <a:ext cx="2761993" cy="600272"/>
          </a:xfrm>
          <a:prstGeom prst="rect">
            <a:avLst/>
          </a:prstGeom>
        </p:spPr>
      </p:pic>
      <p:sp>
        <p:nvSpPr>
          <p:cNvPr id="2" name="Title 1"/>
          <p:cNvSpPr>
            <a:spLocks noGrp="1"/>
          </p:cNvSpPr>
          <p:nvPr>
            <p:ph type="ctrTitle"/>
          </p:nvPr>
        </p:nvSpPr>
        <p:spPr>
          <a:xfrm>
            <a:off x="850902" y="1388532"/>
            <a:ext cx="5477932" cy="2224619"/>
          </a:xfrm>
          <a:prstGeom prst="rect">
            <a:avLst/>
          </a:prstGeom>
        </p:spPr>
        <p:txBody>
          <a:bodyPr anchor="t" anchorCtr="0"/>
          <a:lstStyle>
            <a:lvl1pPr algn="l">
              <a:lnSpc>
                <a:spcPct val="100000"/>
              </a:lnSpc>
              <a:defRPr sz="48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850902" y="3613150"/>
            <a:ext cx="5477933" cy="1045287"/>
          </a:xfrm>
          <a:prstGeom prst="rect">
            <a:avLst/>
          </a:prstGeo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Tree>
    <p:extLst>
      <p:ext uri="{BB962C8B-B14F-4D97-AF65-F5344CB8AC3E}">
        <p14:creationId xmlns:p14="http://schemas.microsoft.com/office/powerpoint/2010/main" val="86487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5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on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777871"/>
            <a:ext cx="10634133" cy="5852584"/>
          </a:xfrm>
          <a:prstGeom prst="rect">
            <a:avLst/>
          </a:prstGeom>
        </p:spPr>
        <p:txBody>
          <a:bodyPr>
            <a:noAutofit/>
          </a:bodyPr>
          <a:lstStyle>
            <a:lvl1pPr>
              <a:defRPr sz="3733">
                <a:solidFill>
                  <a:schemeClr val="bg1"/>
                </a:solidFill>
              </a:defRPr>
            </a:lvl1pPr>
          </a:lstStyle>
          <a:p>
            <a:r>
              <a:rPr lang="en-US" noProof="0"/>
              <a:t>Click to edit Master title style</a:t>
            </a:r>
          </a:p>
        </p:txBody>
      </p:sp>
      <p:pic>
        <p:nvPicPr>
          <p:cNvPr id="15" name="Picture 8">
            <a:extLst>
              <a:ext uri="{FF2B5EF4-FFF2-40B4-BE49-F238E27FC236}">
                <a16:creationId xmlns:a16="http://schemas.microsoft.com/office/drawing/2014/main" id="{558918D4-5B11-456F-B588-1E4BD79DD5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3" name="Date Placeholder 2">
            <a:extLst>
              <a:ext uri="{FF2B5EF4-FFF2-40B4-BE49-F238E27FC236}">
                <a16:creationId xmlns:a16="http://schemas.microsoft.com/office/drawing/2014/main" id="{A9B4EDF9-9ADB-4C68-AD93-7B18264E219F}"/>
              </a:ext>
            </a:extLst>
          </p:cNvPr>
          <p:cNvSpPr>
            <a:spLocks noGrp="1"/>
          </p:cNvSpPr>
          <p:nvPr>
            <p:ph type="dt" sz="half" idx="10"/>
          </p:nvPr>
        </p:nvSpPr>
        <p:spPr/>
        <p:txBody>
          <a:bodyPr/>
          <a:lstStyle>
            <a:lvl1pPr>
              <a:defRPr>
                <a:solidFill>
                  <a:schemeClr val="bg1"/>
                </a:solidFill>
              </a:defRPr>
            </a:lvl1pPr>
          </a:lstStyle>
          <a:p>
            <a:fld id="{08583387-2000-4711-ADE3-2AAED31CEFD7}" type="datetime1">
              <a:rPr lang="en-US" noProof="0" smtClean="0"/>
              <a:t>6/15/24</a:t>
            </a:fld>
            <a:endParaRPr lang="en-US" noProof="0"/>
          </a:p>
        </p:txBody>
      </p:sp>
      <p:sp>
        <p:nvSpPr>
          <p:cNvPr id="5" name="Slide Number Placeholder 4">
            <a:extLst>
              <a:ext uri="{FF2B5EF4-FFF2-40B4-BE49-F238E27FC236}">
                <a16:creationId xmlns:a16="http://schemas.microsoft.com/office/drawing/2014/main" id="{EFBB8B0F-B560-44D6-B95A-B19CEC9225C0}"/>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4" name="Footer Placeholder 3">
            <a:extLst>
              <a:ext uri="{FF2B5EF4-FFF2-40B4-BE49-F238E27FC236}">
                <a16:creationId xmlns:a16="http://schemas.microsoft.com/office/drawing/2014/main" id="{480A7CCE-F78A-4553-BB1D-D5AECAF1723F}"/>
              </a:ext>
            </a:extLst>
          </p:cNvPr>
          <p:cNvSpPr>
            <a:spLocks noGrp="1"/>
          </p:cNvSpPr>
          <p:nvPr>
            <p:ph type="ftr" sz="quarter" idx="13"/>
          </p:nvPr>
        </p:nvSpPr>
        <p:spPr/>
        <p:txBody>
          <a:bodyPr/>
          <a:lstStyle>
            <a:lvl1pPr>
              <a:defRPr>
                <a:solidFill>
                  <a:schemeClr val="bg1"/>
                </a:solidFill>
              </a:defRPr>
            </a:lvl1pPr>
          </a:lstStyle>
          <a:p>
            <a:r>
              <a:rPr lang="en-US"/>
              <a:t>Confidential</a:t>
            </a:r>
          </a:p>
        </p:txBody>
      </p:sp>
      <p:sp>
        <p:nvSpPr>
          <p:cNvPr id="8" name="Footer Placeholder 37">
            <a:extLst>
              <a:ext uri="{FF2B5EF4-FFF2-40B4-BE49-F238E27FC236}">
                <a16:creationId xmlns:a16="http://schemas.microsoft.com/office/drawing/2014/main" id="{EEC60E54-7AA1-2D46-B81D-02A04C240E7A}"/>
              </a:ext>
            </a:extLst>
          </p:cNvPr>
          <p:cNvSpPr txBox="1">
            <a:spLocks/>
          </p:cNvSpPr>
          <p:nvPr userDrawn="1"/>
        </p:nvSpPr>
        <p:spPr>
          <a:xfrm rot="16200000">
            <a:off x="-422929" y="4028230"/>
            <a:ext cx="1474245" cy="146303"/>
          </a:xfrm>
          <a:prstGeom prst="rect">
            <a:avLst/>
          </a:prstGeom>
        </p:spPr>
        <p:txBody>
          <a:bodyPr vert="horz" lIns="0" tIns="0" rIns="0" bIns="0" rtlCol="0" anchor="t" anchorCtr="0"/>
          <a:lstStyle>
            <a:defPPr>
              <a:defRPr lang="en-US"/>
            </a:defPPr>
            <a:lvl1pPr marL="0" algn="l" defTabSz="457200" rtl="0" eaLnBrk="1" latinLnBrk="0" hangingPunct="1">
              <a:defRPr lang="en-US"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Specialty GPOs</a:t>
            </a:r>
          </a:p>
        </p:txBody>
      </p:sp>
    </p:spTree>
    <p:extLst>
      <p:ext uri="{BB962C8B-B14F-4D97-AF65-F5344CB8AC3E}">
        <p14:creationId xmlns:p14="http://schemas.microsoft.com/office/powerpoint/2010/main" val="35601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on True Blu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3E5A15-D715-4B13-963F-B039FC4204BB}"/>
              </a:ext>
            </a:extLst>
          </p:cNvPr>
          <p:cNvSpPr>
            <a:spLocks noGrp="1"/>
          </p:cNvSpPr>
          <p:nvPr>
            <p:ph type="title" hasCustomPrompt="1"/>
          </p:nvPr>
        </p:nvSpPr>
        <p:spPr>
          <a:xfrm>
            <a:off x="850899" y="1535696"/>
            <a:ext cx="3663951" cy="1132416"/>
          </a:xfrm>
          <a:prstGeom prst="rect">
            <a:avLst/>
          </a:prstGeom>
        </p:spPr>
        <p:txBody>
          <a:bodyPr>
            <a:noAutofit/>
          </a:bodyPr>
          <a:lstStyle>
            <a:lvl1pPr>
              <a:defRPr>
                <a:solidFill>
                  <a:schemeClr val="bg1"/>
                </a:solidFill>
              </a:defRPr>
            </a:lvl1pPr>
          </a:lstStyle>
          <a:p>
            <a:r>
              <a:rPr lang="en-US" noProof="0"/>
              <a:t>Contact</a:t>
            </a:r>
          </a:p>
        </p:txBody>
      </p:sp>
      <p:sp>
        <p:nvSpPr>
          <p:cNvPr id="7" name="Text Placeholder 2">
            <a:extLst>
              <a:ext uri="{FF2B5EF4-FFF2-40B4-BE49-F238E27FC236}">
                <a16:creationId xmlns:a16="http://schemas.microsoft.com/office/drawing/2014/main" id="{0E7355DA-FC44-4B89-85BB-3D41DC0ED129}"/>
              </a:ext>
            </a:extLst>
          </p:cNvPr>
          <p:cNvSpPr>
            <a:spLocks noGrp="1"/>
          </p:cNvSpPr>
          <p:nvPr>
            <p:ph type="body" idx="23" hasCustomPrompt="1"/>
          </p:nvPr>
        </p:nvSpPr>
        <p:spPr>
          <a:xfrm>
            <a:off x="853017" y="3124500"/>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8" name="Text Placeholder 10">
            <a:extLst>
              <a:ext uri="{FF2B5EF4-FFF2-40B4-BE49-F238E27FC236}">
                <a16:creationId xmlns:a16="http://schemas.microsoft.com/office/drawing/2014/main" id="{DE9E6830-9C19-4BEA-89E1-3C56B39B8B63}"/>
              </a:ext>
            </a:extLst>
          </p:cNvPr>
          <p:cNvSpPr>
            <a:spLocks noGrp="1"/>
          </p:cNvSpPr>
          <p:nvPr>
            <p:ph type="body" sz="quarter" idx="27" hasCustomPrompt="1"/>
          </p:nvPr>
        </p:nvSpPr>
        <p:spPr>
          <a:xfrm>
            <a:off x="850900" y="3619461"/>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
        <p:nvSpPr>
          <p:cNvPr id="10" name="Text Placeholder 2">
            <a:extLst>
              <a:ext uri="{FF2B5EF4-FFF2-40B4-BE49-F238E27FC236}">
                <a16:creationId xmlns:a16="http://schemas.microsoft.com/office/drawing/2014/main" id="{BB823464-F19A-4659-8716-88B70E204CF9}"/>
              </a:ext>
            </a:extLst>
          </p:cNvPr>
          <p:cNvSpPr>
            <a:spLocks noGrp="1"/>
          </p:cNvSpPr>
          <p:nvPr>
            <p:ph type="body" idx="28" hasCustomPrompt="1"/>
          </p:nvPr>
        </p:nvSpPr>
        <p:spPr>
          <a:xfrm>
            <a:off x="853017" y="5031965"/>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1" name="Text Placeholder 10">
            <a:extLst>
              <a:ext uri="{FF2B5EF4-FFF2-40B4-BE49-F238E27FC236}">
                <a16:creationId xmlns:a16="http://schemas.microsoft.com/office/drawing/2014/main" id="{BD59B5D2-C87D-4461-A64B-B9430F9BF6FE}"/>
              </a:ext>
            </a:extLst>
          </p:cNvPr>
          <p:cNvSpPr>
            <a:spLocks noGrp="1"/>
          </p:cNvSpPr>
          <p:nvPr>
            <p:ph type="body" sz="quarter" idx="29" hasCustomPrompt="1"/>
          </p:nvPr>
        </p:nvSpPr>
        <p:spPr>
          <a:xfrm>
            <a:off x="850900" y="5526927"/>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
        <p:nvSpPr>
          <p:cNvPr id="13" name="Text Placeholder 2">
            <a:extLst>
              <a:ext uri="{FF2B5EF4-FFF2-40B4-BE49-F238E27FC236}">
                <a16:creationId xmlns:a16="http://schemas.microsoft.com/office/drawing/2014/main" id="{1BC2D8A2-4125-4668-8C55-93A5CA675942}"/>
              </a:ext>
            </a:extLst>
          </p:cNvPr>
          <p:cNvSpPr>
            <a:spLocks noGrp="1"/>
          </p:cNvSpPr>
          <p:nvPr>
            <p:ph type="body" idx="30" hasCustomPrompt="1"/>
          </p:nvPr>
        </p:nvSpPr>
        <p:spPr>
          <a:xfrm>
            <a:off x="4874916" y="3124500"/>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4" name="Text Placeholder 10">
            <a:extLst>
              <a:ext uri="{FF2B5EF4-FFF2-40B4-BE49-F238E27FC236}">
                <a16:creationId xmlns:a16="http://schemas.microsoft.com/office/drawing/2014/main" id="{DE0D9BC1-637D-4E0E-A32B-17FEC4796424}"/>
              </a:ext>
            </a:extLst>
          </p:cNvPr>
          <p:cNvSpPr>
            <a:spLocks noGrp="1"/>
          </p:cNvSpPr>
          <p:nvPr>
            <p:ph type="body" sz="quarter" idx="31" hasCustomPrompt="1"/>
          </p:nvPr>
        </p:nvSpPr>
        <p:spPr>
          <a:xfrm>
            <a:off x="4872799" y="3619461"/>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
        <p:nvSpPr>
          <p:cNvPr id="15" name="Text Placeholder 2">
            <a:extLst>
              <a:ext uri="{FF2B5EF4-FFF2-40B4-BE49-F238E27FC236}">
                <a16:creationId xmlns:a16="http://schemas.microsoft.com/office/drawing/2014/main" id="{9568526C-BD50-4455-925C-D9793BDFF3B3}"/>
              </a:ext>
            </a:extLst>
          </p:cNvPr>
          <p:cNvSpPr>
            <a:spLocks noGrp="1"/>
          </p:cNvSpPr>
          <p:nvPr>
            <p:ph type="body" idx="32" hasCustomPrompt="1"/>
          </p:nvPr>
        </p:nvSpPr>
        <p:spPr>
          <a:xfrm>
            <a:off x="4874916" y="5031965"/>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6" name="Text Placeholder 10">
            <a:extLst>
              <a:ext uri="{FF2B5EF4-FFF2-40B4-BE49-F238E27FC236}">
                <a16:creationId xmlns:a16="http://schemas.microsoft.com/office/drawing/2014/main" id="{41634AE4-353C-4483-96AB-BA03CB55BB9E}"/>
              </a:ext>
            </a:extLst>
          </p:cNvPr>
          <p:cNvSpPr>
            <a:spLocks noGrp="1"/>
          </p:cNvSpPr>
          <p:nvPr>
            <p:ph type="body" sz="quarter" idx="33" hasCustomPrompt="1"/>
          </p:nvPr>
        </p:nvSpPr>
        <p:spPr>
          <a:xfrm>
            <a:off x="4872799" y="5526927"/>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pic>
        <p:nvPicPr>
          <p:cNvPr id="12" name="Graphic 11">
            <a:extLst>
              <a:ext uri="{FF2B5EF4-FFF2-40B4-BE49-F238E27FC236}">
                <a16:creationId xmlns:a16="http://schemas.microsoft.com/office/drawing/2014/main" id="{C13564CA-7070-5046-90C0-97CB99600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6316" y="429681"/>
            <a:ext cx="2761993" cy="600272"/>
          </a:xfrm>
          <a:prstGeom prst="rect">
            <a:avLst/>
          </a:prstGeom>
        </p:spPr>
      </p:pic>
    </p:spTree>
    <p:extLst>
      <p:ext uri="{BB962C8B-B14F-4D97-AF65-F5344CB8AC3E}">
        <p14:creationId xmlns:p14="http://schemas.microsoft.com/office/powerpoint/2010/main" val="2850816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55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picture on the left">
    <p:bg>
      <p:bgPr>
        <a:solidFill>
          <a:schemeClr val="accent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DE9E6830-9C19-4BEA-89E1-3C56B39B8B63}"/>
              </a:ext>
            </a:extLst>
          </p:cNvPr>
          <p:cNvSpPr>
            <a:spLocks noGrp="1"/>
          </p:cNvSpPr>
          <p:nvPr>
            <p:ph type="body" sz="quarter" idx="27" hasCustomPrompt="1"/>
          </p:nvPr>
        </p:nvSpPr>
        <p:spPr>
          <a:xfrm>
            <a:off x="8176683" y="2344783"/>
            <a:ext cx="3663949" cy="914651"/>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a:p>
            <a:endParaRPr lang="en-US" noProof="0"/>
          </a:p>
        </p:txBody>
      </p:sp>
      <p:sp>
        <p:nvSpPr>
          <p:cNvPr id="10" name="Text Placeholder 2">
            <a:extLst>
              <a:ext uri="{FF2B5EF4-FFF2-40B4-BE49-F238E27FC236}">
                <a16:creationId xmlns:a16="http://schemas.microsoft.com/office/drawing/2014/main" id="{BB823464-F19A-4659-8716-88B70E204CF9}"/>
              </a:ext>
            </a:extLst>
          </p:cNvPr>
          <p:cNvSpPr>
            <a:spLocks noGrp="1"/>
          </p:cNvSpPr>
          <p:nvPr>
            <p:ph type="body" idx="28" hasCustomPrompt="1"/>
          </p:nvPr>
        </p:nvSpPr>
        <p:spPr>
          <a:xfrm>
            <a:off x="8178800" y="3257699"/>
            <a:ext cx="3665835" cy="306533"/>
          </a:xfrm>
          <a:prstGeom prst="rect">
            <a:avLst/>
          </a:prstGeom>
          <a:noFill/>
        </p:spPr>
        <p:txBody>
          <a:bodyPr lIns="0" tIns="0" rIns="0" bIns="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1" name="Text Placeholder 10">
            <a:extLst>
              <a:ext uri="{FF2B5EF4-FFF2-40B4-BE49-F238E27FC236}">
                <a16:creationId xmlns:a16="http://schemas.microsoft.com/office/drawing/2014/main" id="{BD59B5D2-C87D-4461-A64B-B9430F9BF6FE}"/>
              </a:ext>
            </a:extLst>
          </p:cNvPr>
          <p:cNvSpPr>
            <a:spLocks noGrp="1"/>
          </p:cNvSpPr>
          <p:nvPr>
            <p:ph type="body" sz="quarter" idx="29" hasCustomPrompt="1"/>
          </p:nvPr>
        </p:nvSpPr>
        <p:spPr>
          <a:xfrm>
            <a:off x="8176683" y="3564232"/>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a:p>
            <a:endParaRPr lang="en-US" noProof="0"/>
          </a:p>
        </p:txBody>
      </p:sp>
      <p:sp>
        <p:nvSpPr>
          <p:cNvPr id="12" name="Picture Placeholder 13">
            <a:extLst>
              <a:ext uri="{FF2B5EF4-FFF2-40B4-BE49-F238E27FC236}">
                <a16:creationId xmlns:a16="http://schemas.microsoft.com/office/drawing/2014/main" id="{1BA6E41A-9895-4AF1-9789-8EE540E6CB41}"/>
              </a:ext>
            </a:extLst>
          </p:cNvPr>
          <p:cNvSpPr>
            <a:spLocks noGrp="1"/>
          </p:cNvSpPr>
          <p:nvPr>
            <p:ph type="pic" sz="quarter" idx="19"/>
          </p:nvPr>
        </p:nvSpPr>
        <p:spPr>
          <a:xfrm>
            <a:off x="1" y="0"/>
            <a:ext cx="7357769" cy="6858000"/>
          </a:xfrm>
          <a:solidFill>
            <a:schemeClr val="bg1">
              <a:lumMod val="95000"/>
            </a:schemeClr>
          </a:solidFill>
        </p:spPr>
        <p:txBody>
          <a:bodyPr anchor="ctr" anchorCtr="1">
            <a:noAutofit/>
          </a:bodyPr>
          <a:lstStyle/>
          <a:p>
            <a:r>
              <a:rPr lang="en-US" noProof="0"/>
              <a:t>Click icon to add picture</a:t>
            </a:r>
          </a:p>
        </p:txBody>
      </p:sp>
      <p:sp>
        <p:nvSpPr>
          <p:cNvPr id="6" name="Title 1">
            <a:extLst>
              <a:ext uri="{FF2B5EF4-FFF2-40B4-BE49-F238E27FC236}">
                <a16:creationId xmlns:a16="http://schemas.microsoft.com/office/drawing/2014/main" id="{E33E5A15-D715-4B13-963F-B039FC4204BB}"/>
              </a:ext>
            </a:extLst>
          </p:cNvPr>
          <p:cNvSpPr>
            <a:spLocks noGrp="1"/>
          </p:cNvSpPr>
          <p:nvPr>
            <p:ph type="title" hasCustomPrompt="1"/>
          </p:nvPr>
        </p:nvSpPr>
        <p:spPr>
          <a:xfrm>
            <a:off x="850902" y="1849821"/>
            <a:ext cx="3663951" cy="1132416"/>
          </a:xfrm>
          <a:prstGeom prst="rect">
            <a:avLst/>
          </a:prstGeom>
        </p:spPr>
        <p:txBody>
          <a:bodyPr>
            <a:noAutofit/>
          </a:bodyPr>
          <a:lstStyle>
            <a:lvl1pPr>
              <a:defRPr>
                <a:solidFill>
                  <a:schemeClr val="bg1"/>
                </a:solidFill>
              </a:defRPr>
            </a:lvl1pPr>
          </a:lstStyle>
          <a:p>
            <a:r>
              <a:rPr lang="en-US" noProof="0"/>
              <a:t>Contact</a:t>
            </a:r>
          </a:p>
        </p:txBody>
      </p:sp>
      <p:sp>
        <p:nvSpPr>
          <p:cNvPr id="7" name="Text Placeholder 2">
            <a:extLst>
              <a:ext uri="{FF2B5EF4-FFF2-40B4-BE49-F238E27FC236}">
                <a16:creationId xmlns:a16="http://schemas.microsoft.com/office/drawing/2014/main" id="{0E7355DA-FC44-4B89-85BB-3D41DC0ED129}"/>
              </a:ext>
            </a:extLst>
          </p:cNvPr>
          <p:cNvSpPr>
            <a:spLocks noGrp="1"/>
          </p:cNvSpPr>
          <p:nvPr>
            <p:ph type="body" idx="23" hasCustomPrompt="1"/>
          </p:nvPr>
        </p:nvSpPr>
        <p:spPr>
          <a:xfrm>
            <a:off x="8178800" y="2038250"/>
            <a:ext cx="3665835" cy="306533"/>
          </a:xfrm>
          <a:prstGeom prst="rect">
            <a:avLst/>
          </a:prstGeom>
          <a:noFill/>
        </p:spPr>
        <p:txBody>
          <a:bodyPr lIns="0" tIns="0" rIns="0" bIns="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Tree>
    <p:extLst>
      <p:ext uri="{BB962C8B-B14F-4D97-AF65-F5344CB8AC3E}">
        <p14:creationId xmlns:p14="http://schemas.microsoft.com/office/powerpoint/2010/main" val="2856861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10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picture on the righ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3E5A15-D715-4B13-963F-B039FC4204BB}"/>
              </a:ext>
            </a:extLst>
          </p:cNvPr>
          <p:cNvSpPr>
            <a:spLocks noGrp="1"/>
          </p:cNvSpPr>
          <p:nvPr>
            <p:ph type="title" hasCustomPrompt="1"/>
          </p:nvPr>
        </p:nvSpPr>
        <p:spPr>
          <a:xfrm>
            <a:off x="850899" y="2671408"/>
            <a:ext cx="3663951" cy="585283"/>
          </a:xfrm>
          <a:prstGeom prst="rect">
            <a:avLst/>
          </a:prstGeom>
        </p:spPr>
        <p:txBody>
          <a:bodyPr>
            <a:noAutofit/>
          </a:bodyPr>
          <a:lstStyle>
            <a:lvl1pPr>
              <a:defRPr>
                <a:solidFill>
                  <a:schemeClr val="bg1"/>
                </a:solidFill>
              </a:defRPr>
            </a:lvl1pPr>
          </a:lstStyle>
          <a:p>
            <a:r>
              <a:rPr lang="en-US" noProof="0"/>
              <a:t>Contact</a:t>
            </a:r>
          </a:p>
        </p:txBody>
      </p:sp>
      <p:sp>
        <p:nvSpPr>
          <p:cNvPr id="7" name="Text Placeholder 2">
            <a:extLst>
              <a:ext uri="{FF2B5EF4-FFF2-40B4-BE49-F238E27FC236}">
                <a16:creationId xmlns:a16="http://schemas.microsoft.com/office/drawing/2014/main" id="{0E7355DA-FC44-4B89-85BB-3D41DC0ED129}"/>
              </a:ext>
            </a:extLst>
          </p:cNvPr>
          <p:cNvSpPr>
            <a:spLocks noGrp="1"/>
          </p:cNvSpPr>
          <p:nvPr>
            <p:ph type="body" idx="23" hasCustomPrompt="1"/>
          </p:nvPr>
        </p:nvSpPr>
        <p:spPr>
          <a:xfrm>
            <a:off x="853017" y="3454173"/>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8" name="Text Placeholder 10">
            <a:extLst>
              <a:ext uri="{FF2B5EF4-FFF2-40B4-BE49-F238E27FC236}">
                <a16:creationId xmlns:a16="http://schemas.microsoft.com/office/drawing/2014/main" id="{DE9E6830-9C19-4BEA-89E1-3C56B39B8B63}"/>
              </a:ext>
            </a:extLst>
          </p:cNvPr>
          <p:cNvSpPr>
            <a:spLocks noGrp="1"/>
          </p:cNvSpPr>
          <p:nvPr>
            <p:ph type="body" sz="quarter" idx="27" hasCustomPrompt="1"/>
          </p:nvPr>
        </p:nvSpPr>
        <p:spPr>
          <a:xfrm>
            <a:off x="850900" y="3836019"/>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
        <p:nvSpPr>
          <p:cNvPr id="10" name="Text Placeholder 2">
            <a:extLst>
              <a:ext uri="{FF2B5EF4-FFF2-40B4-BE49-F238E27FC236}">
                <a16:creationId xmlns:a16="http://schemas.microsoft.com/office/drawing/2014/main" id="{BB823464-F19A-4659-8716-88B70E204CF9}"/>
              </a:ext>
            </a:extLst>
          </p:cNvPr>
          <p:cNvSpPr>
            <a:spLocks noGrp="1"/>
          </p:cNvSpPr>
          <p:nvPr>
            <p:ph type="body" idx="28" hasCustomPrompt="1"/>
          </p:nvPr>
        </p:nvSpPr>
        <p:spPr>
          <a:xfrm>
            <a:off x="853017" y="4646344"/>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1" name="Text Placeholder 10">
            <a:extLst>
              <a:ext uri="{FF2B5EF4-FFF2-40B4-BE49-F238E27FC236}">
                <a16:creationId xmlns:a16="http://schemas.microsoft.com/office/drawing/2014/main" id="{BD59B5D2-C87D-4461-A64B-B9430F9BF6FE}"/>
              </a:ext>
            </a:extLst>
          </p:cNvPr>
          <p:cNvSpPr>
            <a:spLocks noGrp="1"/>
          </p:cNvSpPr>
          <p:nvPr>
            <p:ph type="body" sz="quarter" idx="29" hasCustomPrompt="1"/>
          </p:nvPr>
        </p:nvSpPr>
        <p:spPr>
          <a:xfrm>
            <a:off x="850900" y="5028189"/>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
        <p:nvSpPr>
          <p:cNvPr id="12" name="Picture Placeholder 13">
            <a:extLst>
              <a:ext uri="{FF2B5EF4-FFF2-40B4-BE49-F238E27FC236}">
                <a16:creationId xmlns:a16="http://schemas.microsoft.com/office/drawing/2014/main" id="{1BA6E41A-9895-4AF1-9789-8EE540E6CB41}"/>
              </a:ext>
            </a:extLst>
          </p:cNvPr>
          <p:cNvSpPr>
            <a:spLocks noGrp="1"/>
          </p:cNvSpPr>
          <p:nvPr>
            <p:ph type="pic" sz="quarter" idx="19"/>
          </p:nvPr>
        </p:nvSpPr>
        <p:spPr>
          <a:xfrm>
            <a:off x="4881034" y="0"/>
            <a:ext cx="7357769" cy="6858000"/>
          </a:xfrm>
          <a:solidFill>
            <a:schemeClr val="bg1">
              <a:lumMod val="95000"/>
            </a:schemeClr>
          </a:solidFill>
        </p:spPr>
        <p:txBody>
          <a:bodyPr anchor="ctr" anchorCtr="1">
            <a:noAutofit/>
          </a:bodyPr>
          <a:lstStyle/>
          <a:p>
            <a:r>
              <a:rPr lang="en-US" noProof="0"/>
              <a:t>Click icon to add picture</a:t>
            </a:r>
          </a:p>
        </p:txBody>
      </p:sp>
      <p:pic>
        <p:nvPicPr>
          <p:cNvPr id="13" name="Graphic 12">
            <a:extLst>
              <a:ext uri="{FF2B5EF4-FFF2-40B4-BE49-F238E27FC236}">
                <a16:creationId xmlns:a16="http://schemas.microsoft.com/office/drawing/2014/main" id="{936EFADB-683B-6B4B-8C28-905A673D95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6316" y="429681"/>
            <a:ext cx="2761993" cy="600272"/>
          </a:xfrm>
          <a:prstGeom prst="rect">
            <a:avLst/>
          </a:prstGeom>
        </p:spPr>
      </p:pic>
    </p:spTree>
    <p:extLst>
      <p:ext uri="{BB962C8B-B14F-4D97-AF65-F5344CB8AC3E}">
        <p14:creationId xmlns:p14="http://schemas.microsoft.com/office/powerpoint/2010/main" val="10631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55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764014-B73B-384E-8F55-2847463A7482}"/>
              </a:ext>
            </a:extLst>
          </p:cNvPr>
          <p:cNvSpPr/>
          <p:nvPr userDrawn="1"/>
        </p:nvSpPr>
        <p:spPr>
          <a:xfrm>
            <a:off x="559054" y="470505"/>
            <a:ext cx="10986812" cy="3843587"/>
          </a:xfrm>
          <a:prstGeom prst="rect">
            <a:avLst/>
          </a:prstGeom>
          <a:gradFill>
            <a:gsLst>
              <a:gs pos="0">
                <a:schemeClr val="accent2"/>
              </a:gs>
              <a:gs pos="50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noProof="0">
              <a:solidFill>
                <a:schemeClr val="tx1"/>
              </a:solidFill>
              <a:latin typeface="MdFago" charset="0"/>
              <a:ea typeface="MdFago" charset="0"/>
              <a:cs typeface="MdFago" charset="0"/>
            </a:endParaRPr>
          </a:p>
        </p:txBody>
      </p:sp>
      <p:sp>
        <p:nvSpPr>
          <p:cNvPr id="2" name="Title 1"/>
          <p:cNvSpPr>
            <a:spLocks noGrp="1"/>
          </p:cNvSpPr>
          <p:nvPr>
            <p:ph type="title" hasCustomPrompt="1"/>
          </p:nvPr>
        </p:nvSpPr>
        <p:spPr>
          <a:xfrm>
            <a:off x="928665" y="760407"/>
            <a:ext cx="4911200" cy="1535652"/>
          </a:xfrm>
          <a:prstGeom prst="rect">
            <a:avLst/>
          </a:prstGeom>
        </p:spPr>
        <p:txBody>
          <a:bodyPr>
            <a:noAutofit/>
          </a:bodyPr>
          <a:lstStyle>
            <a:lvl1pPr>
              <a:lnSpc>
                <a:spcPts val="5333"/>
              </a:lnSpc>
              <a:defRPr sz="5867" b="0">
                <a:solidFill>
                  <a:schemeClr val="bg1"/>
                </a:solidFill>
              </a:defRPr>
            </a:lvl1pPr>
          </a:lstStyle>
          <a:p>
            <a:r>
              <a:rPr lang="en-US" noProof="0" dirty="0"/>
              <a:t>Thank you</a:t>
            </a:r>
          </a:p>
        </p:txBody>
      </p:sp>
    </p:spTree>
    <p:extLst>
      <p:ext uri="{BB962C8B-B14F-4D97-AF65-F5344CB8AC3E}">
        <p14:creationId xmlns:p14="http://schemas.microsoft.com/office/powerpoint/2010/main" val="3643943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variation">
    <p:bg>
      <p:bgPr>
        <a:solidFill>
          <a:schemeClr val="tx1"/>
        </a:solidFill>
        <a:effectLst/>
      </p:bgPr>
    </p:bg>
    <p:spTree>
      <p:nvGrpSpPr>
        <p:cNvPr id="1" name=""/>
        <p:cNvGrpSpPr/>
        <p:nvPr/>
      </p:nvGrpSpPr>
      <p:grpSpPr>
        <a:xfrm>
          <a:off x="0" y="0"/>
          <a:ext cx="0" cy="0"/>
          <a:chOff x="0" y="0"/>
          <a:chExt cx="0" cy="0"/>
        </a:xfrm>
      </p:grpSpPr>
      <p:grpSp>
        <p:nvGrpSpPr>
          <p:cNvPr id="5" name="Graphic 4">
            <a:extLst>
              <a:ext uri="{FF2B5EF4-FFF2-40B4-BE49-F238E27FC236}">
                <a16:creationId xmlns:a16="http://schemas.microsoft.com/office/drawing/2014/main" id="{05AA5585-5590-4DF7-83B4-4D4515FD9E42}"/>
              </a:ext>
            </a:extLst>
          </p:cNvPr>
          <p:cNvGrpSpPr/>
          <p:nvPr userDrawn="1"/>
        </p:nvGrpSpPr>
        <p:grpSpPr>
          <a:xfrm>
            <a:off x="-1269388" y="-785378"/>
            <a:ext cx="13565229" cy="8671108"/>
            <a:chOff x="928687" y="242887"/>
            <a:chExt cx="7286625" cy="4657725"/>
          </a:xfrm>
          <a:solidFill>
            <a:schemeClr val="bg1"/>
          </a:solidFill>
        </p:grpSpPr>
        <p:sp>
          <p:nvSpPr>
            <p:cNvPr id="6" name="Freeform: Shape 5">
              <a:extLst>
                <a:ext uri="{FF2B5EF4-FFF2-40B4-BE49-F238E27FC236}">
                  <a16:creationId xmlns:a16="http://schemas.microsoft.com/office/drawing/2014/main" id="{DA294650-34D9-4B6B-9802-2A6366EDB8B2}"/>
                </a:ext>
              </a:extLst>
            </p:cNvPr>
            <p:cNvSpPr/>
            <p:nvPr/>
          </p:nvSpPr>
          <p:spPr>
            <a:xfrm>
              <a:off x="928687" y="1505520"/>
              <a:ext cx="1367218" cy="1956625"/>
            </a:xfrm>
            <a:custGeom>
              <a:avLst/>
              <a:gdLst>
                <a:gd name="connsiteX0" fmla="*/ 1367218 w 1367218"/>
                <a:gd name="connsiteY0" fmla="*/ 327946 h 1956625"/>
                <a:gd name="connsiteX1" fmla="*/ 897731 w 1367218"/>
                <a:gd name="connsiteY1" fmla="*/ 453771 h 1956625"/>
                <a:gd name="connsiteX2" fmla="*/ 1275779 w 1367218"/>
                <a:gd name="connsiteY2" fmla="*/ 1864805 h 1956625"/>
                <a:gd name="connsiteX3" fmla="*/ 932974 w 1367218"/>
                <a:gd name="connsiteY3" fmla="*/ 1956626 h 1956625"/>
                <a:gd name="connsiteX4" fmla="*/ 554927 w 1367218"/>
                <a:gd name="connsiteY4" fmla="*/ 545592 h 1956625"/>
                <a:gd name="connsiteX5" fmla="*/ 87821 w 1367218"/>
                <a:gd name="connsiteY5" fmla="*/ 670751 h 1956625"/>
                <a:gd name="connsiteX6" fmla="*/ 0 w 1367218"/>
                <a:gd name="connsiteY6" fmla="*/ 342805 h 1956625"/>
                <a:gd name="connsiteX7" fmla="*/ 1279303 w 1367218"/>
                <a:gd name="connsiteY7" fmla="*/ 0 h 1956625"/>
                <a:gd name="connsiteX8" fmla="*/ 1367218 w 1367218"/>
                <a:gd name="connsiteY8" fmla="*/ 327946 h 195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218" h="1956625">
                  <a:moveTo>
                    <a:pt x="1367218" y="327946"/>
                  </a:moveTo>
                  <a:lnTo>
                    <a:pt x="897731" y="453771"/>
                  </a:lnTo>
                  <a:lnTo>
                    <a:pt x="1275779" y="1864805"/>
                  </a:lnTo>
                  <a:lnTo>
                    <a:pt x="932974" y="1956626"/>
                  </a:lnTo>
                  <a:lnTo>
                    <a:pt x="554927" y="545592"/>
                  </a:lnTo>
                  <a:lnTo>
                    <a:pt x="87821" y="670751"/>
                  </a:lnTo>
                  <a:lnTo>
                    <a:pt x="0" y="342805"/>
                  </a:lnTo>
                  <a:lnTo>
                    <a:pt x="1279303" y="0"/>
                  </a:lnTo>
                  <a:lnTo>
                    <a:pt x="1367218" y="327946"/>
                  </a:lnTo>
                  <a:close/>
                </a:path>
              </a:pathLst>
            </a:custGeom>
            <a:grpFill/>
            <a:ln w="9525" cap="flat">
              <a:noFill/>
              <a:prstDash val="solid"/>
              <a:miter/>
            </a:ln>
          </p:spPr>
          <p:txBody>
            <a:bodyPr rtlCol="0" anchor="ctr"/>
            <a:lstStyle/>
            <a:p>
              <a:endParaRPr lang="en-US" sz="2400"/>
            </a:p>
          </p:txBody>
        </p:sp>
        <p:sp>
          <p:nvSpPr>
            <p:cNvPr id="7" name="Freeform: Shape 6">
              <a:extLst>
                <a:ext uri="{FF2B5EF4-FFF2-40B4-BE49-F238E27FC236}">
                  <a16:creationId xmlns:a16="http://schemas.microsoft.com/office/drawing/2014/main" id="{BB235E4C-3CCD-4110-A744-316CFC2077F9}"/>
                </a:ext>
              </a:extLst>
            </p:cNvPr>
            <p:cNvSpPr/>
            <p:nvPr/>
          </p:nvSpPr>
          <p:spPr>
            <a:xfrm>
              <a:off x="2334672" y="1385791"/>
              <a:ext cx="1626012" cy="1824799"/>
            </a:xfrm>
            <a:custGeom>
              <a:avLst/>
              <a:gdLst>
                <a:gd name="connsiteX0" fmla="*/ 1421702 w 1626012"/>
                <a:gd name="connsiteY0" fmla="*/ 751237 h 1824799"/>
                <a:gd name="connsiteX1" fmla="*/ 1626013 w 1626012"/>
                <a:gd name="connsiteY1" fmla="*/ 1513904 h 1824799"/>
                <a:gd name="connsiteX2" fmla="*/ 1305592 w 1626012"/>
                <a:gd name="connsiteY2" fmla="*/ 1599724 h 1824799"/>
                <a:gd name="connsiteX3" fmla="*/ 1111853 w 1626012"/>
                <a:gd name="connsiteY3" fmla="*/ 876872 h 1824799"/>
                <a:gd name="connsiteX4" fmla="*/ 797338 w 1626012"/>
                <a:gd name="connsiteY4" fmla="*/ 686943 h 1824799"/>
                <a:gd name="connsiteX5" fmla="*/ 606647 w 1626012"/>
                <a:gd name="connsiteY5" fmla="*/ 1068229 h 1824799"/>
                <a:gd name="connsiteX6" fmla="*/ 786384 w 1626012"/>
                <a:gd name="connsiteY6" fmla="*/ 1738979 h 1824799"/>
                <a:gd name="connsiteX7" fmla="*/ 465963 w 1626012"/>
                <a:gd name="connsiteY7" fmla="*/ 1824800 h 1824799"/>
                <a:gd name="connsiteX8" fmla="*/ 0 w 1626012"/>
                <a:gd name="connsiteY8" fmla="*/ 85820 h 1824799"/>
                <a:gd name="connsiteX9" fmla="*/ 320421 w 1626012"/>
                <a:gd name="connsiteY9" fmla="*/ 0 h 1824799"/>
                <a:gd name="connsiteX10" fmla="*/ 490823 w 1626012"/>
                <a:gd name="connsiteY10" fmla="*/ 635984 h 1824799"/>
                <a:gd name="connsiteX11" fmla="*/ 814388 w 1626012"/>
                <a:gd name="connsiteY11" fmla="*/ 362903 h 1824799"/>
                <a:gd name="connsiteX12" fmla="*/ 1421702 w 1626012"/>
                <a:gd name="connsiteY12" fmla="*/ 751237 h 182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012" h="1824799">
                  <a:moveTo>
                    <a:pt x="1421702" y="751237"/>
                  </a:moveTo>
                  <a:lnTo>
                    <a:pt x="1626013" y="1513904"/>
                  </a:lnTo>
                  <a:lnTo>
                    <a:pt x="1305592" y="1599724"/>
                  </a:lnTo>
                  <a:lnTo>
                    <a:pt x="1111853" y="876872"/>
                  </a:lnTo>
                  <a:cubicBezTo>
                    <a:pt x="1066610" y="707993"/>
                    <a:pt x="941451" y="648272"/>
                    <a:pt x="797338" y="686943"/>
                  </a:cubicBezTo>
                  <a:cubicBezTo>
                    <a:pt x="640842" y="728853"/>
                    <a:pt x="548735" y="852107"/>
                    <a:pt x="606647" y="1068229"/>
                  </a:cubicBezTo>
                  <a:lnTo>
                    <a:pt x="786384" y="1738979"/>
                  </a:lnTo>
                  <a:lnTo>
                    <a:pt x="465963" y="1824800"/>
                  </a:lnTo>
                  <a:lnTo>
                    <a:pt x="0" y="85820"/>
                  </a:lnTo>
                  <a:lnTo>
                    <a:pt x="320421" y="0"/>
                  </a:lnTo>
                  <a:lnTo>
                    <a:pt x="490823" y="635984"/>
                  </a:lnTo>
                  <a:cubicBezTo>
                    <a:pt x="535400" y="504253"/>
                    <a:pt x="647986" y="407480"/>
                    <a:pt x="814388" y="362903"/>
                  </a:cubicBezTo>
                  <a:cubicBezTo>
                    <a:pt x="1077754" y="292227"/>
                    <a:pt x="1333214" y="420815"/>
                    <a:pt x="1421702" y="751237"/>
                  </a:cubicBezTo>
                  <a:close/>
                </a:path>
              </a:pathLst>
            </a:custGeom>
            <a:grpFill/>
            <a:ln w="9525" cap="flat">
              <a:noFill/>
              <a:prstDash val="solid"/>
              <a:miter/>
            </a:ln>
          </p:spPr>
          <p:txBody>
            <a:bodyPr rtlCol="0" anchor="ctr"/>
            <a:lstStyle/>
            <a:p>
              <a:endParaRPr lang="en-US" sz="2400"/>
            </a:p>
          </p:txBody>
        </p:sp>
        <p:sp>
          <p:nvSpPr>
            <p:cNvPr id="11" name="Freeform: Shape 10">
              <a:extLst>
                <a:ext uri="{FF2B5EF4-FFF2-40B4-BE49-F238E27FC236}">
                  <a16:creationId xmlns:a16="http://schemas.microsoft.com/office/drawing/2014/main" id="{F7A0AD72-8BAF-4F85-A1F1-88DC8FA05140}"/>
                </a:ext>
              </a:extLst>
            </p:cNvPr>
            <p:cNvSpPr/>
            <p:nvPr/>
          </p:nvSpPr>
          <p:spPr>
            <a:xfrm>
              <a:off x="3927605" y="1258918"/>
              <a:ext cx="1521075" cy="1491229"/>
            </a:xfrm>
            <a:custGeom>
              <a:avLst/>
              <a:gdLst>
                <a:gd name="connsiteX0" fmla="*/ 1188272 w 1521075"/>
                <a:gd name="connsiteY0" fmla="*/ 0 h 1491229"/>
                <a:gd name="connsiteX1" fmla="*/ 1521075 w 1521075"/>
                <a:gd name="connsiteY1" fmla="*/ 1242060 h 1491229"/>
                <a:gd name="connsiteX2" fmla="*/ 1200654 w 1521075"/>
                <a:gd name="connsiteY2" fmla="*/ 1327976 h 1491229"/>
                <a:gd name="connsiteX3" fmla="*/ 1161411 w 1521075"/>
                <a:gd name="connsiteY3" fmla="*/ 1181386 h 1491229"/>
                <a:gd name="connsiteX4" fmla="*/ 805081 w 1521075"/>
                <a:gd name="connsiteY4" fmla="*/ 1471232 h 1491229"/>
                <a:gd name="connsiteX5" fmla="*/ 25745 w 1521075"/>
                <a:gd name="connsiteY5" fmla="*/ 977170 h 1491229"/>
                <a:gd name="connsiteX6" fmla="*/ 453704 w 1521075"/>
                <a:gd name="connsiteY6" fmla="*/ 159639 h 1491229"/>
                <a:gd name="connsiteX7" fmla="*/ 907189 w 1521075"/>
                <a:gd name="connsiteY7" fmla="*/ 232505 h 1491229"/>
                <a:gd name="connsiteX8" fmla="*/ 867946 w 1521075"/>
                <a:gd name="connsiteY8" fmla="*/ 85916 h 1491229"/>
                <a:gd name="connsiteX9" fmla="*/ 1188272 w 1521075"/>
                <a:gd name="connsiteY9" fmla="*/ 0 h 1491229"/>
                <a:gd name="connsiteX10" fmla="*/ 1034252 w 1521075"/>
                <a:gd name="connsiteY10" fmla="*/ 706850 h 1491229"/>
                <a:gd name="connsiteX11" fmla="*/ 595055 w 1521075"/>
                <a:gd name="connsiteY11" fmla="*/ 449104 h 1491229"/>
                <a:gd name="connsiteX12" fmla="*/ 346071 w 1521075"/>
                <a:gd name="connsiteY12" fmla="*/ 891254 h 1491229"/>
                <a:gd name="connsiteX13" fmla="*/ 782697 w 1521075"/>
                <a:gd name="connsiteY13" fmla="*/ 1149668 h 1491229"/>
                <a:gd name="connsiteX14" fmla="*/ 1034252 w 1521075"/>
                <a:gd name="connsiteY14" fmla="*/ 706850 h 14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075" h="1491229">
                  <a:moveTo>
                    <a:pt x="1188272" y="0"/>
                  </a:moveTo>
                  <a:lnTo>
                    <a:pt x="1521075" y="1242060"/>
                  </a:lnTo>
                  <a:lnTo>
                    <a:pt x="1200654" y="1327976"/>
                  </a:lnTo>
                  <a:lnTo>
                    <a:pt x="1161411" y="1181386"/>
                  </a:lnTo>
                  <a:cubicBezTo>
                    <a:pt x="1101880" y="1317117"/>
                    <a:pt x="986437" y="1422654"/>
                    <a:pt x="805081" y="1471232"/>
                  </a:cubicBezTo>
                  <a:cubicBezTo>
                    <a:pt x="474659" y="1559719"/>
                    <a:pt x="124901" y="1347311"/>
                    <a:pt x="25745" y="977170"/>
                  </a:cubicBezTo>
                  <a:cubicBezTo>
                    <a:pt x="-73410" y="607028"/>
                    <a:pt x="123281" y="248126"/>
                    <a:pt x="453704" y="159639"/>
                  </a:cubicBezTo>
                  <a:cubicBezTo>
                    <a:pt x="635060" y="111062"/>
                    <a:pt x="787841" y="144685"/>
                    <a:pt x="907189" y="232505"/>
                  </a:cubicBezTo>
                  <a:lnTo>
                    <a:pt x="867946" y="85916"/>
                  </a:lnTo>
                  <a:lnTo>
                    <a:pt x="1188272" y="0"/>
                  </a:lnTo>
                  <a:close/>
                  <a:moveTo>
                    <a:pt x="1034252" y="706850"/>
                  </a:moveTo>
                  <a:cubicBezTo>
                    <a:pt x="978341" y="498158"/>
                    <a:pt x="793841" y="395859"/>
                    <a:pt x="595055" y="449104"/>
                  </a:cubicBezTo>
                  <a:cubicBezTo>
                    <a:pt x="398840" y="501682"/>
                    <a:pt x="290159" y="682562"/>
                    <a:pt x="346071" y="891254"/>
                  </a:cubicBezTo>
                  <a:cubicBezTo>
                    <a:pt x="401983" y="1099947"/>
                    <a:pt x="586482" y="1202246"/>
                    <a:pt x="782697" y="1149668"/>
                  </a:cubicBezTo>
                  <a:cubicBezTo>
                    <a:pt x="981484" y="1096423"/>
                    <a:pt x="1090164" y="915543"/>
                    <a:pt x="1034252" y="706850"/>
                  </a:cubicBezTo>
                  <a:close/>
                </a:path>
              </a:pathLst>
            </a:custGeom>
            <a:grpFill/>
            <a:ln w="9525" cap="flat">
              <a:noFill/>
              <a:prstDash val="solid"/>
              <a:miter/>
            </a:ln>
          </p:spPr>
          <p:txBody>
            <a:bodyPr rtlCol="0" anchor="ctr"/>
            <a:lstStyle/>
            <a:p>
              <a:endParaRPr lang="en-US" sz="2400"/>
            </a:p>
          </p:txBody>
        </p:sp>
        <p:sp>
          <p:nvSpPr>
            <p:cNvPr id="12" name="Freeform: Shape 11">
              <a:extLst>
                <a:ext uri="{FF2B5EF4-FFF2-40B4-BE49-F238E27FC236}">
                  <a16:creationId xmlns:a16="http://schemas.microsoft.com/office/drawing/2014/main" id="{6C061A2F-11D6-41CB-B3F6-B722A9FEB6A2}"/>
                </a:ext>
              </a:extLst>
            </p:cNvPr>
            <p:cNvSpPr/>
            <p:nvPr/>
          </p:nvSpPr>
          <p:spPr>
            <a:xfrm>
              <a:off x="5349429" y="957811"/>
              <a:ext cx="1492853" cy="1480683"/>
            </a:xfrm>
            <a:custGeom>
              <a:avLst/>
              <a:gdLst>
                <a:gd name="connsiteX0" fmla="*/ 1288542 w 1492853"/>
                <a:gd name="connsiteY0" fmla="*/ 407121 h 1480683"/>
                <a:gd name="connsiteX1" fmla="*/ 1492853 w 1492853"/>
                <a:gd name="connsiteY1" fmla="*/ 1169787 h 1480683"/>
                <a:gd name="connsiteX2" fmla="*/ 1172433 w 1492853"/>
                <a:gd name="connsiteY2" fmla="*/ 1255608 h 1480683"/>
                <a:gd name="connsiteX3" fmla="*/ 978694 w 1492853"/>
                <a:gd name="connsiteY3" fmla="*/ 532755 h 1480683"/>
                <a:gd name="connsiteX4" fmla="*/ 664178 w 1492853"/>
                <a:gd name="connsiteY4" fmla="*/ 342827 h 1480683"/>
                <a:gd name="connsiteX5" fmla="*/ 473488 w 1492853"/>
                <a:gd name="connsiteY5" fmla="*/ 724113 h 1480683"/>
                <a:gd name="connsiteX6" fmla="*/ 653225 w 1492853"/>
                <a:gd name="connsiteY6" fmla="*/ 1394863 h 1480683"/>
                <a:gd name="connsiteX7" fmla="*/ 332804 w 1492853"/>
                <a:gd name="connsiteY7" fmla="*/ 1480683 h 1480683"/>
                <a:gd name="connsiteX8" fmla="*/ 0 w 1492853"/>
                <a:gd name="connsiteY8" fmla="*/ 238623 h 1480683"/>
                <a:gd name="connsiteX9" fmla="*/ 320421 w 1492853"/>
                <a:gd name="connsiteY9" fmla="*/ 152803 h 1480683"/>
                <a:gd name="connsiteX10" fmla="*/ 357664 w 1492853"/>
                <a:gd name="connsiteY10" fmla="*/ 291868 h 1480683"/>
                <a:gd name="connsiteX11" fmla="*/ 681228 w 1492853"/>
                <a:gd name="connsiteY11" fmla="*/ 18786 h 1480683"/>
                <a:gd name="connsiteX12" fmla="*/ 1288542 w 1492853"/>
                <a:gd name="connsiteY12" fmla="*/ 407121 h 148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853" h="1480683">
                  <a:moveTo>
                    <a:pt x="1288542" y="407121"/>
                  </a:moveTo>
                  <a:lnTo>
                    <a:pt x="1492853" y="1169787"/>
                  </a:lnTo>
                  <a:lnTo>
                    <a:pt x="1172433" y="1255608"/>
                  </a:lnTo>
                  <a:lnTo>
                    <a:pt x="978694" y="532755"/>
                  </a:lnTo>
                  <a:cubicBezTo>
                    <a:pt x="933450" y="363877"/>
                    <a:pt x="808291" y="304155"/>
                    <a:pt x="664178" y="342827"/>
                  </a:cubicBezTo>
                  <a:cubicBezTo>
                    <a:pt x="507682" y="384737"/>
                    <a:pt x="415576" y="507990"/>
                    <a:pt x="473488" y="724113"/>
                  </a:cubicBezTo>
                  <a:lnTo>
                    <a:pt x="653225" y="1394863"/>
                  </a:lnTo>
                  <a:lnTo>
                    <a:pt x="332804" y="1480683"/>
                  </a:lnTo>
                  <a:lnTo>
                    <a:pt x="0" y="238623"/>
                  </a:lnTo>
                  <a:lnTo>
                    <a:pt x="320421" y="152803"/>
                  </a:lnTo>
                  <a:lnTo>
                    <a:pt x="357664" y="291868"/>
                  </a:lnTo>
                  <a:cubicBezTo>
                    <a:pt x="402241" y="160137"/>
                    <a:pt x="514826" y="63363"/>
                    <a:pt x="681228" y="18786"/>
                  </a:cubicBezTo>
                  <a:cubicBezTo>
                    <a:pt x="944499" y="-51889"/>
                    <a:pt x="1199959" y="76698"/>
                    <a:pt x="1288542" y="407121"/>
                  </a:cubicBezTo>
                  <a:close/>
                </a:path>
              </a:pathLst>
            </a:custGeom>
            <a:grpFill/>
            <a:ln w="9525" cap="flat">
              <a:noFill/>
              <a:prstDash val="solid"/>
              <a:miter/>
            </a:ln>
          </p:spPr>
          <p:txBody>
            <a:bodyPr rtlCol="0" anchor="ctr"/>
            <a:lstStyle/>
            <a:p>
              <a:endParaRPr lang="en-US" sz="2400"/>
            </a:p>
          </p:txBody>
        </p:sp>
        <p:sp>
          <p:nvSpPr>
            <p:cNvPr id="13" name="Freeform: Shape 12">
              <a:extLst>
                <a:ext uri="{FF2B5EF4-FFF2-40B4-BE49-F238E27FC236}">
                  <a16:creationId xmlns:a16="http://schemas.microsoft.com/office/drawing/2014/main" id="{0AFE20DE-672A-4AE0-B504-7EFFD6EF1923}"/>
                </a:ext>
              </a:extLst>
            </p:cNvPr>
            <p:cNvSpPr/>
            <p:nvPr/>
          </p:nvSpPr>
          <p:spPr>
            <a:xfrm>
              <a:off x="6599872" y="242887"/>
              <a:ext cx="1611058" cy="1824704"/>
            </a:xfrm>
            <a:custGeom>
              <a:avLst/>
              <a:gdLst>
                <a:gd name="connsiteX0" fmla="*/ 1238536 w 1611058"/>
                <a:gd name="connsiteY0" fmla="*/ 1617726 h 1824704"/>
                <a:gd name="connsiteX1" fmla="*/ 635317 w 1611058"/>
                <a:gd name="connsiteY1" fmla="*/ 1175004 h 1824704"/>
                <a:gd name="connsiteX2" fmla="*/ 786384 w 1611058"/>
                <a:gd name="connsiteY2" fmla="*/ 1738884 h 1824704"/>
                <a:gd name="connsiteX3" fmla="*/ 465963 w 1611058"/>
                <a:gd name="connsiteY3" fmla="*/ 1824704 h 1824704"/>
                <a:gd name="connsiteX4" fmla="*/ 0 w 1611058"/>
                <a:gd name="connsiteY4" fmla="*/ 85820 h 1824704"/>
                <a:gd name="connsiteX5" fmla="*/ 320421 w 1611058"/>
                <a:gd name="connsiteY5" fmla="*/ 0 h 1824704"/>
                <a:gd name="connsiteX6" fmla="*/ 599980 w 1611058"/>
                <a:gd name="connsiteY6" fmla="*/ 1043369 h 1824704"/>
                <a:gd name="connsiteX7" fmla="*/ 880777 w 1611058"/>
                <a:gd name="connsiteY7" fmla="*/ 382334 h 1824704"/>
                <a:gd name="connsiteX8" fmla="*/ 1263301 w 1611058"/>
                <a:gd name="connsiteY8" fmla="*/ 279845 h 1824704"/>
                <a:gd name="connsiteX9" fmla="*/ 928402 w 1611058"/>
                <a:gd name="connsiteY9" fmla="*/ 1027176 h 1824704"/>
                <a:gd name="connsiteX10" fmla="*/ 1611058 w 1611058"/>
                <a:gd name="connsiteY10" fmla="*/ 1517904 h 1824704"/>
                <a:gd name="connsiteX11" fmla="*/ 1238536 w 1611058"/>
                <a:gd name="connsiteY11" fmla="*/ 1617726 h 18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1058" h="1824704">
                  <a:moveTo>
                    <a:pt x="1238536" y="1617726"/>
                  </a:moveTo>
                  <a:lnTo>
                    <a:pt x="635317" y="1175004"/>
                  </a:lnTo>
                  <a:lnTo>
                    <a:pt x="786384" y="1738884"/>
                  </a:lnTo>
                  <a:lnTo>
                    <a:pt x="465963" y="1824704"/>
                  </a:lnTo>
                  <a:lnTo>
                    <a:pt x="0" y="85820"/>
                  </a:lnTo>
                  <a:lnTo>
                    <a:pt x="320421" y="0"/>
                  </a:lnTo>
                  <a:lnTo>
                    <a:pt x="599980" y="1043369"/>
                  </a:lnTo>
                  <a:lnTo>
                    <a:pt x="880777" y="382334"/>
                  </a:lnTo>
                  <a:lnTo>
                    <a:pt x="1263301" y="279845"/>
                  </a:lnTo>
                  <a:lnTo>
                    <a:pt x="928402" y="1027176"/>
                  </a:lnTo>
                  <a:lnTo>
                    <a:pt x="1611058" y="1517904"/>
                  </a:lnTo>
                  <a:lnTo>
                    <a:pt x="1238536" y="1617726"/>
                  </a:lnTo>
                  <a:close/>
                </a:path>
              </a:pathLst>
            </a:custGeom>
            <a:grpFill/>
            <a:ln w="9525" cap="flat">
              <a:noFill/>
              <a:prstDash val="solid"/>
              <a:miter/>
            </a:ln>
          </p:spPr>
          <p:txBody>
            <a:bodyPr rtlCol="0" anchor="ctr"/>
            <a:lstStyle/>
            <a:p>
              <a:endParaRPr lang="en-US" sz="2400"/>
            </a:p>
          </p:txBody>
        </p:sp>
        <p:sp>
          <p:nvSpPr>
            <p:cNvPr id="14" name="Freeform: Shape 13">
              <a:extLst>
                <a:ext uri="{FF2B5EF4-FFF2-40B4-BE49-F238E27FC236}">
                  <a16:creationId xmlns:a16="http://schemas.microsoft.com/office/drawing/2014/main" id="{2913EB4D-3D77-4270-B518-88EBA748CD07}"/>
                </a:ext>
              </a:extLst>
            </p:cNvPr>
            <p:cNvSpPr/>
            <p:nvPr/>
          </p:nvSpPr>
          <p:spPr>
            <a:xfrm>
              <a:off x="3734180" y="2860737"/>
              <a:ext cx="1291780" cy="2035778"/>
            </a:xfrm>
            <a:custGeom>
              <a:avLst/>
              <a:gdLst>
                <a:gd name="connsiteX0" fmla="*/ 1291781 w 1291780"/>
                <a:gd name="connsiteY0" fmla="*/ 0 h 2035778"/>
                <a:gd name="connsiteX1" fmla="*/ 1172528 w 1291780"/>
                <a:gd name="connsiteY1" fmla="*/ 1363218 h 2035778"/>
                <a:gd name="connsiteX2" fmla="*/ 649796 w 1291780"/>
                <a:gd name="connsiteY2" fmla="*/ 2035778 h 2035778"/>
                <a:gd name="connsiteX3" fmla="*/ 569881 w 1291780"/>
                <a:gd name="connsiteY3" fmla="*/ 1737646 h 2035778"/>
                <a:gd name="connsiteX4" fmla="*/ 831437 w 1291780"/>
                <a:gd name="connsiteY4" fmla="*/ 1411986 h 2035778"/>
                <a:gd name="connsiteX5" fmla="*/ 0 w 1291780"/>
                <a:gd name="connsiteY5" fmla="*/ 346138 h 2035778"/>
                <a:gd name="connsiteX6" fmla="*/ 350234 w 1291780"/>
                <a:gd name="connsiteY6" fmla="*/ 252317 h 2035778"/>
                <a:gd name="connsiteX7" fmla="*/ 896779 w 1291780"/>
                <a:gd name="connsiteY7" fmla="*/ 1000411 h 2035778"/>
                <a:gd name="connsiteX8" fmla="*/ 948880 w 1291780"/>
                <a:gd name="connsiteY8" fmla="*/ 91821 h 2035778"/>
                <a:gd name="connsiteX9" fmla="*/ 1291781 w 1291780"/>
                <a:gd name="connsiteY9" fmla="*/ 0 h 203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780" h="2035778">
                  <a:moveTo>
                    <a:pt x="1291781" y="0"/>
                  </a:moveTo>
                  <a:lnTo>
                    <a:pt x="1172528" y="1363218"/>
                  </a:lnTo>
                  <a:cubicBezTo>
                    <a:pt x="1139190" y="1755553"/>
                    <a:pt x="970026" y="1968627"/>
                    <a:pt x="649796" y="2035778"/>
                  </a:cubicBezTo>
                  <a:lnTo>
                    <a:pt x="569881" y="1737646"/>
                  </a:lnTo>
                  <a:cubicBezTo>
                    <a:pt x="746950" y="1692878"/>
                    <a:pt x="816388" y="1594390"/>
                    <a:pt x="831437" y="1411986"/>
                  </a:cubicBezTo>
                  <a:lnTo>
                    <a:pt x="0" y="346138"/>
                  </a:lnTo>
                  <a:lnTo>
                    <a:pt x="350234" y="252317"/>
                  </a:lnTo>
                  <a:lnTo>
                    <a:pt x="896779" y="1000411"/>
                  </a:lnTo>
                  <a:lnTo>
                    <a:pt x="948880" y="91821"/>
                  </a:lnTo>
                  <a:lnTo>
                    <a:pt x="1291781" y="0"/>
                  </a:lnTo>
                  <a:close/>
                </a:path>
              </a:pathLst>
            </a:custGeom>
            <a:grpFill/>
            <a:ln w="9525" cap="flat">
              <a:noFill/>
              <a:prstDash val="solid"/>
              <a:miter/>
            </a:ln>
          </p:spPr>
          <p:txBody>
            <a:bodyPr rtlCol="0" anchor="ctr"/>
            <a:lstStyle/>
            <a:p>
              <a:endParaRPr lang="en-US" sz="2400"/>
            </a:p>
          </p:txBody>
        </p:sp>
        <p:sp>
          <p:nvSpPr>
            <p:cNvPr id="15" name="Freeform: Shape 14">
              <a:extLst>
                <a:ext uri="{FF2B5EF4-FFF2-40B4-BE49-F238E27FC236}">
                  <a16:creationId xmlns:a16="http://schemas.microsoft.com/office/drawing/2014/main" id="{226FFBEB-0F60-4026-9EB1-7A08121A7EC6}"/>
                </a:ext>
              </a:extLst>
            </p:cNvPr>
            <p:cNvSpPr/>
            <p:nvPr/>
          </p:nvSpPr>
          <p:spPr>
            <a:xfrm>
              <a:off x="5205381" y="2616074"/>
              <a:ext cx="1362337" cy="1359895"/>
            </a:xfrm>
            <a:custGeom>
              <a:avLst/>
              <a:gdLst>
                <a:gd name="connsiteX0" fmla="*/ 24224 w 1362337"/>
                <a:gd name="connsiteY0" fmla="*/ 855692 h 1359895"/>
                <a:gd name="connsiteX1" fmla="*/ 504284 w 1362337"/>
                <a:gd name="connsiteY1" fmla="*/ 24160 h 1359895"/>
                <a:gd name="connsiteX2" fmla="*/ 1338293 w 1362337"/>
                <a:gd name="connsiteY2" fmla="*/ 503553 h 1359895"/>
                <a:gd name="connsiteX3" fmla="*/ 855757 w 1362337"/>
                <a:gd name="connsiteY3" fmla="*/ 1335752 h 1359895"/>
                <a:gd name="connsiteX4" fmla="*/ 24224 w 1362337"/>
                <a:gd name="connsiteY4" fmla="*/ 855692 h 1359895"/>
                <a:gd name="connsiteX5" fmla="*/ 1017872 w 1362337"/>
                <a:gd name="connsiteY5" fmla="*/ 589468 h 1359895"/>
                <a:gd name="connsiteX6" fmla="*/ 588199 w 1362337"/>
                <a:gd name="connsiteY6" fmla="*/ 337151 h 1359895"/>
                <a:gd name="connsiteX7" fmla="*/ 344645 w 1362337"/>
                <a:gd name="connsiteY7" fmla="*/ 769872 h 1359895"/>
                <a:gd name="connsiteX8" fmla="*/ 771842 w 1362337"/>
                <a:gd name="connsiteY8" fmla="*/ 1022856 h 1359895"/>
                <a:gd name="connsiteX9" fmla="*/ 1017872 w 1362337"/>
                <a:gd name="connsiteY9" fmla="*/ 589468 h 13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337" h="1359895">
                  <a:moveTo>
                    <a:pt x="24224" y="855692"/>
                  </a:moveTo>
                  <a:cubicBezTo>
                    <a:pt x="-74931" y="485551"/>
                    <a:pt x="139191" y="121981"/>
                    <a:pt x="504284" y="24160"/>
                  </a:cubicBezTo>
                  <a:cubicBezTo>
                    <a:pt x="869473" y="-73662"/>
                    <a:pt x="1239138" y="133411"/>
                    <a:pt x="1338293" y="503553"/>
                  </a:cubicBezTo>
                  <a:cubicBezTo>
                    <a:pt x="1437448" y="873694"/>
                    <a:pt x="1220850" y="1237930"/>
                    <a:pt x="855757" y="1335752"/>
                  </a:cubicBezTo>
                  <a:cubicBezTo>
                    <a:pt x="490568" y="1433669"/>
                    <a:pt x="123379" y="1225834"/>
                    <a:pt x="24224" y="855692"/>
                  </a:cubicBezTo>
                  <a:close/>
                  <a:moveTo>
                    <a:pt x="1017872" y="589468"/>
                  </a:moveTo>
                  <a:cubicBezTo>
                    <a:pt x="963961" y="388300"/>
                    <a:pt x="779462" y="285907"/>
                    <a:pt x="588199" y="337151"/>
                  </a:cubicBezTo>
                  <a:cubicBezTo>
                    <a:pt x="399414" y="387729"/>
                    <a:pt x="290733" y="568609"/>
                    <a:pt x="344645" y="769872"/>
                  </a:cubicBezTo>
                  <a:cubicBezTo>
                    <a:pt x="398557" y="971040"/>
                    <a:pt x="583056" y="1073434"/>
                    <a:pt x="771842" y="1022856"/>
                  </a:cubicBezTo>
                  <a:cubicBezTo>
                    <a:pt x="963199" y="971611"/>
                    <a:pt x="1071784" y="790732"/>
                    <a:pt x="1017872" y="589468"/>
                  </a:cubicBezTo>
                  <a:close/>
                </a:path>
              </a:pathLst>
            </a:custGeom>
            <a:grpFill/>
            <a:ln w="9525" cap="flat">
              <a:noFill/>
              <a:prstDash val="solid"/>
              <a:miter/>
            </a:ln>
          </p:spPr>
          <p:txBody>
            <a:bodyPr rtlCol="0" anchor="ctr"/>
            <a:lstStyle/>
            <a:p>
              <a:endParaRPr lang="en-US" sz="2400"/>
            </a:p>
          </p:txBody>
        </p:sp>
        <p:sp>
          <p:nvSpPr>
            <p:cNvPr id="16" name="Freeform: Shape 15">
              <a:extLst>
                <a:ext uri="{FF2B5EF4-FFF2-40B4-BE49-F238E27FC236}">
                  <a16:creationId xmlns:a16="http://schemas.microsoft.com/office/drawing/2014/main" id="{7430C7BD-660E-4A4F-9C02-E23F4F169DBF}"/>
                </a:ext>
              </a:extLst>
            </p:cNvPr>
            <p:cNvSpPr/>
            <p:nvPr/>
          </p:nvSpPr>
          <p:spPr>
            <a:xfrm>
              <a:off x="6583488" y="2132551"/>
              <a:ext cx="1492853" cy="1480641"/>
            </a:xfrm>
            <a:custGeom>
              <a:avLst/>
              <a:gdLst>
                <a:gd name="connsiteX0" fmla="*/ 1160050 w 1492853"/>
                <a:gd name="connsiteY0" fmla="*/ 0 h 1480641"/>
                <a:gd name="connsiteX1" fmla="*/ 1492853 w 1492853"/>
                <a:gd name="connsiteY1" fmla="*/ 1242060 h 1480641"/>
                <a:gd name="connsiteX2" fmla="*/ 1172433 w 1492853"/>
                <a:gd name="connsiteY2" fmla="*/ 1327976 h 1480641"/>
                <a:gd name="connsiteX3" fmla="*/ 1135189 w 1492853"/>
                <a:gd name="connsiteY3" fmla="*/ 1188815 h 1480641"/>
                <a:gd name="connsiteX4" fmla="*/ 811625 w 1492853"/>
                <a:gd name="connsiteY4" fmla="*/ 1461897 h 1480641"/>
                <a:gd name="connsiteX5" fmla="*/ 204311 w 1492853"/>
                <a:gd name="connsiteY5" fmla="*/ 1073468 h 1480641"/>
                <a:gd name="connsiteX6" fmla="*/ 0 w 1492853"/>
                <a:gd name="connsiteY6" fmla="*/ 310801 h 1480641"/>
                <a:gd name="connsiteX7" fmla="*/ 320421 w 1492853"/>
                <a:gd name="connsiteY7" fmla="*/ 224980 h 1480641"/>
                <a:gd name="connsiteX8" fmla="*/ 514159 w 1492853"/>
                <a:gd name="connsiteY8" fmla="*/ 947833 h 1480641"/>
                <a:gd name="connsiteX9" fmla="*/ 828675 w 1492853"/>
                <a:gd name="connsiteY9" fmla="*/ 1137761 h 1480641"/>
                <a:gd name="connsiteX10" fmla="*/ 1019366 w 1492853"/>
                <a:gd name="connsiteY10" fmla="*/ 756476 h 1480641"/>
                <a:gd name="connsiteX11" fmla="*/ 839629 w 1492853"/>
                <a:gd name="connsiteY11" fmla="*/ 85725 h 1480641"/>
                <a:gd name="connsiteX12" fmla="*/ 1160050 w 1492853"/>
                <a:gd name="connsiteY12" fmla="*/ 0 h 148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853" h="1480641">
                  <a:moveTo>
                    <a:pt x="1160050" y="0"/>
                  </a:moveTo>
                  <a:lnTo>
                    <a:pt x="1492853" y="1242060"/>
                  </a:lnTo>
                  <a:lnTo>
                    <a:pt x="1172433" y="1327976"/>
                  </a:lnTo>
                  <a:lnTo>
                    <a:pt x="1135189" y="1188815"/>
                  </a:lnTo>
                  <a:cubicBezTo>
                    <a:pt x="1090613" y="1320546"/>
                    <a:pt x="978122" y="1417320"/>
                    <a:pt x="811625" y="1461897"/>
                  </a:cubicBezTo>
                  <a:cubicBezTo>
                    <a:pt x="548354" y="1532477"/>
                    <a:pt x="292894" y="1403890"/>
                    <a:pt x="204311" y="1073468"/>
                  </a:cubicBezTo>
                  <a:lnTo>
                    <a:pt x="0" y="310801"/>
                  </a:lnTo>
                  <a:lnTo>
                    <a:pt x="320421" y="224980"/>
                  </a:lnTo>
                  <a:lnTo>
                    <a:pt x="514159" y="947833"/>
                  </a:lnTo>
                  <a:cubicBezTo>
                    <a:pt x="559403" y="1116711"/>
                    <a:pt x="684562" y="1176433"/>
                    <a:pt x="828675" y="1137761"/>
                  </a:cubicBezTo>
                  <a:cubicBezTo>
                    <a:pt x="985171" y="1095851"/>
                    <a:pt x="1077278" y="972598"/>
                    <a:pt x="1019366" y="756476"/>
                  </a:cubicBezTo>
                  <a:lnTo>
                    <a:pt x="839629" y="85725"/>
                  </a:lnTo>
                  <a:lnTo>
                    <a:pt x="1160050" y="0"/>
                  </a:lnTo>
                  <a:close/>
                </a:path>
              </a:pathLst>
            </a:custGeom>
            <a:grpFill/>
            <a:ln w="9525" cap="flat">
              <a:noFill/>
              <a:prstDash val="solid"/>
              <a:miter/>
            </a:ln>
          </p:spPr>
          <p:txBody>
            <a:bodyPr rtlCol="0" anchor="ctr"/>
            <a:lstStyle/>
            <a:p>
              <a:endParaRPr lang="en-US" sz="2400"/>
            </a:p>
          </p:txBody>
        </p:sp>
      </p:grpSp>
      <p:sp>
        <p:nvSpPr>
          <p:cNvPr id="17" name="Freihandform 5">
            <a:extLst>
              <a:ext uri="{FF2B5EF4-FFF2-40B4-BE49-F238E27FC236}">
                <a16:creationId xmlns:a16="http://schemas.microsoft.com/office/drawing/2014/main" id="{C1AD5077-01EA-4FFB-9C7C-3D1063BFBA07}"/>
              </a:ext>
            </a:extLst>
          </p:cNvPr>
          <p:cNvSpPr/>
          <p:nvPr userDrawn="1"/>
        </p:nvSpPr>
        <p:spPr>
          <a:xfrm rot="4500000">
            <a:off x="-383005" y="3"/>
            <a:ext cx="8937519" cy="6858000"/>
          </a:xfrm>
          <a:custGeom>
            <a:avLst/>
            <a:gdLst>
              <a:gd name="connsiteX0" fmla="*/ 0 w 6703139"/>
              <a:gd name="connsiteY0" fmla="*/ 5143500 h 5143500"/>
              <a:gd name="connsiteX1" fmla="*/ 1378197 w 6703139"/>
              <a:gd name="connsiteY1" fmla="*/ 0 h 5143500"/>
              <a:gd name="connsiteX2" fmla="*/ 6703139 w 6703139"/>
              <a:gd name="connsiteY2" fmla="*/ 0 h 5143500"/>
              <a:gd name="connsiteX3" fmla="*/ 5324943 w 670313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703139" h="5143500">
                <a:moveTo>
                  <a:pt x="0" y="5143500"/>
                </a:moveTo>
                <a:lnTo>
                  <a:pt x="1378197" y="0"/>
                </a:lnTo>
                <a:lnTo>
                  <a:pt x="6703139" y="0"/>
                </a:lnTo>
                <a:lnTo>
                  <a:pt x="5324943" y="5143500"/>
                </a:lnTo>
                <a:close/>
              </a:path>
            </a:pathLst>
          </a:custGeom>
          <a:gradFill flip="none" rotWithShape="1">
            <a:gsLst>
              <a:gs pos="0">
                <a:schemeClr val="accent2"/>
              </a:gs>
              <a:gs pos="40000">
                <a:schemeClr val="accent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err="1">
              <a:solidFill>
                <a:schemeClr val="tx1"/>
              </a:solidFill>
              <a:latin typeface="MdFago" charset="0"/>
              <a:ea typeface="MdFago" charset="0"/>
              <a:cs typeface="MdFago" charset="0"/>
            </a:endParaRPr>
          </a:p>
        </p:txBody>
      </p:sp>
    </p:spTree>
    <p:extLst>
      <p:ext uri="{BB962C8B-B14F-4D97-AF65-F5344CB8AC3E}">
        <p14:creationId xmlns:p14="http://schemas.microsoft.com/office/powerpoint/2010/main" val="2302561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nnexusHealth Slide1" type="obj">
  <p:cSld name="AnnexusHealth Slide1">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617518" y="281355"/>
            <a:ext cx="10960925" cy="8943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617517" y="1310641"/>
            <a:ext cx="10736283" cy="4866323"/>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sldNum" idx="12"/>
          </p:nvPr>
        </p:nvSpPr>
        <p:spPr>
          <a:xfrm>
            <a:off x="310897" y="6176964"/>
            <a:ext cx="626556" cy="399683"/>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sz="1200" b="0" i="0" u="none" strike="noStrike" cap="none">
                <a:solidFill>
                  <a:srgbClr val="828282"/>
                </a:solidFill>
                <a:latin typeface="Arial"/>
                <a:ea typeface="Arial"/>
                <a:cs typeface="Arial"/>
                <a:sym typeface="Arial"/>
              </a:defRPr>
            </a:lvl1pPr>
            <a:lvl2pPr marL="0" lvl="1" indent="0" algn="l">
              <a:spcBef>
                <a:spcPts val="0"/>
              </a:spcBef>
              <a:buNone/>
              <a:defRPr sz="1200" b="0" i="0" u="none" strike="noStrike" cap="none">
                <a:solidFill>
                  <a:srgbClr val="828282"/>
                </a:solidFill>
                <a:latin typeface="Arial"/>
                <a:ea typeface="Arial"/>
                <a:cs typeface="Arial"/>
                <a:sym typeface="Arial"/>
              </a:defRPr>
            </a:lvl2pPr>
            <a:lvl3pPr marL="0" lvl="2" indent="0" algn="l">
              <a:spcBef>
                <a:spcPts val="0"/>
              </a:spcBef>
              <a:buNone/>
              <a:defRPr sz="1200" b="0" i="0" u="none" strike="noStrike" cap="none">
                <a:solidFill>
                  <a:srgbClr val="828282"/>
                </a:solidFill>
                <a:latin typeface="Arial"/>
                <a:ea typeface="Arial"/>
                <a:cs typeface="Arial"/>
                <a:sym typeface="Arial"/>
              </a:defRPr>
            </a:lvl3pPr>
            <a:lvl4pPr marL="0" lvl="3" indent="0" algn="l">
              <a:spcBef>
                <a:spcPts val="0"/>
              </a:spcBef>
              <a:buNone/>
              <a:defRPr sz="1200" b="0" i="0" u="none" strike="noStrike" cap="none">
                <a:solidFill>
                  <a:srgbClr val="828282"/>
                </a:solidFill>
                <a:latin typeface="Arial"/>
                <a:ea typeface="Arial"/>
                <a:cs typeface="Arial"/>
                <a:sym typeface="Arial"/>
              </a:defRPr>
            </a:lvl4pPr>
            <a:lvl5pPr marL="0" lvl="4" indent="0" algn="l">
              <a:spcBef>
                <a:spcPts val="0"/>
              </a:spcBef>
              <a:buNone/>
              <a:defRPr sz="1200" b="0" i="0" u="none" strike="noStrike" cap="none">
                <a:solidFill>
                  <a:srgbClr val="828282"/>
                </a:solidFill>
                <a:latin typeface="Arial"/>
                <a:ea typeface="Arial"/>
                <a:cs typeface="Arial"/>
                <a:sym typeface="Arial"/>
              </a:defRPr>
            </a:lvl5pPr>
            <a:lvl6pPr marL="0" lvl="5" indent="0" algn="l">
              <a:spcBef>
                <a:spcPts val="0"/>
              </a:spcBef>
              <a:buNone/>
              <a:defRPr sz="1200" b="0" i="0" u="none" strike="noStrike" cap="none">
                <a:solidFill>
                  <a:srgbClr val="828282"/>
                </a:solidFill>
                <a:latin typeface="Arial"/>
                <a:ea typeface="Arial"/>
                <a:cs typeface="Arial"/>
                <a:sym typeface="Arial"/>
              </a:defRPr>
            </a:lvl6pPr>
            <a:lvl7pPr marL="0" lvl="6" indent="0" algn="l">
              <a:spcBef>
                <a:spcPts val="0"/>
              </a:spcBef>
              <a:buNone/>
              <a:defRPr sz="1200" b="0" i="0" u="none" strike="noStrike" cap="none">
                <a:solidFill>
                  <a:srgbClr val="828282"/>
                </a:solidFill>
                <a:latin typeface="Arial"/>
                <a:ea typeface="Arial"/>
                <a:cs typeface="Arial"/>
                <a:sym typeface="Arial"/>
              </a:defRPr>
            </a:lvl7pPr>
            <a:lvl8pPr marL="0" lvl="7" indent="0" algn="l">
              <a:spcBef>
                <a:spcPts val="0"/>
              </a:spcBef>
              <a:buNone/>
              <a:defRPr sz="1200" b="0" i="0" u="none" strike="noStrike" cap="none">
                <a:solidFill>
                  <a:srgbClr val="828282"/>
                </a:solidFill>
                <a:latin typeface="Arial"/>
                <a:ea typeface="Arial"/>
                <a:cs typeface="Arial"/>
                <a:sym typeface="Arial"/>
              </a:defRPr>
            </a:lvl8pPr>
            <a:lvl9pPr marL="0" lvl="8" indent="0" algn="l">
              <a:spcBef>
                <a:spcPts val="0"/>
              </a:spcBef>
              <a:buNone/>
              <a:defRPr sz="1200" b="0" i="0" u="none" strike="noStrike" cap="none">
                <a:solidFill>
                  <a:srgbClr val="828282"/>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7012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AssistPoint Slide1">
  <p:cSld name="AssistPoint Slide1">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17518" y="281355"/>
            <a:ext cx="10960925" cy="8943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617518" y="1310641"/>
            <a:ext cx="10960925" cy="4866323"/>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grpSp>
        <p:nvGrpSpPr>
          <p:cNvPr id="28" name="Google Shape;28;p8"/>
          <p:cNvGrpSpPr/>
          <p:nvPr/>
        </p:nvGrpSpPr>
        <p:grpSpPr>
          <a:xfrm rot="10800000">
            <a:off x="2" y="6656137"/>
            <a:ext cx="12191999" cy="201865"/>
            <a:chOff x="-130627" y="6656136"/>
            <a:chExt cx="12191999" cy="201865"/>
          </a:xfrm>
        </p:grpSpPr>
        <p:sp>
          <p:nvSpPr>
            <p:cNvPr id="29" name="Google Shape;29;p8"/>
            <p:cNvSpPr/>
            <p:nvPr/>
          </p:nvSpPr>
          <p:spPr>
            <a:xfrm>
              <a:off x="2934034" y="6656137"/>
              <a:ext cx="104321" cy="201864"/>
            </a:xfrm>
            <a:prstGeom prst="rtTriangle">
              <a:avLst/>
            </a:prstGeom>
            <a:solidFill>
              <a:srgbClr val="FF8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0" name="Google Shape;30;p8"/>
            <p:cNvSpPr/>
            <p:nvPr/>
          </p:nvSpPr>
          <p:spPr>
            <a:xfrm rot="10800000">
              <a:off x="3024843" y="6656136"/>
              <a:ext cx="104323" cy="201864"/>
            </a:xfrm>
            <a:prstGeom prst="rtTriangle">
              <a:avLst/>
            </a:prstGeom>
            <a:solidFill>
              <a:srgbClr val="0063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31" name="Google Shape;31;p8"/>
            <p:cNvGrpSpPr/>
            <p:nvPr/>
          </p:nvGrpSpPr>
          <p:grpSpPr>
            <a:xfrm>
              <a:off x="-130627" y="6656136"/>
              <a:ext cx="12191999" cy="201865"/>
              <a:chOff x="-130627" y="6656136"/>
              <a:chExt cx="12191999" cy="201865"/>
            </a:xfrm>
          </p:grpSpPr>
          <p:sp>
            <p:nvSpPr>
              <p:cNvPr id="32" name="Google Shape;32;p8"/>
              <p:cNvSpPr/>
              <p:nvPr/>
            </p:nvSpPr>
            <p:spPr>
              <a:xfrm>
                <a:off x="-130627" y="6656138"/>
                <a:ext cx="3064661" cy="201863"/>
              </a:xfrm>
              <a:prstGeom prst="rect">
                <a:avLst/>
              </a:prstGeom>
              <a:solidFill>
                <a:srgbClr val="FF8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 name="Google Shape;33;p8"/>
              <p:cNvSpPr/>
              <p:nvPr/>
            </p:nvSpPr>
            <p:spPr>
              <a:xfrm rot="10800000">
                <a:off x="3129164" y="6656136"/>
                <a:ext cx="8932208" cy="201864"/>
              </a:xfrm>
              <a:prstGeom prst="rect">
                <a:avLst/>
              </a:prstGeom>
              <a:solidFill>
                <a:srgbClr val="0063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pic>
        <p:nvPicPr>
          <p:cNvPr id="34" name="Google Shape;34;p8"/>
          <p:cNvPicPr preferRelativeResize="0"/>
          <p:nvPr/>
        </p:nvPicPr>
        <p:blipFill rotWithShape="1">
          <a:blip r:embed="rId2">
            <a:alphaModFix/>
          </a:blip>
          <a:srcRect/>
          <a:stretch/>
        </p:blipFill>
        <p:spPr>
          <a:xfrm>
            <a:off x="9282459" y="6272562"/>
            <a:ext cx="2658704" cy="248591"/>
          </a:xfrm>
          <a:prstGeom prst="rect">
            <a:avLst/>
          </a:prstGeom>
          <a:noFill/>
          <a:ln>
            <a:noFill/>
          </a:ln>
        </p:spPr>
      </p:pic>
      <p:sp>
        <p:nvSpPr>
          <p:cNvPr id="35" name="Google Shape;35;p8"/>
          <p:cNvSpPr txBox="1">
            <a:spLocks noGrp="1"/>
          </p:cNvSpPr>
          <p:nvPr>
            <p:ph type="sldNum" idx="12"/>
          </p:nvPr>
        </p:nvSpPr>
        <p:spPr>
          <a:xfrm>
            <a:off x="310897" y="6176964"/>
            <a:ext cx="626556" cy="399683"/>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sz="1200" b="0" i="0" u="none" strike="noStrike" cap="none">
                <a:solidFill>
                  <a:srgbClr val="828282"/>
                </a:solidFill>
                <a:latin typeface="Arial"/>
                <a:ea typeface="Arial"/>
                <a:cs typeface="Arial"/>
                <a:sym typeface="Arial"/>
              </a:defRPr>
            </a:lvl1pPr>
            <a:lvl2pPr marL="0" lvl="1" indent="0" algn="l">
              <a:spcBef>
                <a:spcPts val="0"/>
              </a:spcBef>
              <a:buNone/>
              <a:defRPr sz="1200" b="0" i="0" u="none" strike="noStrike" cap="none">
                <a:solidFill>
                  <a:srgbClr val="828282"/>
                </a:solidFill>
                <a:latin typeface="Arial"/>
                <a:ea typeface="Arial"/>
                <a:cs typeface="Arial"/>
                <a:sym typeface="Arial"/>
              </a:defRPr>
            </a:lvl2pPr>
            <a:lvl3pPr marL="0" lvl="2" indent="0" algn="l">
              <a:spcBef>
                <a:spcPts val="0"/>
              </a:spcBef>
              <a:buNone/>
              <a:defRPr sz="1200" b="0" i="0" u="none" strike="noStrike" cap="none">
                <a:solidFill>
                  <a:srgbClr val="828282"/>
                </a:solidFill>
                <a:latin typeface="Arial"/>
                <a:ea typeface="Arial"/>
                <a:cs typeface="Arial"/>
                <a:sym typeface="Arial"/>
              </a:defRPr>
            </a:lvl3pPr>
            <a:lvl4pPr marL="0" lvl="3" indent="0" algn="l">
              <a:spcBef>
                <a:spcPts val="0"/>
              </a:spcBef>
              <a:buNone/>
              <a:defRPr sz="1200" b="0" i="0" u="none" strike="noStrike" cap="none">
                <a:solidFill>
                  <a:srgbClr val="828282"/>
                </a:solidFill>
                <a:latin typeface="Arial"/>
                <a:ea typeface="Arial"/>
                <a:cs typeface="Arial"/>
                <a:sym typeface="Arial"/>
              </a:defRPr>
            </a:lvl4pPr>
            <a:lvl5pPr marL="0" lvl="4" indent="0" algn="l">
              <a:spcBef>
                <a:spcPts val="0"/>
              </a:spcBef>
              <a:buNone/>
              <a:defRPr sz="1200" b="0" i="0" u="none" strike="noStrike" cap="none">
                <a:solidFill>
                  <a:srgbClr val="828282"/>
                </a:solidFill>
                <a:latin typeface="Arial"/>
                <a:ea typeface="Arial"/>
                <a:cs typeface="Arial"/>
                <a:sym typeface="Arial"/>
              </a:defRPr>
            </a:lvl5pPr>
            <a:lvl6pPr marL="0" lvl="5" indent="0" algn="l">
              <a:spcBef>
                <a:spcPts val="0"/>
              </a:spcBef>
              <a:buNone/>
              <a:defRPr sz="1200" b="0" i="0" u="none" strike="noStrike" cap="none">
                <a:solidFill>
                  <a:srgbClr val="828282"/>
                </a:solidFill>
                <a:latin typeface="Arial"/>
                <a:ea typeface="Arial"/>
                <a:cs typeface="Arial"/>
                <a:sym typeface="Arial"/>
              </a:defRPr>
            </a:lvl6pPr>
            <a:lvl7pPr marL="0" lvl="6" indent="0" algn="l">
              <a:spcBef>
                <a:spcPts val="0"/>
              </a:spcBef>
              <a:buNone/>
              <a:defRPr sz="1200" b="0" i="0" u="none" strike="noStrike" cap="none">
                <a:solidFill>
                  <a:srgbClr val="828282"/>
                </a:solidFill>
                <a:latin typeface="Arial"/>
                <a:ea typeface="Arial"/>
                <a:cs typeface="Arial"/>
                <a:sym typeface="Arial"/>
              </a:defRPr>
            </a:lvl7pPr>
            <a:lvl8pPr marL="0" lvl="7" indent="0" algn="l">
              <a:spcBef>
                <a:spcPts val="0"/>
              </a:spcBef>
              <a:buNone/>
              <a:defRPr sz="1200" b="0" i="0" u="none" strike="noStrike" cap="none">
                <a:solidFill>
                  <a:srgbClr val="828282"/>
                </a:solidFill>
                <a:latin typeface="Arial"/>
                <a:ea typeface="Arial"/>
                <a:cs typeface="Arial"/>
                <a:sym typeface="Arial"/>
              </a:defRPr>
            </a:lvl8pPr>
            <a:lvl9pPr marL="0" lvl="8" indent="0" algn="l">
              <a:spcBef>
                <a:spcPts val="0"/>
              </a:spcBef>
              <a:buNone/>
              <a:defRPr sz="1200" b="0" i="0" u="none" strike="noStrike" cap="none">
                <a:solidFill>
                  <a:srgbClr val="828282"/>
                </a:solidFill>
                <a:latin typeface="Arial"/>
                <a:ea typeface="Arial"/>
                <a:cs typeface="Arial"/>
                <a:sym typeface="Arial"/>
              </a:defRPr>
            </a:lvl9pPr>
          </a:lstStyle>
          <a:p>
            <a:fld id="{00000000-1234-1234-1234-123412341234}" type="slidenum">
              <a:rPr lang="en-US" smtClean="0"/>
              <a:pPr/>
              <a:t>‹#›</a:t>
            </a:fld>
            <a:endParaRPr lang="en-US" dirty="0"/>
          </a:p>
        </p:txBody>
      </p:sp>
      <p:sp>
        <p:nvSpPr>
          <p:cNvPr id="36" name="Google Shape;36;p8"/>
          <p:cNvSpPr txBox="1"/>
          <p:nvPr/>
        </p:nvSpPr>
        <p:spPr>
          <a:xfrm>
            <a:off x="1" y="6241088"/>
            <a:ext cx="9023017" cy="4502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dirty="0">
                <a:solidFill>
                  <a:srgbClr val="6F6F6F"/>
                </a:solidFill>
                <a:latin typeface="Calibri"/>
                <a:ea typeface="Calibri"/>
                <a:cs typeface="Calibri"/>
                <a:sym typeface="Calibri"/>
              </a:rPr>
              <a:t>Proprietary and Confidential to Annexus Health, LLC</a:t>
            </a:r>
            <a:endParaRPr sz="1800" dirty="0"/>
          </a:p>
        </p:txBody>
      </p:sp>
    </p:spTree>
    <p:extLst>
      <p:ext uri="{BB962C8B-B14F-4D97-AF65-F5344CB8AC3E}">
        <p14:creationId xmlns:p14="http://schemas.microsoft.com/office/powerpoint/2010/main" val="1007625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AssistPoint Section Title">
  <p:cSld name="AssistPoint Section Title">
    <p:bg>
      <p:bgPr>
        <a:solidFill>
          <a:srgbClr val="FF8633"/>
        </a:solidFill>
        <a:effectLst/>
      </p:bgPr>
    </p:bg>
    <p:spTree>
      <p:nvGrpSpPr>
        <p:cNvPr id="1" name="Shape 43"/>
        <p:cNvGrpSpPr/>
        <p:nvPr/>
      </p:nvGrpSpPr>
      <p:grpSpPr>
        <a:xfrm>
          <a:off x="0" y="0"/>
          <a:ext cx="0" cy="0"/>
          <a:chOff x="0" y="0"/>
          <a:chExt cx="0" cy="0"/>
        </a:xfrm>
      </p:grpSpPr>
      <p:grpSp>
        <p:nvGrpSpPr>
          <p:cNvPr id="44" name="Google Shape;44;p10"/>
          <p:cNvGrpSpPr/>
          <p:nvPr/>
        </p:nvGrpSpPr>
        <p:grpSpPr>
          <a:xfrm>
            <a:off x="-849086" y="-3705"/>
            <a:ext cx="13041087" cy="6877201"/>
            <a:chOff x="-3579813" y="-19178"/>
            <a:chExt cx="13028614" cy="6869158"/>
          </a:xfrm>
        </p:grpSpPr>
        <p:sp>
          <p:nvSpPr>
            <p:cNvPr id="45" name="Google Shape;45;p10"/>
            <p:cNvSpPr/>
            <p:nvPr/>
          </p:nvSpPr>
          <p:spPr>
            <a:xfrm>
              <a:off x="5743075" y="-1"/>
              <a:ext cx="3705726" cy="6849981"/>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6" name="Google Shape;46;p10"/>
            <p:cNvSpPr/>
            <p:nvPr/>
          </p:nvSpPr>
          <p:spPr>
            <a:xfrm>
              <a:off x="-3579813" y="-19178"/>
              <a:ext cx="9322887" cy="68691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47" name="Google Shape;47;p10"/>
          <p:cNvSpPr/>
          <p:nvPr/>
        </p:nvSpPr>
        <p:spPr>
          <a:xfrm>
            <a:off x="-849087" y="3993938"/>
            <a:ext cx="1473875" cy="2879559"/>
          </a:xfrm>
          <a:prstGeom prst="rtTriangle">
            <a:avLst/>
          </a:prstGeom>
          <a:solidFill>
            <a:srgbClr val="FF8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8" name="Google Shape;48;p10" descr="A close up of a logo&#10;&#10;Description automatically generated"/>
          <p:cNvPicPr preferRelativeResize="0"/>
          <p:nvPr/>
        </p:nvPicPr>
        <p:blipFill rotWithShape="1">
          <a:blip r:embed="rId2">
            <a:alphaModFix/>
          </a:blip>
          <a:srcRect/>
          <a:stretch/>
        </p:blipFill>
        <p:spPr>
          <a:xfrm>
            <a:off x="10543674" y="5611090"/>
            <a:ext cx="1104900" cy="1085487"/>
          </a:xfrm>
          <a:prstGeom prst="rect">
            <a:avLst/>
          </a:prstGeom>
          <a:noFill/>
          <a:ln>
            <a:noFill/>
          </a:ln>
        </p:spPr>
      </p:pic>
      <p:sp>
        <p:nvSpPr>
          <p:cNvPr id="49" name="Google Shape;49;p10"/>
          <p:cNvSpPr txBox="1">
            <a:spLocks noGrp="1"/>
          </p:cNvSpPr>
          <p:nvPr>
            <p:ph type="ctrTitle"/>
          </p:nvPr>
        </p:nvSpPr>
        <p:spPr>
          <a:xfrm>
            <a:off x="1425473" y="1863535"/>
            <a:ext cx="740600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Arial"/>
              <a:buNone/>
              <a:defRPr sz="36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
          <p:cNvSpPr txBox="1">
            <a:spLocks noGrp="1"/>
          </p:cNvSpPr>
          <p:nvPr>
            <p:ph type="subTitle" idx="1"/>
          </p:nvPr>
        </p:nvSpPr>
        <p:spPr>
          <a:xfrm>
            <a:off x="1425471" y="4361105"/>
            <a:ext cx="7406007" cy="16378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1" name="Google Shape;51;p10"/>
          <p:cNvSpPr txBox="1"/>
          <p:nvPr/>
        </p:nvSpPr>
        <p:spPr>
          <a:xfrm>
            <a:off x="1310456" y="6415852"/>
            <a:ext cx="4319269" cy="45027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6F6F6F"/>
                </a:solidFill>
                <a:latin typeface="Calibri"/>
                <a:ea typeface="Calibri"/>
                <a:cs typeface="Calibri"/>
                <a:sym typeface="Calibri"/>
              </a:rPr>
              <a:t>Proprietary and Confidential to Annexus Health, LLC</a:t>
            </a:r>
            <a:endParaRPr sz="1800" dirty="0"/>
          </a:p>
        </p:txBody>
      </p:sp>
    </p:spTree>
    <p:extLst>
      <p:ext uri="{BB962C8B-B14F-4D97-AF65-F5344CB8AC3E}">
        <p14:creationId xmlns:p14="http://schemas.microsoft.com/office/powerpoint/2010/main" val="4065733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two colum with picture">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CF476445-3292-41EA-9F7D-66524141203D}"/>
              </a:ext>
            </a:extLst>
          </p:cNvPr>
          <p:cNvSpPr>
            <a:spLocks noGrp="1"/>
          </p:cNvSpPr>
          <p:nvPr>
            <p:ph sz="half" idx="14"/>
          </p:nvPr>
        </p:nvSpPr>
        <p:spPr>
          <a:xfrm>
            <a:off x="4891500" y="2586963"/>
            <a:ext cx="3274601" cy="377814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219199" y="395819"/>
            <a:ext cx="3299884" cy="1132416"/>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a:xfrm>
            <a:off x="1219201" y="2541432"/>
            <a:ext cx="3299883" cy="3829736"/>
          </a:xfrm>
          <a:prstGeom prst="rect">
            <a:avLst/>
          </a:prstGeom>
        </p:spPr>
        <p:txBody>
          <a:bodyPr>
            <a:noAutofit/>
          </a:bodyPr>
          <a:lstStyle>
            <a:lvl1pPr>
              <a:defRPr sz="1867"/>
            </a:lvl1pPr>
          </a:lstStyle>
          <a:p>
            <a:pPr lvl="0"/>
            <a:r>
              <a:rPr lang="en-US"/>
              <a:t>Click to edit Master text styles</a:t>
            </a:r>
          </a:p>
        </p:txBody>
      </p:sp>
      <p:sp>
        <p:nvSpPr>
          <p:cNvPr id="14" name="Picture Placeholder 13">
            <a:extLst>
              <a:ext uri="{FF2B5EF4-FFF2-40B4-BE49-F238E27FC236}">
                <a16:creationId xmlns:a16="http://schemas.microsoft.com/office/drawing/2014/main" id="{3DECE0A8-6E2E-4CDD-9C99-ADC3BD870BC3}"/>
              </a:ext>
            </a:extLst>
          </p:cNvPr>
          <p:cNvSpPr>
            <a:spLocks noGrp="1"/>
          </p:cNvSpPr>
          <p:nvPr>
            <p:ph type="pic" sz="quarter" idx="13"/>
          </p:nvPr>
        </p:nvSpPr>
        <p:spPr>
          <a:xfrm>
            <a:off x="8540753" y="0"/>
            <a:ext cx="3651249" cy="6858000"/>
          </a:xfrm>
          <a:solidFill>
            <a:schemeClr val="bg1">
              <a:lumMod val="95000"/>
            </a:schemeClr>
          </a:solidFill>
        </p:spPr>
        <p:txBody>
          <a:bodyPr anchor="ctr" anchorCtr="1">
            <a:noAutofit/>
          </a:bodyPr>
          <a:lstStyle/>
          <a:p>
            <a:r>
              <a:rPr lang="en-US"/>
              <a:t>Click icon to add picture</a:t>
            </a:r>
          </a:p>
        </p:txBody>
      </p:sp>
      <p:pic>
        <p:nvPicPr>
          <p:cNvPr id="15" name="Picture 8">
            <a:extLst>
              <a:ext uri="{FF2B5EF4-FFF2-40B4-BE49-F238E27FC236}">
                <a16:creationId xmlns:a16="http://schemas.microsoft.com/office/drawing/2014/main" id="{E0B0DAAE-C09B-45BD-9696-C3DAD5E5DE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9"/>
            <a:ext cx="1448192" cy="146749"/>
          </a:xfrm>
          <a:prstGeom prst="rect">
            <a:avLst/>
          </a:prstGeom>
        </p:spPr>
      </p:pic>
      <p:sp>
        <p:nvSpPr>
          <p:cNvPr id="3" name="Date Placeholder 2">
            <a:extLst>
              <a:ext uri="{FF2B5EF4-FFF2-40B4-BE49-F238E27FC236}">
                <a16:creationId xmlns:a16="http://schemas.microsoft.com/office/drawing/2014/main" id="{97B6E34C-7363-422B-B89A-4EB5DF3FAF9D}"/>
              </a:ext>
            </a:extLst>
          </p:cNvPr>
          <p:cNvSpPr>
            <a:spLocks noGrp="1"/>
          </p:cNvSpPr>
          <p:nvPr>
            <p:ph type="dt" sz="half" idx="15"/>
          </p:nvPr>
        </p:nvSpPr>
        <p:spPr/>
        <p:txBody>
          <a:bodyPr/>
          <a:lstStyle>
            <a:lvl1pPr>
              <a:defRPr/>
            </a:lvl1pPr>
          </a:lstStyle>
          <a:p>
            <a:fld id="{6F091AE1-E493-FB45-BD93-5F5BFF288217}" type="datetime1">
              <a:rPr lang="en-US" smtClean="0"/>
              <a:pPr/>
              <a:t>6/15/24</a:t>
            </a:fld>
            <a:endParaRPr lang="en-US" dirty="0"/>
          </a:p>
        </p:txBody>
      </p:sp>
      <p:sp>
        <p:nvSpPr>
          <p:cNvPr id="5" name="Footer Placeholder 4">
            <a:extLst>
              <a:ext uri="{FF2B5EF4-FFF2-40B4-BE49-F238E27FC236}">
                <a16:creationId xmlns:a16="http://schemas.microsoft.com/office/drawing/2014/main" id="{B113677F-DC32-4816-B920-A8A556D57F60}"/>
              </a:ext>
            </a:extLst>
          </p:cNvPr>
          <p:cNvSpPr>
            <a:spLocks noGrp="1"/>
          </p:cNvSpPr>
          <p:nvPr>
            <p:ph type="ftr" sz="quarter" idx="16"/>
          </p:nvPr>
        </p:nvSpPr>
        <p:spPr/>
        <p:txBody>
          <a:bodyPr/>
          <a:lstStyle/>
          <a:p>
            <a:r>
              <a:rPr lang="en-US"/>
              <a:t>Confidential</a:t>
            </a:r>
          </a:p>
        </p:txBody>
      </p:sp>
      <p:sp>
        <p:nvSpPr>
          <p:cNvPr id="7" name="Slide Number Placeholder 6">
            <a:extLst>
              <a:ext uri="{FF2B5EF4-FFF2-40B4-BE49-F238E27FC236}">
                <a16:creationId xmlns:a16="http://schemas.microsoft.com/office/drawing/2014/main" id="{3543ABFA-3E0D-4F0A-AF30-F33D95442FD9}"/>
              </a:ext>
            </a:extLst>
          </p:cNvPr>
          <p:cNvSpPr>
            <a:spLocks noGrp="1"/>
          </p:cNvSpPr>
          <p:nvPr>
            <p:ph type="sldNum" sz="quarter" idx="17"/>
          </p:nvPr>
        </p:nvSpPr>
        <p:spPr/>
        <p:txBody>
          <a:bodyPr/>
          <a:lstStyle/>
          <a:p>
            <a:fld id="{F207DD7E-2893-4952-BB40-9A5B851D3DD5}" type="slidenum">
              <a:rPr lang="en-US" smtClean="0"/>
              <a:pPr/>
              <a:t>‹#›</a:t>
            </a:fld>
            <a:endParaRPr lang="en-US"/>
          </a:p>
        </p:txBody>
      </p:sp>
    </p:spTree>
    <p:extLst>
      <p:ext uri="{BB962C8B-B14F-4D97-AF65-F5344CB8AC3E}">
        <p14:creationId xmlns:p14="http://schemas.microsoft.com/office/powerpoint/2010/main" val="501313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one column">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10634135" cy="1132416"/>
          </a:xfrm>
          <a:prstGeom prst="rect">
            <a:avLst/>
          </a:prstGeom>
        </p:spPr>
        <p:txBody>
          <a:bodyPr>
            <a:noAutofit/>
          </a:bodyPr>
          <a:lstStyle/>
          <a:p>
            <a:r>
              <a:rPr lang="en-US" noProof="0"/>
              <a:t>Click to edit Master title style</a:t>
            </a:r>
          </a:p>
        </p:txBody>
      </p:sp>
      <p:sp>
        <p:nvSpPr>
          <p:cNvPr id="3" name="Text Placeholder 2"/>
          <p:cNvSpPr>
            <a:spLocks noGrp="1"/>
          </p:cNvSpPr>
          <p:nvPr>
            <p:ph type="body" idx="1"/>
          </p:nvPr>
        </p:nvSpPr>
        <p:spPr>
          <a:xfrm>
            <a:off x="1219199" y="1528234"/>
            <a:ext cx="10634135" cy="1037167"/>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28378" y="2565401"/>
            <a:ext cx="10624957" cy="3799711"/>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5C011603-4030-4B52-AEC5-4DFDC33280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9602E8F7-27EE-43CE-AA9B-A23C3630FD02}"/>
              </a:ext>
            </a:extLst>
          </p:cNvPr>
          <p:cNvSpPr>
            <a:spLocks noGrp="1"/>
          </p:cNvSpPr>
          <p:nvPr>
            <p:ph type="dt" sz="half" idx="10"/>
          </p:nvPr>
        </p:nvSpPr>
        <p:spPr/>
        <p:txBody>
          <a:bodyPr/>
          <a:lstStyle>
            <a:lvl1pPr>
              <a:defRPr/>
            </a:lvl1pPr>
          </a:lstStyle>
          <a:p>
            <a:fld id="{9884DF67-9217-476C-8670-61C443755F53}"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C73C066D-E19C-4186-86AC-703A6DD3C288}"/>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4B242ABD-5332-41BE-932D-E9ABC5337E23}"/>
              </a:ext>
            </a:extLst>
          </p:cNvPr>
          <p:cNvSpPr>
            <a:spLocks noGrp="1"/>
          </p:cNvSpPr>
          <p:nvPr>
            <p:ph type="ftr" sz="quarter" idx="13"/>
          </p:nvPr>
        </p:nvSpPr>
        <p:spPr/>
        <p:txBody>
          <a:bodyPr/>
          <a:lstStyle/>
          <a:p>
            <a:r>
              <a:rPr lang="en-US"/>
              <a:t>Confidential</a:t>
            </a:r>
          </a:p>
        </p:txBody>
      </p:sp>
    </p:spTree>
    <p:extLst>
      <p:ext uri="{BB962C8B-B14F-4D97-AF65-F5344CB8AC3E}">
        <p14:creationId xmlns:p14="http://schemas.microsoft.com/office/powerpoint/2010/main" val="3390626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1219198" y="395819"/>
            <a:ext cx="10615205" cy="1132415"/>
          </a:xfrm>
          <a:prstGeom prst="rect">
            <a:avLst/>
          </a:prstGeom>
        </p:spPr>
        <p:txBody>
          <a:bodyPr>
            <a:noAutofit/>
          </a:bodyPr>
          <a:lstStyle/>
          <a:p>
            <a:r>
              <a:rPr lang="en-US" dirty="0"/>
              <a:t>Click to edit Master title style</a:t>
            </a:r>
          </a:p>
        </p:txBody>
      </p:sp>
      <p:sp>
        <p:nvSpPr>
          <p:cNvPr id="4" name="Content Placeholder 3"/>
          <p:cNvSpPr>
            <a:spLocks noGrp="1"/>
          </p:cNvSpPr>
          <p:nvPr>
            <p:ph sz="half" idx="2"/>
          </p:nvPr>
        </p:nvSpPr>
        <p:spPr>
          <a:xfrm>
            <a:off x="6713037" y="3657599"/>
            <a:ext cx="2377440" cy="271386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8D7CDD25-39CE-7A4B-803D-D4AF743F21F2}" type="datetime1">
              <a:rPr lang="en-US" smtClean="0"/>
              <a:pPr/>
              <a:t>6/15/24</a:t>
            </a:fld>
            <a:endParaRPr lang="en-US" dirty="0"/>
          </a:p>
        </p:txBody>
      </p:sp>
      <p:sp>
        <p:nvSpPr>
          <p:cNvPr id="7" name="Footer Placeholder 6">
            <a:extLst>
              <a:ext uri="{FF2B5EF4-FFF2-40B4-BE49-F238E27FC236}">
                <a16:creationId xmlns:a16="http://schemas.microsoft.com/office/drawing/2014/main" id="{D81F210B-7D59-4BA9-81E5-68ECBD7C8960}"/>
              </a:ext>
            </a:extLst>
          </p:cNvPr>
          <p:cNvSpPr>
            <a:spLocks noGrp="1"/>
          </p:cNvSpPr>
          <p:nvPr>
            <p:ph type="ftr" sz="quarter" idx="11"/>
          </p:nvPr>
        </p:nvSpPr>
        <p:spPr/>
        <p:txBody>
          <a:bodyPr/>
          <a:lstStyle>
            <a:lvl1pPr>
              <a:defRPr>
                <a:solidFill>
                  <a:schemeClr val="bg1"/>
                </a:solidFill>
              </a:defRPr>
            </a:lvl1pPr>
          </a:lstStyle>
          <a:p>
            <a:r>
              <a:rPr lang="en-US" dirty="0"/>
              <a:t>.</a:t>
            </a:r>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smtClean="0"/>
              <a:pPr/>
              <a:t>‹#›</a:t>
            </a:fld>
            <a:endParaRPr lang="en-US"/>
          </a:p>
        </p:txBody>
      </p:sp>
      <p:sp>
        <p:nvSpPr>
          <p:cNvPr id="10" name="Content Placeholder 3">
            <a:extLst>
              <a:ext uri="{FF2B5EF4-FFF2-40B4-BE49-F238E27FC236}">
                <a16:creationId xmlns:a16="http://schemas.microsoft.com/office/drawing/2014/main" id="{A81F75C8-33AF-4EF8-91AD-C3F613E5A327}"/>
              </a:ext>
            </a:extLst>
          </p:cNvPr>
          <p:cNvSpPr>
            <a:spLocks noGrp="1"/>
          </p:cNvSpPr>
          <p:nvPr>
            <p:ph sz="half" idx="13"/>
          </p:nvPr>
        </p:nvSpPr>
        <p:spPr>
          <a:xfrm>
            <a:off x="1221195" y="3657599"/>
            <a:ext cx="2377440" cy="271386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a:extLst>
              <a:ext uri="{FF2B5EF4-FFF2-40B4-BE49-F238E27FC236}">
                <a16:creationId xmlns:a16="http://schemas.microsoft.com/office/drawing/2014/main" id="{5F27F29A-3FCE-450F-8589-0C274FB4F28B}"/>
              </a:ext>
            </a:extLst>
          </p:cNvPr>
          <p:cNvSpPr>
            <a:spLocks noGrp="1"/>
          </p:cNvSpPr>
          <p:nvPr>
            <p:ph sz="quarter" idx="14"/>
          </p:nvPr>
        </p:nvSpPr>
        <p:spPr>
          <a:xfrm>
            <a:off x="3967116" y="3657599"/>
            <a:ext cx="2377440" cy="271386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a:extLst>
              <a:ext uri="{FF2B5EF4-FFF2-40B4-BE49-F238E27FC236}">
                <a16:creationId xmlns:a16="http://schemas.microsoft.com/office/drawing/2014/main" id="{0CCA128A-32E9-4D64-AC0B-398493F95397}"/>
              </a:ext>
            </a:extLst>
          </p:cNvPr>
          <p:cNvSpPr>
            <a:spLocks noGrp="1"/>
          </p:cNvSpPr>
          <p:nvPr>
            <p:ph sz="quarter" idx="15"/>
          </p:nvPr>
        </p:nvSpPr>
        <p:spPr>
          <a:xfrm>
            <a:off x="9458960" y="3657599"/>
            <a:ext cx="2377440" cy="271386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A22D38D3-5EC7-403C-920C-0513180C5053}"/>
              </a:ext>
            </a:extLst>
          </p:cNvPr>
          <p:cNvSpPr>
            <a:spLocks noGrp="1"/>
          </p:cNvSpPr>
          <p:nvPr>
            <p:ph sz="half" idx="16"/>
          </p:nvPr>
        </p:nvSpPr>
        <p:spPr>
          <a:xfrm>
            <a:off x="6711040"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a:t>Click to edit Master text styles</a:t>
            </a:r>
          </a:p>
        </p:txBody>
      </p:sp>
      <p:sp>
        <p:nvSpPr>
          <p:cNvPr id="14" name="Content Placeholder 3">
            <a:extLst>
              <a:ext uri="{FF2B5EF4-FFF2-40B4-BE49-F238E27FC236}">
                <a16:creationId xmlns:a16="http://schemas.microsoft.com/office/drawing/2014/main" id="{177800EA-D41D-43AB-8804-27840F237248}"/>
              </a:ext>
            </a:extLst>
          </p:cNvPr>
          <p:cNvSpPr>
            <a:spLocks noGrp="1"/>
          </p:cNvSpPr>
          <p:nvPr>
            <p:ph sz="half" idx="17"/>
          </p:nvPr>
        </p:nvSpPr>
        <p:spPr>
          <a:xfrm>
            <a:off x="1219197"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a:t>Click to edit Master text styles</a:t>
            </a:r>
          </a:p>
        </p:txBody>
      </p:sp>
      <p:sp>
        <p:nvSpPr>
          <p:cNvPr id="16" name="Content Placeholder 5">
            <a:extLst>
              <a:ext uri="{FF2B5EF4-FFF2-40B4-BE49-F238E27FC236}">
                <a16:creationId xmlns:a16="http://schemas.microsoft.com/office/drawing/2014/main" id="{D474D252-4B94-4FBB-A69E-14D59026589E}"/>
              </a:ext>
            </a:extLst>
          </p:cNvPr>
          <p:cNvSpPr>
            <a:spLocks noGrp="1"/>
          </p:cNvSpPr>
          <p:nvPr>
            <p:ph sz="quarter" idx="18"/>
          </p:nvPr>
        </p:nvSpPr>
        <p:spPr>
          <a:xfrm>
            <a:off x="3965119"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a:t>Click to edit Master text styles</a:t>
            </a:r>
          </a:p>
        </p:txBody>
      </p:sp>
      <p:sp>
        <p:nvSpPr>
          <p:cNvPr id="17" name="Content Placeholder 5">
            <a:extLst>
              <a:ext uri="{FF2B5EF4-FFF2-40B4-BE49-F238E27FC236}">
                <a16:creationId xmlns:a16="http://schemas.microsoft.com/office/drawing/2014/main" id="{3E881A5A-C925-4733-933F-212ABDC1B572}"/>
              </a:ext>
            </a:extLst>
          </p:cNvPr>
          <p:cNvSpPr>
            <a:spLocks noGrp="1"/>
          </p:cNvSpPr>
          <p:nvPr>
            <p:ph sz="quarter" idx="19"/>
          </p:nvPr>
        </p:nvSpPr>
        <p:spPr>
          <a:xfrm>
            <a:off x="9456963"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a:t>Click to edit Master text styles</a:t>
            </a:r>
          </a:p>
        </p:txBody>
      </p:sp>
    </p:spTree>
    <p:extLst>
      <p:ext uri="{BB962C8B-B14F-4D97-AF65-F5344CB8AC3E}">
        <p14:creationId xmlns:p14="http://schemas.microsoft.com/office/powerpoint/2010/main" val="3167907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3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4314583A-B0E7-49A5-AD11-8866E6BB8A3E}"/>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noProof="0"/>
              <a:t>Click icon to add picture</a:t>
            </a:r>
          </a:p>
        </p:txBody>
      </p:sp>
      <p:sp>
        <p:nvSpPr>
          <p:cNvPr id="2" name="Title 1"/>
          <p:cNvSpPr>
            <a:spLocks noGrp="1"/>
          </p:cNvSpPr>
          <p:nvPr>
            <p:ph type="ctrTitle"/>
          </p:nvPr>
        </p:nvSpPr>
        <p:spPr>
          <a:xfrm>
            <a:off x="850902" y="1393907"/>
            <a:ext cx="5477932" cy="2208660"/>
          </a:xfrm>
          <a:prstGeom prst="rect">
            <a:avLst/>
          </a:prstGeom>
        </p:spPr>
        <p:txBody>
          <a:bodyPr anchor="t" anchorCtr="0"/>
          <a:lstStyle>
            <a:lvl1pPr marL="0" marR="0" indent="0" algn="l" defTabSz="914377" rtl="0" eaLnBrk="1" fontAlgn="auto" latinLnBrk="0" hangingPunct="1">
              <a:lnSpc>
                <a:spcPct val="100000"/>
              </a:lnSpc>
              <a:spcBef>
                <a:spcPct val="0"/>
              </a:spcBef>
              <a:spcAft>
                <a:spcPts val="0"/>
              </a:spcAft>
              <a:buClrTx/>
              <a:buSzTx/>
              <a:buFontTx/>
              <a:buNone/>
              <a:tabLst/>
              <a:defRPr sz="4800"/>
            </a:lvl1pPr>
          </a:lstStyle>
          <a:p>
            <a:r>
              <a:rPr lang="en-US" noProof="0"/>
              <a:t>Click to edit Master title style</a:t>
            </a:r>
          </a:p>
        </p:txBody>
      </p:sp>
      <p:sp>
        <p:nvSpPr>
          <p:cNvPr id="3" name="Subtitle 2"/>
          <p:cNvSpPr>
            <a:spLocks noGrp="1"/>
          </p:cNvSpPr>
          <p:nvPr>
            <p:ph type="subTitle" idx="1"/>
          </p:nvPr>
        </p:nvSpPr>
        <p:spPr>
          <a:xfrm>
            <a:off x="850902" y="3602568"/>
            <a:ext cx="5477933" cy="1046771"/>
          </a:xfrm>
          <a:prstGeom prst="rect">
            <a:avLst/>
          </a:prstGeom>
        </p:spPr>
        <p:txBody>
          <a:bodyPr anchor="t" anchorCtr="0"/>
          <a:lstStyle>
            <a:lvl1pPr marL="0" indent="0" algn="l">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Tree>
    <p:extLst>
      <p:ext uri="{BB962C8B-B14F-4D97-AF65-F5344CB8AC3E}">
        <p14:creationId xmlns:p14="http://schemas.microsoft.com/office/powerpoint/2010/main" val="2274274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with picture and second logo ">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470853C-C8CE-41B0-A6BF-F72FCDAEFB9D}"/>
              </a:ext>
            </a:extLst>
          </p:cNvPr>
          <p:cNvSpPr>
            <a:spLocks noGrp="1"/>
          </p:cNvSpPr>
          <p:nvPr>
            <p:ph type="pic" sz="quarter" idx="13"/>
          </p:nvPr>
        </p:nvSpPr>
        <p:spPr>
          <a:xfrm>
            <a:off x="1" y="957942"/>
            <a:ext cx="12192000" cy="5900057"/>
          </a:xfrm>
          <a:solidFill>
            <a:schemeClr val="bg1">
              <a:lumMod val="95000"/>
            </a:schemeClr>
          </a:solidFill>
        </p:spPr>
        <p:txBody>
          <a:bodyPr anchor="b" anchorCtr="1">
            <a:noAutofit/>
          </a:bodyPr>
          <a:lstStyle/>
          <a:p>
            <a:r>
              <a:rPr lang="en-US" noProof="0"/>
              <a:t>Click icon to add picture</a:t>
            </a:r>
          </a:p>
        </p:txBody>
      </p:sp>
      <p:sp>
        <p:nvSpPr>
          <p:cNvPr id="6" name="Picture Placeholder 13">
            <a:extLst>
              <a:ext uri="{FF2B5EF4-FFF2-40B4-BE49-F238E27FC236}">
                <a16:creationId xmlns:a16="http://schemas.microsoft.com/office/drawing/2014/main" id="{22126498-906D-4FD7-A07C-13798A49B3FB}"/>
              </a:ext>
            </a:extLst>
          </p:cNvPr>
          <p:cNvSpPr>
            <a:spLocks noGrp="1"/>
          </p:cNvSpPr>
          <p:nvPr>
            <p:ph type="pic" sz="quarter" idx="14" hasCustomPrompt="1"/>
          </p:nvPr>
        </p:nvSpPr>
        <p:spPr>
          <a:xfrm>
            <a:off x="9434285" y="264814"/>
            <a:ext cx="2408768" cy="397796"/>
          </a:xfrm>
          <a:noFill/>
        </p:spPr>
        <p:txBody>
          <a:bodyPr anchor="ctr" anchorCtr="1">
            <a:noAutofit/>
          </a:bodyPr>
          <a:lstStyle>
            <a:lvl1pPr>
              <a:defRPr/>
            </a:lvl1pPr>
          </a:lstStyle>
          <a:p>
            <a:r>
              <a:rPr lang="en-US" noProof="0"/>
              <a:t>Logo</a:t>
            </a:r>
          </a:p>
        </p:txBody>
      </p:sp>
      <p:sp>
        <p:nvSpPr>
          <p:cNvPr id="2" name="Title 1"/>
          <p:cNvSpPr>
            <a:spLocks noGrp="1"/>
          </p:cNvSpPr>
          <p:nvPr>
            <p:ph type="ctrTitle"/>
          </p:nvPr>
        </p:nvSpPr>
        <p:spPr>
          <a:xfrm>
            <a:off x="850902" y="1393907"/>
            <a:ext cx="5477932" cy="2208660"/>
          </a:xfrm>
          <a:prstGeom prst="rect">
            <a:avLst/>
          </a:prstGeom>
        </p:spPr>
        <p:txBody>
          <a:bodyPr anchor="t" anchorCtr="0"/>
          <a:lstStyle>
            <a:lvl1pPr algn="l">
              <a:lnSpc>
                <a:spcPct val="100000"/>
              </a:lnSpc>
              <a:defRPr sz="4800"/>
            </a:lvl1pPr>
          </a:lstStyle>
          <a:p>
            <a:r>
              <a:rPr lang="en-US" noProof="0"/>
              <a:t>Click to edit Master title style</a:t>
            </a:r>
          </a:p>
        </p:txBody>
      </p:sp>
      <p:sp>
        <p:nvSpPr>
          <p:cNvPr id="3" name="Subtitle 2"/>
          <p:cNvSpPr>
            <a:spLocks noGrp="1"/>
          </p:cNvSpPr>
          <p:nvPr>
            <p:ph type="subTitle" idx="1"/>
          </p:nvPr>
        </p:nvSpPr>
        <p:spPr>
          <a:xfrm>
            <a:off x="850902" y="3602568"/>
            <a:ext cx="5477933" cy="1046771"/>
          </a:xfrm>
          <a:prstGeom prst="rect">
            <a:avLst/>
          </a:prstGeom>
        </p:spPr>
        <p:txBody>
          <a:bodyPr anchor="t" anchorCtr="0"/>
          <a:lstStyle>
            <a:lvl1pPr marL="0" indent="0" algn="l">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pic>
        <p:nvPicPr>
          <p:cNvPr id="7" name="Picture 8">
            <a:extLst>
              <a:ext uri="{FF2B5EF4-FFF2-40B4-BE49-F238E27FC236}">
                <a16:creationId xmlns:a16="http://schemas.microsoft.com/office/drawing/2014/main" id="{D3EAE8A9-F6E1-499B-8750-621C5271DF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5313" y="429684"/>
            <a:ext cx="2743987" cy="278057"/>
          </a:xfrm>
          <a:prstGeom prst="rect">
            <a:avLst/>
          </a:prstGeom>
        </p:spPr>
      </p:pic>
    </p:spTree>
    <p:extLst>
      <p:ext uri="{BB962C8B-B14F-4D97-AF65-F5344CB8AC3E}">
        <p14:creationId xmlns:p14="http://schemas.microsoft.com/office/powerpoint/2010/main" val="4269831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with dark picture">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4314583A-B0E7-49A5-AD11-8866E6BB8A3E}"/>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noProof="0"/>
              <a:t>Click icon to add picture</a:t>
            </a:r>
          </a:p>
        </p:txBody>
      </p:sp>
      <p:sp>
        <p:nvSpPr>
          <p:cNvPr id="2" name="Title 1"/>
          <p:cNvSpPr>
            <a:spLocks noGrp="1"/>
          </p:cNvSpPr>
          <p:nvPr>
            <p:ph type="ctrTitle"/>
          </p:nvPr>
        </p:nvSpPr>
        <p:spPr>
          <a:xfrm>
            <a:off x="850902" y="1384301"/>
            <a:ext cx="5477932" cy="2218267"/>
          </a:xfrm>
          <a:prstGeom prst="rect">
            <a:avLst/>
          </a:prstGeom>
        </p:spPr>
        <p:txBody>
          <a:bodyPr anchor="t" anchorCtr="0"/>
          <a:lstStyle>
            <a:lvl1pPr algn="l">
              <a:lnSpc>
                <a:spcPct val="100000"/>
              </a:lnSpc>
              <a:defRPr sz="48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850902" y="3602568"/>
            <a:ext cx="5477933" cy="1046771"/>
          </a:xfrm>
          <a:prstGeom prst="rect">
            <a:avLst/>
          </a:prstGeo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Tree>
    <p:extLst>
      <p:ext uri="{BB962C8B-B14F-4D97-AF65-F5344CB8AC3E}">
        <p14:creationId xmlns:p14="http://schemas.microsoft.com/office/powerpoint/2010/main" val="715814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in Tru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0902" y="1388532"/>
            <a:ext cx="5477932" cy="2224619"/>
          </a:xfrm>
          <a:prstGeom prst="rect">
            <a:avLst/>
          </a:prstGeom>
        </p:spPr>
        <p:txBody>
          <a:bodyPr anchor="t" anchorCtr="0"/>
          <a:lstStyle>
            <a:lvl1pPr algn="l">
              <a:lnSpc>
                <a:spcPct val="100000"/>
              </a:lnSpc>
              <a:defRPr sz="48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850902" y="3613150"/>
            <a:ext cx="5477933" cy="1045287"/>
          </a:xfrm>
          <a:prstGeom prst="rect">
            <a:avLst/>
          </a:prstGeo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pic>
        <p:nvPicPr>
          <p:cNvPr id="9" name="Picture 8">
            <a:extLst>
              <a:ext uri="{FF2B5EF4-FFF2-40B4-BE49-F238E27FC236}">
                <a16:creationId xmlns:a16="http://schemas.microsoft.com/office/drawing/2014/main" id="{90B85E38-B91B-4455-A6F6-D4CF680C67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5314" y="429684"/>
            <a:ext cx="2743997" cy="278057"/>
          </a:xfrm>
          <a:prstGeom prst="rect">
            <a:avLst/>
          </a:prstGeom>
        </p:spPr>
      </p:pic>
    </p:spTree>
    <p:extLst>
      <p:ext uri="{BB962C8B-B14F-4D97-AF65-F5344CB8AC3E}">
        <p14:creationId xmlns:p14="http://schemas.microsoft.com/office/powerpoint/2010/main" val="1418996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55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with one column">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10634135" cy="1132416"/>
          </a:xfrm>
          <a:prstGeom prst="rect">
            <a:avLst/>
          </a:prstGeom>
        </p:spPr>
        <p:txBody>
          <a:bodyPr>
            <a:noAutofit/>
          </a:bodyPr>
          <a:lstStyle/>
          <a:p>
            <a:r>
              <a:rPr lang="en-US" noProof="0"/>
              <a:t>Click to edit Master title style</a:t>
            </a:r>
          </a:p>
        </p:txBody>
      </p:sp>
      <p:sp>
        <p:nvSpPr>
          <p:cNvPr id="3" name="Text Placeholder 2"/>
          <p:cNvSpPr>
            <a:spLocks noGrp="1"/>
          </p:cNvSpPr>
          <p:nvPr>
            <p:ph type="body" idx="1"/>
          </p:nvPr>
        </p:nvSpPr>
        <p:spPr>
          <a:xfrm>
            <a:off x="1219199" y="1528234"/>
            <a:ext cx="10634135" cy="1037167"/>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28378" y="2565401"/>
            <a:ext cx="10624957" cy="3799711"/>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5C011603-4030-4B52-AEC5-4DFDC33280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9602E8F7-27EE-43CE-AA9B-A23C3630FD02}"/>
              </a:ext>
            </a:extLst>
          </p:cNvPr>
          <p:cNvSpPr>
            <a:spLocks noGrp="1"/>
          </p:cNvSpPr>
          <p:nvPr>
            <p:ph type="dt" sz="half" idx="10"/>
          </p:nvPr>
        </p:nvSpPr>
        <p:spPr/>
        <p:txBody>
          <a:bodyPr/>
          <a:lstStyle>
            <a:lvl1pPr>
              <a:defRPr/>
            </a:lvl1pPr>
          </a:lstStyle>
          <a:p>
            <a:fld id="{4F5A81FE-9BC5-8F4A-AF72-030DFA47FF46}"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C73C066D-E19C-4186-86AC-703A6DD3C288}"/>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4B242ABD-5332-41BE-932D-E9ABC5337E23}"/>
              </a:ext>
            </a:extLst>
          </p:cNvPr>
          <p:cNvSpPr>
            <a:spLocks noGrp="1"/>
          </p:cNvSpPr>
          <p:nvPr>
            <p:ph type="ftr" sz="quarter" idx="13"/>
          </p:nvPr>
        </p:nvSpPr>
        <p:spPr/>
        <p:txBody>
          <a:bodyPr/>
          <a:lstStyle/>
          <a:p>
            <a:r>
              <a:rPr lang="en-US"/>
              <a:t>Confidential</a:t>
            </a:r>
          </a:p>
        </p:txBody>
      </p:sp>
    </p:spTree>
    <p:extLst>
      <p:ext uri="{BB962C8B-B14F-4D97-AF65-F5344CB8AC3E}">
        <p14:creationId xmlns:p14="http://schemas.microsoft.com/office/powerpoint/2010/main" val="4014846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with 14 p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78" y="1528233"/>
            <a:ext cx="10624957" cy="4836879"/>
          </a:xfrm>
          <a:prstGeom prst="rect">
            <a:avLst/>
          </a:prstGeom>
        </p:spPr>
        <p:txBody>
          <a:bodyPr>
            <a:noAutofit/>
          </a:bodyPr>
          <a:lstStyle>
            <a:lvl1pPr>
              <a:defRPr sz="1867"/>
            </a:lvl1pPr>
            <a:lvl2pPr marL="230712" indent="-230712">
              <a:defRPr sz="1867"/>
            </a:lvl2pPr>
            <a:lvl3pPr marL="459306" indent="-228594">
              <a:defRPr sz="1867"/>
            </a:lvl3pPr>
            <a:lvl4pPr marL="690016" indent="-230712">
              <a:defRPr sz="1867"/>
            </a:lvl4pPr>
            <a:lvl5pPr marL="918610" indent="-228594">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19"/>
            <a:ext cx="10634135" cy="1132416"/>
          </a:xfrm>
          <a:prstGeom prst="rect">
            <a:avLst/>
          </a:prstGeom>
        </p:spPr>
        <p:txBody>
          <a:bodyPr>
            <a:noAutofit/>
          </a:bodyPr>
          <a:lstStyle/>
          <a:p>
            <a:r>
              <a:rPr lang="en-US" noProof="0"/>
              <a:t>Click to edit Master title style</a:t>
            </a:r>
          </a:p>
        </p:txBody>
      </p:sp>
      <p:pic>
        <p:nvPicPr>
          <p:cNvPr id="9" name="Picture 8">
            <a:extLst>
              <a:ext uri="{FF2B5EF4-FFF2-40B4-BE49-F238E27FC236}">
                <a16:creationId xmlns:a16="http://schemas.microsoft.com/office/drawing/2014/main" id="{5C011603-4030-4B52-AEC5-4DFDC33280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9602E8F7-27EE-43CE-AA9B-A23C3630FD02}"/>
              </a:ext>
            </a:extLst>
          </p:cNvPr>
          <p:cNvSpPr>
            <a:spLocks noGrp="1"/>
          </p:cNvSpPr>
          <p:nvPr>
            <p:ph type="dt" sz="half" idx="10"/>
          </p:nvPr>
        </p:nvSpPr>
        <p:spPr/>
        <p:txBody>
          <a:bodyPr/>
          <a:lstStyle>
            <a:lvl1pPr>
              <a:defRPr/>
            </a:lvl1pPr>
          </a:lstStyle>
          <a:p>
            <a:fld id="{ED216D25-166A-4C4E-8FCF-CC1CEC86ACCD}"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C73C066D-E19C-4186-86AC-703A6DD3C288}"/>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BB0EFC95-6E7E-4E9E-A838-BB14A2E35342}"/>
              </a:ext>
            </a:extLst>
          </p:cNvPr>
          <p:cNvSpPr>
            <a:spLocks noGrp="1"/>
          </p:cNvSpPr>
          <p:nvPr>
            <p:ph type="ftr" sz="quarter" idx="13"/>
          </p:nvPr>
        </p:nvSpPr>
        <p:spPr/>
        <p:txBody>
          <a:bodyPr/>
          <a:lstStyle/>
          <a:p>
            <a:r>
              <a:rPr lang="en-US"/>
              <a:t>Confidential</a:t>
            </a:r>
          </a:p>
        </p:txBody>
      </p:sp>
    </p:spTree>
    <p:extLst>
      <p:ext uri="{BB962C8B-B14F-4D97-AF65-F5344CB8AC3E}">
        <p14:creationId xmlns:p14="http://schemas.microsoft.com/office/powerpoint/2010/main" val="455168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with one column in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10634135" cy="1132416"/>
          </a:xfrm>
          <a:prstGeom prst="rect">
            <a:avLst/>
          </a:prstGeom>
        </p:spPr>
        <p:txBody>
          <a:bodyPr>
            <a:noAutofit/>
          </a:bodyPr>
          <a:lstStyle>
            <a:lvl1pPr>
              <a:defRPr>
                <a:solidFill>
                  <a:schemeClr val="bg1"/>
                </a:solidFill>
              </a:defRPr>
            </a:lvl1pPr>
          </a:lstStyle>
          <a:p>
            <a:r>
              <a:rPr lang="en-US" noProof="0"/>
              <a:t>Click to edit Master title style</a:t>
            </a:r>
          </a:p>
        </p:txBody>
      </p:sp>
      <p:sp>
        <p:nvSpPr>
          <p:cNvPr id="3" name="Text Placeholder 2"/>
          <p:cNvSpPr>
            <a:spLocks noGrp="1"/>
          </p:cNvSpPr>
          <p:nvPr>
            <p:ph type="body" idx="1"/>
          </p:nvPr>
        </p:nvSpPr>
        <p:spPr>
          <a:xfrm>
            <a:off x="1219199" y="1528234"/>
            <a:ext cx="10634135" cy="1040604"/>
          </a:xfrm>
          <a:prstGeom prst="rect">
            <a:avLst/>
          </a:prstGeom>
        </p:spPr>
        <p:txBody>
          <a:bodyPr anchor="t" anchorCtr="0">
            <a:noAutofit/>
          </a:bodyPr>
          <a:lstStyle>
            <a:lvl1pPr marL="0" indent="0">
              <a:buNone/>
              <a:defRPr sz="1867"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28377" y="2565401"/>
            <a:ext cx="10634135" cy="3799711"/>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144F8FAA-9C1F-43F1-91A3-9A227BF828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5" name="Date Placeholder 4">
            <a:extLst>
              <a:ext uri="{FF2B5EF4-FFF2-40B4-BE49-F238E27FC236}">
                <a16:creationId xmlns:a16="http://schemas.microsoft.com/office/drawing/2014/main" id="{021A60FC-3D1F-461F-925C-5FB2BF80DF32}"/>
              </a:ext>
            </a:extLst>
          </p:cNvPr>
          <p:cNvSpPr>
            <a:spLocks noGrp="1"/>
          </p:cNvSpPr>
          <p:nvPr>
            <p:ph type="dt" sz="half" idx="10"/>
          </p:nvPr>
        </p:nvSpPr>
        <p:spPr/>
        <p:txBody>
          <a:bodyPr/>
          <a:lstStyle>
            <a:lvl1pPr>
              <a:defRPr>
                <a:solidFill>
                  <a:schemeClr val="bg1"/>
                </a:solidFill>
              </a:defRPr>
            </a:lvl1pPr>
          </a:lstStyle>
          <a:p>
            <a:fld id="{D764A361-143D-A446-8BCF-971BBA8F94C6}"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C530E8B1-25A8-4D6D-A6E8-39A603D74A81}"/>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8" name="Footer Placeholder 7">
            <a:extLst>
              <a:ext uri="{FF2B5EF4-FFF2-40B4-BE49-F238E27FC236}">
                <a16:creationId xmlns:a16="http://schemas.microsoft.com/office/drawing/2014/main" id="{5C55EEE4-8F2B-42A6-A869-33068712AC20}"/>
              </a:ext>
            </a:extLst>
          </p:cNvPr>
          <p:cNvSpPr>
            <a:spLocks noGrp="1"/>
          </p:cNvSpPr>
          <p:nvPr>
            <p:ph type="ftr" sz="quarter" idx="13"/>
          </p:nvPr>
        </p:nvSpPr>
        <p:spPr/>
        <p:txBody>
          <a:bodyPr/>
          <a:lstStyle>
            <a:lvl1pPr>
              <a:defRPr>
                <a:solidFill>
                  <a:schemeClr val="bg1"/>
                </a:solidFill>
              </a:defRPr>
            </a:lvl1pPr>
          </a:lstStyle>
          <a:p>
            <a:r>
              <a:rPr lang="en-US"/>
              <a:t>Confidential</a:t>
            </a:r>
          </a:p>
        </p:txBody>
      </p:sp>
    </p:spTree>
    <p:extLst>
      <p:ext uri="{BB962C8B-B14F-4D97-AF65-F5344CB8AC3E}">
        <p14:creationId xmlns:p14="http://schemas.microsoft.com/office/powerpoint/2010/main" val="3945293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21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in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819"/>
            <a:ext cx="10617201" cy="1132415"/>
          </a:xfrm>
          <a:prstGeom prst="rect">
            <a:avLst/>
          </a:prstGeom>
        </p:spPr>
        <p:txBody>
          <a:bodyPr>
            <a:noAutofit/>
          </a:bodyPr>
          <a:lstStyle/>
          <a:p>
            <a:r>
              <a:rPr lang="en-US" noProof="0"/>
              <a:t>Click to edit Master title style</a:t>
            </a:r>
          </a:p>
        </p:txBody>
      </p:sp>
      <p:sp>
        <p:nvSpPr>
          <p:cNvPr id="3" name="Text Placeholder 2"/>
          <p:cNvSpPr>
            <a:spLocks noGrp="1"/>
          </p:cNvSpPr>
          <p:nvPr>
            <p:ph type="body" idx="1"/>
          </p:nvPr>
        </p:nvSpPr>
        <p:spPr>
          <a:xfrm>
            <a:off x="1219199" y="1528234"/>
            <a:ext cx="3295652" cy="674105"/>
          </a:xfrm>
          <a:prstGeom prst="rect">
            <a:avLst/>
          </a:prstGeom>
        </p:spPr>
        <p:txBody>
          <a:bodyPr anchor="t" anchorCtr="0">
            <a:noAutofit/>
          </a:bodyPr>
          <a:lstStyle>
            <a:lvl1pPr marL="0" indent="0">
              <a:buNone/>
              <a:defRPr sz="1867"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891498"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8572501" y="2586963"/>
            <a:ext cx="3263900"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57C8DB9A-FB06-CA43-B7E9-32034CAEEA6E}"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7" name="Footer Placeholder 6">
            <a:extLst>
              <a:ext uri="{FF2B5EF4-FFF2-40B4-BE49-F238E27FC236}">
                <a16:creationId xmlns:a16="http://schemas.microsoft.com/office/drawing/2014/main" id="{199C29A6-A8DF-441F-A701-D5D2B9B2C0AF}"/>
              </a:ext>
            </a:extLst>
          </p:cNvPr>
          <p:cNvSpPr>
            <a:spLocks noGrp="1"/>
          </p:cNvSpPr>
          <p:nvPr>
            <p:ph type="ftr" sz="quarter" idx="13"/>
          </p:nvPr>
        </p:nvSpPr>
        <p:spPr/>
        <p:txBody>
          <a:bodyPr/>
          <a:lstStyle/>
          <a:p>
            <a:r>
              <a:rPr lang="en-US"/>
              <a:t>Confidential</a:t>
            </a:r>
          </a:p>
        </p:txBody>
      </p:sp>
      <p:sp>
        <p:nvSpPr>
          <p:cNvPr id="10" name="Content Placeholder 3">
            <a:extLst>
              <a:ext uri="{FF2B5EF4-FFF2-40B4-BE49-F238E27FC236}">
                <a16:creationId xmlns:a16="http://schemas.microsoft.com/office/drawing/2014/main" id="{B291C432-5F18-406E-BB64-25C848CE0EE1}"/>
              </a:ext>
            </a:extLst>
          </p:cNvPr>
          <p:cNvSpPr>
            <a:spLocks noGrp="1"/>
          </p:cNvSpPr>
          <p:nvPr>
            <p:ph sz="half" idx="14"/>
          </p:nvPr>
        </p:nvSpPr>
        <p:spPr>
          <a:xfrm>
            <a:off x="1219200"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2">
            <a:extLst>
              <a:ext uri="{FF2B5EF4-FFF2-40B4-BE49-F238E27FC236}">
                <a16:creationId xmlns:a16="http://schemas.microsoft.com/office/drawing/2014/main" id="{827176F1-EB27-45DD-BBC0-ABC6E9B47F1D}"/>
              </a:ext>
            </a:extLst>
          </p:cNvPr>
          <p:cNvSpPr>
            <a:spLocks noGrp="1"/>
          </p:cNvSpPr>
          <p:nvPr>
            <p:ph type="body" idx="15"/>
          </p:nvPr>
        </p:nvSpPr>
        <p:spPr>
          <a:xfrm>
            <a:off x="4876799" y="1528234"/>
            <a:ext cx="3295652" cy="674105"/>
          </a:xfrm>
          <a:prstGeom prst="rect">
            <a:avLst/>
          </a:prstGeom>
        </p:spPr>
        <p:txBody>
          <a:bodyPr anchor="t" anchorCtr="0">
            <a:noAutofit/>
          </a:bodyPr>
          <a:lstStyle>
            <a:lvl1pPr marL="0" indent="0">
              <a:buNone/>
              <a:defRPr sz="1867"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12" name="Text Placeholder 2">
            <a:extLst>
              <a:ext uri="{FF2B5EF4-FFF2-40B4-BE49-F238E27FC236}">
                <a16:creationId xmlns:a16="http://schemas.microsoft.com/office/drawing/2014/main" id="{12E8D86C-273F-4633-A67C-0D7F35C783B9}"/>
              </a:ext>
            </a:extLst>
          </p:cNvPr>
          <p:cNvSpPr>
            <a:spLocks noGrp="1"/>
          </p:cNvSpPr>
          <p:nvPr>
            <p:ph type="body" idx="16"/>
          </p:nvPr>
        </p:nvSpPr>
        <p:spPr>
          <a:xfrm>
            <a:off x="8559799" y="1528234"/>
            <a:ext cx="3295652" cy="674105"/>
          </a:xfrm>
          <a:prstGeom prst="rect">
            <a:avLst/>
          </a:prstGeom>
        </p:spPr>
        <p:txBody>
          <a:bodyPr anchor="t" anchorCtr="0">
            <a:noAutofit/>
          </a:bodyPr>
          <a:lstStyle>
            <a:lvl1pPr marL="0" indent="0">
              <a:buNone/>
              <a:defRPr sz="1867"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Tree>
    <p:extLst>
      <p:ext uri="{BB962C8B-B14F-4D97-AF65-F5344CB8AC3E}">
        <p14:creationId xmlns:p14="http://schemas.microsoft.com/office/powerpoint/2010/main" val="1048540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in three columns variation">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3295652" cy="1824219"/>
          </a:xfrm>
          <a:prstGeom prst="rect">
            <a:avLst/>
          </a:prstGeom>
        </p:spPr>
        <p:txBody>
          <a:bodyPr>
            <a:noAutofit/>
          </a:bodyPr>
          <a:lstStyle/>
          <a:p>
            <a:r>
              <a:rPr lang="en-US" noProof="0"/>
              <a:t>Click to edit Master title style</a:t>
            </a:r>
          </a:p>
        </p:txBody>
      </p:sp>
      <p:sp>
        <p:nvSpPr>
          <p:cNvPr id="3" name="Text Placeholder 2"/>
          <p:cNvSpPr>
            <a:spLocks noGrp="1"/>
          </p:cNvSpPr>
          <p:nvPr>
            <p:ph type="body" idx="1"/>
          </p:nvPr>
        </p:nvSpPr>
        <p:spPr>
          <a:xfrm>
            <a:off x="1219199" y="2538995"/>
            <a:ext cx="3295652" cy="3832172"/>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891498"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8572501" y="2586963"/>
            <a:ext cx="3263900"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D0671E0F-A68F-7A45-B21E-7BA492839F85}"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7" name="Footer Placeholder 6">
            <a:extLst>
              <a:ext uri="{FF2B5EF4-FFF2-40B4-BE49-F238E27FC236}">
                <a16:creationId xmlns:a16="http://schemas.microsoft.com/office/drawing/2014/main" id="{199C29A6-A8DF-441F-A701-D5D2B9B2C0AF}"/>
              </a:ext>
            </a:extLst>
          </p:cNvPr>
          <p:cNvSpPr>
            <a:spLocks noGrp="1"/>
          </p:cNvSpPr>
          <p:nvPr>
            <p:ph type="ftr" sz="quarter" idx="13"/>
          </p:nvPr>
        </p:nvSpPr>
        <p:spPr/>
        <p:txBody>
          <a:bodyPr/>
          <a:lstStyle/>
          <a:p>
            <a:r>
              <a:rPr lang="en-US"/>
              <a:t>Confidential</a:t>
            </a:r>
          </a:p>
        </p:txBody>
      </p:sp>
    </p:spTree>
    <p:extLst>
      <p:ext uri="{BB962C8B-B14F-4D97-AF65-F5344CB8AC3E}">
        <p14:creationId xmlns:p14="http://schemas.microsoft.com/office/powerpoint/2010/main" val="794543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14 p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78" y="1528233"/>
            <a:ext cx="10624957" cy="4836879"/>
          </a:xfrm>
          <a:prstGeom prst="rect">
            <a:avLst/>
          </a:prstGeom>
        </p:spPr>
        <p:txBody>
          <a:bodyPr>
            <a:noAutofit/>
          </a:bodyPr>
          <a:lstStyle>
            <a:lvl1pPr>
              <a:defRPr sz="1867"/>
            </a:lvl1pPr>
            <a:lvl2pPr marL="230712" indent="-230712">
              <a:defRPr sz="1867"/>
            </a:lvl2pPr>
            <a:lvl3pPr marL="459306" indent="-228594">
              <a:defRPr sz="1867"/>
            </a:lvl3pPr>
            <a:lvl4pPr marL="690016" indent="-230712">
              <a:defRPr sz="1867"/>
            </a:lvl4pPr>
            <a:lvl5pPr marL="918610" indent="-228594">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19"/>
            <a:ext cx="10634135" cy="1132416"/>
          </a:xfrm>
          <a:prstGeom prst="rect">
            <a:avLst/>
          </a:prstGeom>
        </p:spPr>
        <p:txBody>
          <a:bodyPr>
            <a:noAutofit/>
          </a:bodyPr>
          <a:lstStyle/>
          <a:p>
            <a:r>
              <a:rPr lang="en-US" noProof="0"/>
              <a:t>Click to edit Master title style</a:t>
            </a:r>
          </a:p>
        </p:txBody>
      </p:sp>
      <p:pic>
        <p:nvPicPr>
          <p:cNvPr id="9" name="Picture 8">
            <a:extLst>
              <a:ext uri="{FF2B5EF4-FFF2-40B4-BE49-F238E27FC236}">
                <a16:creationId xmlns:a16="http://schemas.microsoft.com/office/drawing/2014/main" id="{5C011603-4030-4B52-AEC5-4DFDC33280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9602E8F7-27EE-43CE-AA9B-A23C3630FD02}"/>
              </a:ext>
            </a:extLst>
          </p:cNvPr>
          <p:cNvSpPr>
            <a:spLocks noGrp="1"/>
          </p:cNvSpPr>
          <p:nvPr>
            <p:ph type="dt" sz="half" idx="10"/>
          </p:nvPr>
        </p:nvSpPr>
        <p:spPr/>
        <p:txBody>
          <a:bodyPr/>
          <a:lstStyle>
            <a:lvl1pPr>
              <a:defRPr/>
            </a:lvl1pPr>
          </a:lstStyle>
          <a:p>
            <a:fld id="{CAD6AD30-5BAD-4179-A2CD-7F6B09F84631}"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C73C066D-E19C-4186-86AC-703A6DD3C288}"/>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BB0EFC95-6E7E-4E9E-A838-BB14A2E35342}"/>
              </a:ext>
            </a:extLst>
          </p:cNvPr>
          <p:cNvSpPr>
            <a:spLocks noGrp="1"/>
          </p:cNvSpPr>
          <p:nvPr>
            <p:ph type="ftr" sz="quarter" idx="13"/>
          </p:nvPr>
        </p:nvSpPr>
        <p:spPr/>
        <p:txBody>
          <a:bodyPr/>
          <a:lstStyle/>
          <a:p>
            <a:r>
              <a:rPr lang="en-US"/>
              <a:t>Confidential</a:t>
            </a:r>
          </a:p>
        </p:txBody>
      </p:sp>
    </p:spTree>
    <p:extLst>
      <p:ext uri="{BB962C8B-B14F-4D97-AF65-F5344CB8AC3E}">
        <p14:creationId xmlns:p14="http://schemas.microsoft.com/office/powerpoint/2010/main" val="2029808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in three columns in 9 p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C183ADE-F47F-D848-B0BB-C9D1A6CF2797}"/>
              </a:ext>
            </a:extLst>
          </p:cNvPr>
          <p:cNvSpPr>
            <a:spLocks noGrp="1"/>
          </p:cNvSpPr>
          <p:nvPr>
            <p:ph sz="half" idx="13"/>
          </p:nvPr>
        </p:nvSpPr>
        <p:spPr>
          <a:xfrm>
            <a:off x="8561800" y="2618768"/>
            <a:ext cx="3274601" cy="3752400"/>
          </a:xfrm>
          <a:prstGeom prst="rect">
            <a:avLst/>
          </a:prstGeom>
        </p:spPr>
        <p:txBody>
          <a:bodyPr>
            <a:noAutofit/>
          </a:bodyPr>
          <a:lstStyle>
            <a:lvl1pPr>
              <a:spcAft>
                <a:spcPts val="400"/>
              </a:spcAft>
              <a:defRPr sz="1200"/>
            </a:lvl1pPr>
            <a:lvl2pPr marL="118530" indent="-118530">
              <a:spcAft>
                <a:spcPts val="400"/>
              </a:spcAft>
              <a:tabLst/>
              <a:defRPr sz="1200"/>
            </a:lvl2pPr>
            <a:lvl3pPr marL="270927" indent="-152396">
              <a:spcAft>
                <a:spcPts val="400"/>
              </a:spcAft>
              <a:tabLst/>
              <a:defRPr sz="1200"/>
            </a:lvl3pPr>
            <a:lvl4pPr marL="406390" indent="-126997">
              <a:spcAft>
                <a:spcPts val="400"/>
              </a:spcAft>
              <a:tabLst/>
              <a:defRPr sz="1200"/>
            </a:lvl4pPr>
            <a:lvl5pPr marL="567252" indent="-160863">
              <a:spcAft>
                <a:spcPts val="400"/>
              </a:spcAft>
              <a:tabLst/>
              <a:defRPr sz="1200"/>
            </a:lvl5pPr>
            <a:lvl6pPr>
              <a:defRPr sz="1200">
                <a:solidFill>
                  <a:schemeClr val="tx2"/>
                </a:solidFill>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19"/>
            <a:ext cx="3295652" cy="1824219"/>
          </a:xfrm>
          <a:prstGeom prst="rect">
            <a:avLst/>
          </a:prstGeom>
        </p:spPr>
        <p:txBody>
          <a:bodyPr>
            <a:noAutofit/>
          </a:bodyPr>
          <a:lstStyle/>
          <a:p>
            <a:r>
              <a:rPr lang="en-US" noProof="0"/>
              <a:t>Click to edit Master title style</a:t>
            </a:r>
          </a:p>
        </p:txBody>
      </p:sp>
      <p:sp>
        <p:nvSpPr>
          <p:cNvPr id="3" name="Text Placeholder 2"/>
          <p:cNvSpPr>
            <a:spLocks noGrp="1"/>
          </p:cNvSpPr>
          <p:nvPr>
            <p:ph type="body" idx="1"/>
          </p:nvPr>
        </p:nvSpPr>
        <p:spPr>
          <a:xfrm>
            <a:off x="1219199" y="2538995"/>
            <a:ext cx="3295652" cy="3832172"/>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891498" y="2618768"/>
            <a:ext cx="3274601" cy="3752400"/>
          </a:xfrm>
          <a:prstGeom prst="rect">
            <a:avLst/>
          </a:prstGeom>
        </p:spPr>
        <p:txBody>
          <a:bodyPr>
            <a:noAutofit/>
          </a:bodyPr>
          <a:lstStyle>
            <a:lvl1pPr>
              <a:spcAft>
                <a:spcPts val="400"/>
              </a:spcAft>
              <a:defRPr sz="1200"/>
            </a:lvl1pPr>
            <a:lvl2pPr marL="118530" indent="-118530">
              <a:spcAft>
                <a:spcPts val="400"/>
              </a:spcAft>
              <a:tabLst/>
              <a:defRPr sz="1200"/>
            </a:lvl2pPr>
            <a:lvl3pPr marL="270927" indent="-152396">
              <a:spcAft>
                <a:spcPts val="400"/>
              </a:spcAft>
              <a:tabLst/>
              <a:defRPr sz="1200"/>
            </a:lvl3pPr>
            <a:lvl4pPr marL="406390" indent="-126997">
              <a:spcAft>
                <a:spcPts val="400"/>
              </a:spcAft>
              <a:tabLst/>
              <a:defRPr sz="1200"/>
            </a:lvl4pPr>
            <a:lvl5pPr marL="567252" indent="-160863">
              <a:spcAft>
                <a:spcPts val="400"/>
              </a:spcAft>
              <a:tabLst/>
              <a:defRPr sz="1200"/>
            </a:lvl5pPr>
            <a:lvl6pPr>
              <a:defRPr sz="1200">
                <a:solidFill>
                  <a:schemeClr val="tx2"/>
                </a:solidFill>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291CC77A-9597-2E4A-BF1D-9CB7203A87EB}"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AE6DA79C-2EBF-4D12-AD98-A61B215436FA}"/>
              </a:ext>
            </a:extLst>
          </p:cNvPr>
          <p:cNvSpPr>
            <a:spLocks noGrp="1"/>
          </p:cNvSpPr>
          <p:nvPr>
            <p:ph type="ftr" sz="quarter" idx="14"/>
          </p:nvPr>
        </p:nvSpPr>
        <p:spPr/>
        <p:txBody>
          <a:bodyPr/>
          <a:lstStyle/>
          <a:p>
            <a:r>
              <a:rPr lang="en-US"/>
              <a:t>Confidential</a:t>
            </a:r>
          </a:p>
        </p:txBody>
      </p:sp>
    </p:spTree>
    <p:extLst>
      <p:ext uri="{BB962C8B-B14F-4D97-AF65-F5344CB8AC3E}">
        <p14:creationId xmlns:p14="http://schemas.microsoft.com/office/powerpoint/2010/main" val="3635526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in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1219198" y="395819"/>
            <a:ext cx="10615205" cy="1132415"/>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6713037" y="3657599"/>
            <a:ext cx="2377440" cy="2713860"/>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4D9247C7-FB17-5F41-876E-DDAE4EB72386}"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10" name="Content Placeholder 3">
            <a:extLst>
              <a:ext uri="{FF2B5EF4-FFF2-40B4-BE49-F238E27FC236}">
                <a16:creationId xmlns:a16="http://schemas.microsoft.com/office/drawing/2014/main" id="{A81F75C8-33AF-4EF8-91AD-C3F613E5A327}"/>
              </a:ext>
            </a:extLst>
          </p:cNvPr>
          <p:cNvSpPr>
            <a:spLocks noGrp="1"/>
          </p:cNvSpPr>
          <p:nvPr>
            <p:ph sz="half" idx="13"/>
          </p:nvPr>
        </p:nvSpPr>
        <p:spPr>
          <a:xfrm>
            <a:off x="1221195" y="3657599"/>
            <a:ext cx="2377440" cy="2713860"/>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5">
            <a:extLst>
              <a:ext uri="{FF2B5EF4-FFF2-40B4-BE49-F238E27FC236}">
                <a16:creationId xmlns:a16="http://schemas.microsoft.com/office/drawing/2014/main" id="{5F27F29A-3FCE-450F-8589-0C274FB4F28B}"/>
              </a:ext>
            </a:extLst>
          </p:cNvPr>
          <p:cNvSpPr>
            <a:spLocks noGrp="1"/>
          </p:cNvSpPr>
          <p:nvPr>
            <p:ph sz="quarter" idx="14"/>
          </p:nvPr>
        </p:nvSpPr>
        <p:spPr>
          <a:xfrm>
            <a:off x="3967116" y="3657599"/>
            <a:ext cx="2377440" cy="2713860"/>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0CCA128A-32E9-4D64-AC0B-398493F95397}"/>
              </a:ext>
            </a:extLst>
          </p:cNvPr>
          <p:cNvSpPr>
            <a:spLocks noGrp="1"/>
          </p:cNvSpPr>
          <p:nvPr>
            <p:ph sz="quarter" idx="15"/>
          </p:nvPr>
        </p:nvSpPr>
        <p:spPr>
          <a:xfrm>
            <a:off x="9458960" y="3657599"/>
            <a:ext cx="2377440" cy="2713860"/>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A22D38D3-5EC7-403C-920C-0513180C5053}"/>
              </a:ext>
            </a:extLst>
          </p:cNvPr>
          <p:cNvSpPr>
            <a:spLocks noGrp="1"/>
          </p:cNvSpPr>
          <p:nvPr>
            <p:ph sz="half" idx="16" hasCustomPrompt="1"/>
          </p:nvPr>
        </p:nvSpPr>
        <p:spPr>
          <a:xfrm>
            <a:off x="6711040"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noProof="0"/>
              <a:t>Click to edit Master title style</a:t>
            </a:r>
          </a:p>
        </p:txBody>
      </p:sp>
      <p:sp>
        <p:nvSpPr>
          <p:cNvPr id="14" name="Content Placeholder 3">
            <a:extLst>
              <a:ext uri="{FF2B5EF4-FFF2-40B4-BE49-F238E27FC236}">
                <a16:creationId xmlns:a16="http://schemas.microsoft.com/office/drawing/2014/main" id="{177800EA-D41D-43AB-8804-27840F237248}"/>
              </a:ext>
            </a:extLst>
          </p:cNvPr>
          <p:cNvSpPr>
            <a:spLocks noGrp="1"/>
          </p:cNvSpPr>
          <p:nvPr>
            <p:ph sz="half" idx="17" hasCustomPrompt="1"/>
          </p:nvPr>
        </p:nvSpPr>
        <p:spPr>
          <a:xfrm>
            <a:off x="1219197"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noProof="0"/>
              <a:t>Click to edit Master title style</a:t>
            </a:r>
          </a:p>
        </p:txBody>
      </p:sp>
      <p:sp>
        <p:nvSpPr>
          <p:cNvPr id="16" name="Content Placeholder 5">
            <a:extLst>
              <a:ext uri="{FF2B5EF4-FFF2-40B4-BE49-F238E27FC236}">
                <a16:creationId xmlns:a16="http://schemas.microsoft.com/office/drawing/2014/main" id="{D474D252-4B94-4FBB-A69E-14D59026589E}"/>
              </a:ext>
            </a:extLst>
          </p:cNvPr>
          <p:cNvSpPr>
            <a:spLocks noGrp="1"/>
          </p:cNvSpPr>
          <p:nvPr>
            <p:ph sz="quarter" idx="18" hasCustomPrompt="1"/>
          </p:nvPr>
        </p:nvSpPr>
        <p:spPr>
          <a:xfrm>
            <a:off x="3965119"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noProof="0"/>
              <a:t>Click to edit Master title style</a:t>
            </a:r>
          </a:p>
        </p:txBody>
      </p:sp>
      <p:sp>
        <p:nvSpPr>
          <p:cNvPr id="17" name="Content Placeholder 5">
            <a:extLst>
              <a:ext uri="{FF2B5EF4-FFF2-40B4-BE49-F238E27FC236}">
                <a16:creationId xmlns:a16="http://schemas.microsoft.com/office/drawing/2014/main" id="{3E881A5A-C925-4733-933F-212ABDC1B572}"/>
              </a:ext>
            </a:extLst>
          </p:cNvPr>
          <p:cNvSpPr>
            <a:spLocks noGrp="1"/>
          </p:cNvSpPr>
          <p:nvPr>
            <p:ph sz="quarter" idx="19" hasCustomPrompt="1"/>
          </p:nvPr>
        </p:nvSpPr>
        <p:spPr>
          <a:xfrm>
            <a:off x="9456963" y="3023892"/>
            <a:ext cx="2377440" cy="633707"/>
          </a:xfrm>
          <a:prstGeom prst="rect">
            <a:avLst/>
          </a:prstGeom>
        </p:spPr>
        <p:txBody>
          <a:bodyPr>
            <a:noAutofit/>
          </a:bodyPr>
          <a:lstStyle>
            <a:lvl1pPr>
              <a:defRPr sz="1867"/>
            </a:lvl1pPr>
            <a:lvl2pPr>
              <a:defRPr sz="2133"/>
            </a:lvl2pPr>
            <a:lvl3pPr>
              <a:defRPr sz="2133"/>
            </a:lvl3pPr>
            <a:lvl4pPr>
              <a:defRPr sz="2133"/>
            </a:lvl4pPr>
            <a:lvl5pPr>
              <a:defRPr sz="2133"/>
            </a:lvl5pPr>
          </a:lstStyle>
          <a:p>
            <a:pPr lvl="0"/>
            <a:r>
              <a:rPr lang="en-US" noProof="0"/>
              <a:t>Click to edit Master title style</a:t>
            </a:r>
          </a:p>
        </p:txBody>
      </p:sp>
      <p:sp>
        <p:nvSpPr>
          <p:cNvPr id="3" name="Footer Placeholder 2">
            <a:extLst>
              <a:ext uri="{FF2B5EF4-FFF2-40B4-BE49-F238E27FC236}">
                <a16:creationId xmlns:a16="http://schemas.microsoft.com/office/drawing/2014/main" id="{48BB6848-36DA-47E2-85FA-24BDC1BB36BA}"/>
              </a:ext>
            </a:extLst>
          </p:cNvPr>
          <p:cNvSpPr>
            <a:spLocks noGrp="1"/>
          </p:cNvSpPr>
          <p:nvPr>
            <p:ph type="ftr" sz="quarter" idx="20"/>
          </p:nvPr>
        </p:nvSpPr>
        <p:spPr/>
        <p:txBody>
          <a:bodyPr/>
          <a:lstStyle/>
          <a:p>
            <a:r>
              <a:rPr lang="en-US"/>
              <a:t>Confidential</a:t>
            </a:r>
          </a:p>
        </p:txBody>
      </p:sp>
    </p:spTree>
    <p:extLst>
      <p:ext uri="{BB962C8B-B14F-4D97-AF65-F5344CB8AC3E}">
        <p14:creationId xmlns:p14="http://schemas.microsoft.com/office/powerpoint/2010/main" val="2512931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in three columns with icon">
    <p:spTree>
      <p:nvGrpSpPr>
        <p:cNvPr id="1" name=""/>
        <p:cNvGrpSpPr/>
        <p:nvPr/>
      </p:nvGrpSpPr>
      <p:grpSpPr>
        <a:xfrm>
          <a:off x="0" y="0"/>
          <a:ext cx="0" cy="0"/>
          <a:chOff x="0" y="0"/>
          <a:chExt cx="0" cy="0"/>
        </a:xfrm>
      </p:grpSpPr>
      <p:sp>
        <p:nvSpPr>
          <p:cNvPr id="2" name="Title 1"/>
          <p:cNvSpPr>
            <a:spLocks noGrp="1"/>
          </p:cNvSpPr>
          <p:nvPr>
            <p:ph type="title"/>
          </p:nvPr>
        </p:nvSpPr>
        <p:spPr>
          <a:xfrm>
            <a:off x="1219198" y="395819"/>
            <a:ext cx="10615205" cy="1132415"/>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8540751" y="3251202"/>
            <a:ext cx="3295648" cy="3132957"/>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1894BCF6-1850-2542-B6CE-EAFC29410341}"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10" name="Content Placeholder 3">
            <a:extLst>
              <a:ext uri="{FF2B5EF4-FFF2-40B4-BE49-F238E27FC236}">
                <a16:creationId xmlns:a16="http://schemas.microsoft.com/office/drawing/2014/main" id="{A81F75C8-33AF-4EF8-91AD-C3F613E5A327}"/>
              </a:ext>
            </a:extLst>
          </p:cNvPr>
          <p:cNvSpPr>
            <a:spLocks noGrp="1"/>
          </p:cNvSpPr>
          <p:nvPr>
            <p:ph sz="half" idx="13"/>
          </p:nvPr>
        </p:nvSpPr>
        <p:spPr>
          <a:xfrm>
            <a:off x="1221195" y="3251201"/>
            <a:ext cx="3297765" cy="3120259"/>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5">
            <a:extLst>
              <a:ext uri="{FF2B5EF4-FFF2-40B4-BE49-F238E27FC236}">
                <a16:creationId xmlns:a16="http://schemas.microsoft.com/office/drawing/2014/main" id="{5F27F29A-3FCE-450F-8589-0C274FB4F28B}"/>
              </a:ext>
            </a:extLst>
          </p:cNvPr>
          <p:cNvSpPr>
            <a:spLocks noGrp="1"/>
          </p:cNvSpPr>
          <p:nvPr>
            <p:ph sz="quarter" idx="14"/>
          </p:nvPr>
        </p:nvSpPr>
        <p:spPr>
          <a:xfrm>
            <a:off x="4881034" y="3251201"/>
            <a:ext cx="3297765" cy="3120259"/>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Footer Placeholder 2">
            <a:extLst>
              <a:ext uri="{FF2B5EF4-FFF2-40B4-BE49-F238E27FC236}">
                <a16:creationId xmlns:a16="http://schemas.microsoft.com/office/drawing/2014/main" id="{48BB6848-36DA-47E2-85FA-24BDC1BB36BA}"/>
              </a:ext>
            </a:extLst>
          </p:cNvPr>
          <p:cNvSpPr>
            <a:spLocks noGrp="1"/>
          </p:cNvSpPr>
          <p:nvPr>
            <p:ph type="ftr" sz="quarter" idx="20"/>
          </p:nvPr>
        </p:nvSpPr>
        <p:spPr/>
        <p:txBody>
          <a:bodyPr/>
          <a:lstStyle/>
          <a:p>
            <a:r>
              <a:rPr lang="en-US"/>
              <a:t>Confidential</a:t>
            </a:r>
          </a:p>
        </p:txBody>
      </p:sp>
    </p:spTree>
    <p:extLst>
      <p:ext uri="{BB962C8B-B14F-4D97-AF65-F5344CB8AC3E}">
        <p14:creationId xmlns:p14="http://schemas.microsoft.com/office/powerpoint/2010/main" val="224456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3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in two columns">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891498" y="2586963"/>
            <a:ext cx="6944903"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200" y="395819"/>
            <a:ext cx="10617201" cy="1132415"/>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19200"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328E7C1F-EA04-4236-B35D-6DD96E828FED}"/>
              </a:ext>
            </a:extLst>
          </p:cNvPr>
          <p:cNvSpPr>
            <a:spLocks noGrp="1"/>
          </p:cNvSpPr>
          <p:nvPr>
            <p:ph type="dt" sz="half" idx="10"/>
          </p:nvPr>
        </p:nvSpPr>
        <p:spPr/>
        <p:txBody>
          <a:bodyPr/>
          <a:lstStyle>
            <a:lvl1pPr>
              <a:defRPr/>
            </a:lvl1pPr>
          </a:lstStyle>
          <a:p>
            <a:fld id="{D3C36705-3A83-9543-A797-239DEB58C73C}"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1CD1AA6F-97CB-405A-AD67-74DB7049FDEE}"/>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3" name="Footer Placeholder 2">
            <a:extLst>
              <a:ext uri="{FF2B5EF4-FFF2-40B4-BE49-F238E27FC236}">
                <a16:creationId xmlns:a16="http://schemas.microsoft.com/office/drawing/2014/main" id="{9DFF9733-DC4A-4927-8776-D3182EF64EF3}"/>
              </a:ext>
            </a:extLst>
          </p:cNvPr>
          <p:cNvSpPr>
            <a:spLocks noGrp="1"/>
          </p:cNvSpPr>
          <p:nvPr>
            <p:ph type="ftr" sz="quarter" idx="13"/>
          </p:nvPr>
        </p:nvSpPr>
        <p:spPr/>
        <p:txBody>
          <a:bodyPr/>
          <a:lstStyle/>
          <a:p>
            <a:r>
              <a:rPr lang="en-US"/>
              <a:t>Confidential</a:t>
            </a:r>
          </a:p>
        </p:txBody>
      </p:sp>
      <p:sp>
        <p:nvSpPr>
          <p:cNvPr id="9" name="Text Placeholder 2">
            <a:extLst>
              <a:ext uri="{FF2B5EF4-FFF2-40B4-BE49-F238E27FC236}">
                <a16:creationId xmlns:a16="http://schemas.microsoft.com/office/drawing/2014/main" id="{C6F84A7C-8E0D-48B7-B6A9-69EEB921A200}"/>
              </a:ext>
            </a:extLst>
          </p:cNvPr>
          <p:cNvSpPr>
            <a:spLocks noGrp="1"/>
          </p:cNvSpPr>
          <p:nvPr>
            <p:ph type="body" idx="1"/>
          </p:nvPr>
        </p:nvSpPr>
        <p:spPr>
          <a:xfrm>
            <a:off x="1219199" y="1528234"/>
            <a:ext cx="10634135" cy="1037167"/>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Tree>
    <p:extLst>
      <p:ext uri="{BB962C8B-B14F-4D97-AF65-F5344CB8AC3E}">
        <p14:creationId xmlns:p14="http://schemas.microsoft.com/office/powerpoint/2010/main" val="2355648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in two columns variati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891498" y="1012372"/>
            <a:ext cx="6944903" cy="2884715"/>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20"/>
            <a:ext cx="3295652" cy="1235369"/>
          </a:xfrm>
          <a:prstGeom prst="rect">
            <a:avLst/>
          </a:prstGeom>
        </p:spPr>
        <p:txBody>
          <a:bodyPr>
            <a:noAutofit/>
          </a:bodyPr>
          <a:lstStyle/>
          <a:p>
            <a:r>
              <a:rPr lang="en-US" noProof="0"/>
              <a:t>Click to edit Master title style</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328E7C1F-EA04-4236-B35D-6DD96E828FED}"/>
              </a:ext>
            </a:extLst>
          </p:cNvPr>
          <p:cNvSpPr>
            <a:spLocks noGrp="1"/>
          </p:cNvSpPr>
          <p:nvPr>
            <p:ph type="dt" sz="half" idx="10"/>
          </p:nvPr>
        </p:nvSpPr>
        <p:spPr/>
        <p:txBody>
          <a:bodyPr/>
          <a:lstStyle>
            <a:lvl1pPr>
              <a:defRPr/>
            </a:lvl1pPr>
          </a:lstStyle>
          <a:p>
            <a:fld id="{CABDBF80-DF1B-A849-860C-6C5BAE63C348}"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1CD1AA6F-97CB-405A-AD67-74DB7049FDEE}"/>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9" name="Text Placeholder 2">
            <a:extLst>
              <a:ext uri="{FF2B5EF4-FFF2-40B4-BE49-F238E27FC236}">
                <a16:creationId xmlns:a16="http://schemas.microsoft.com/office/drawing/2014/main" id="{6FD377AC-40F1-4F68-8047-2BCF4F5EC13C}"/>
              </a:ext>
            </a:extLst>
          </p:cNvPr>
          <p:cNvSpPr>
            <a:spLocks noGrp="1"/>
          </p:cNvSpPr>
          <p:nvPr>
            <p:ph type="body" idx="1"/>
          </p:nvPr>
        </p:nvSpPr>
        <p:spPr>
          <a:xfrm>
            <a:off x="1219199" y="1631189"/>
            <a:ext cx="3295652" cy="2982967"/>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3" name="Footer Placeholder 2">
            <a:extLst>
              <a:ext uri="{FF2B5EF4-FFF2-40B4-BE49-F238E27FC236}">
                <a16:creationId xmlns:a16="http://schemas.microsoft.com/office/drawing/2014/main" id="{F1BE742E-1DFB-4E3B-BFCD-9D7667EDF8DC}"/>
              </a:ext>
            </a:extLst>
          </p:cNvPr>
          <p:cNvSpPr>
            <a:spLocks noGrp="1"/>
          </p:cNvSpPr>
          <p:nvPr>
            <p:ph type="ftr" sz="quarter" idx="13"/>
          </p:nvPr>
        </p:nvSpPr>
        <p:spPr/>
        <p:txBody>
          <a:bodyPr/>
          <a:lstStyle/>
          <a:p>
            <a:r>
              <a:rPr lang="en-US"/>
              <a:t>Confidential</a:t>
            </a:r>
          </a:p>
        </p:txBody>
      </p:sp>
    </p:spTree>
    <p:extLst>
      <p:ext uri="{BB962C8B-B14F-4D97-AF65-F5344CB8AC3E}">
        <p14:creationId xmlns:p14="http://schemas.microsoft.com/office/powerpoint/2010/main" val="1394382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87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in two columns with picture">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CF476445-3292-41EA-9F7D-66524141203D}"/>
              </a:ext>
            </a:extLst>
          </p:cNvPr>
          <p:cNvSpPr>
            <a:spLocks noGrp="1"/>
          </p:cNvSpPr>
          <p:nvPr>
            <p:ph sz="half" idx="14"/>
          </p:nvPr>
        </p:nvSpPr>
        <p:spPr>
          <a:xfrm>
            <a:off x="4891498"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19"/>
            <a:ext cx="3299884"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19201" y="2541432"/>
            <a:ext cx="3299883" cy="3829736"/>
          </a:xfrm>
          <a:prstGeom prst="rect">
            <a:avLst/>
          </a:prstGeom>
        </p:spPr>
        <p:txBody>
          <a:bodyPr>
            <a:noAutofit/>
          </a:bodyPr>
          <a:lstStyle>
            <a:lvl1pPr>
              <a:defRPr sz="1867"/>
            </a:lvl1pPr>
          </a:lstStyle>
          <a:p>
            <a:pPr lvl="0"/>
            <a:r>
              <a:rPr lang="en-US" noProof="0"/>
              <a:t>Click to edit Master text styles</a:t>
            </a:r>
          </a:p>
        </p:txBody>
      </p:sp>
      <p:sp>
        <p:nvSpPr>
          <p:cNvPr id="14" name="Picture Placeholder 13">
            <a:extLst>
              <a:ext uri="{FF2B5EF4-FFF2-40B4-BE49-F238E27FC236}">
                <a16:creationId xmlns:a16="http://schemas.microsoft.com/office/drawing/2014/main" id="{3DECE0A8-6E2E-4CDD-9C99-ADC3BD870BC3}"/>
              </a:ext>
            </a:extLst>
          </p:cNvPr>
          <p:cNvSpPr>
            <a:spLocks noGrp="1"/>
          </p:cNvSpPr>
          <p:nvPr>
            <p:ph type="pic" sz="quarter" idx="13"/>
          </p:nvPr>
        </p:nvSpPr>
        <p:spPr>
          <a:xfrm>
            <a:off x="8540752" y="0"/>
            <a:ext cx="3651249" cy="6858000"/>
          </a:xfrm>
          <a:solidFill>
            <a:schemeClr val="bg1">
              <a:lumMod val="95000"/>
            </a:schemeClr>
          </a:solidFill>
        </p:spPr>
        <p:txBody>
          <a:bodyPr anchor="ctr" anchorCtr="1">
            <a:noAutofit/>
          </a:bodyPr>
          <a:lstStyle/>
          <a:p>
            <a:r>
              <a:rPr lang="en-US" noProof="0"/>
              <a:t>Click icon to add picture</a:t>
            </a:r>
          </a:p>
        </p:txBody>
      </p:sp>
      <p:pic>
        <p:nvPicPr>
          <p:cNvPr id="15" name="Picture 8">
            <a:extLst>
              <a:ext uri="{FF2B5EF4-FFF2-40B4-BE49-F238E27FC236}">
                <a16:creationId xmlns:a16="http://schemas.microsoft.com/office/drawing/2014/main" id="{E0B0DAAE-C09B-45BD-9696-C3DAD5E5DE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97B6E34C-7363-422B-B89A-4EB5DF3FAF9D}"/>
              </a:ext>
            </a:extLst>
          </p:cNvPr>
          <p:cNvSpPr>
            <a:spLocks noGrp="1"/>
          </p:cNvSpPr>
          <p:nvPr>
            <p:ph type="dt" sz="half" idx="15"/>
          </p:nvPr>
        </p:nvSpPr>
        <p:spPr/>
        <p:txBody>
          <a:bodyPr/>
          <a:lstStyle>
            <a:lvl1pPr>
              <a:defRPr/>
            </a:lvl1pPr>
          </a:lstStyle>
          <a:p>
            <a:fld id="{49902563-5549-E04F-ACBA-53673028DC2E}"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3543ABFA-3E0D-4F0A-AF30-F33D95442FD9}"/>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FC81A3C9-35CE-423F-AFBD-419E2D88E735}"/>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221241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in three columns with blue">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CF476445-3292-41EA-9F7D-66524141203D}"/>
              </a:ext>
            </a:extLst>
          </p:cNvPr>
          <p:cNvSpPr>
            <a:spLocks noGrp="1"/>
          </p:cNvSpPr>
          <p:nvPr>
            <p:ph sz="half" idx="14"/>
          </p:nvPr>
        </p:nvSpPr>
        <p:spPr>
          <a:xfrm>
            <a:off x="4891498" y="2586963"/>
            <a:ext cx="3274601" cy="3778148"/>
          </a:xfrm>
          <a:prstGeom prst="rect">
            <a:avLst/>
          </a:prstGeom>
        </p:spPr>
        <p:txBody>
          <a:bodyPr>
            <a:noAutofit/>
          </a:bodyPr>
          <a:lstStyle>
            <a:lvl1pPr marL="0" marR="0" indent="0" algn="l" defTabSz="914377" rtl="0" eaLnBrk="1" fontAlgn="auto" latinLnBrk="0" hangingPunct="1">
              <a:lnSpc>
                <a:spcPct val="100000"/>
              </a:lnSpc>
              <a:spcBef>
                <a:spcPts val="0"/>
              </a:spcBef>
              <a:spcAft>
                <a:spcPts val="800"/>
              </a:spcAft>
              <a:buClrTx/>
              <a:buSzTx/>
              <a:buFont typeface="Arial" panose="020B0604020202020204" pitchFamily="34" charset="0"/>
              <a:buNone/>
              <a:tabLst/>
              <a:defRPr sz="1867" b="1"/>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19"/>
            <a:ext cx="6963711"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19201" y="2541432"/>
            <a:ext cx="3299883" cy="3829736"/>
          </a:xfrm>
          <a:prstGeom prst="rect">
            <a:avLst/>
          </a:prstGeom>
        </p:spPr>
        <p:txBody>
          <a:bodyPr>
            <a:noAutofit/>
          </a:bodyPr>
          <a:lstStyle>
            <a:lvl1pPr>
              <a:defRPr sz="1867" b="1"/>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E0B0DAAE-C09B-45BD-9696-C3DAD5E5DE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97B6E34C-7363-422B-B89A-4EB5DF3FAF9D}"/>
              </a:ext>
            </a:extLst>
          </p:cNvPr>
          <p:cNvSpPr>
            <a:spLocks noGrp="1"/>
          </p:cNvSpPr>
          <p:nvPr>
            <p:ph type="dt" sz="half" idx="15"/>
          </p:nvPr>
        </p:nvSpPr>
        <p:spPr/>
        <p:txBody>
          <a:bodyPr/>
          <a:lstStyle>
            <a:lvl1pPr>
              <a:defRPr/>
            </a:lvl1pPr>
          </a:lstStyle>
          <a:p>
            <a:fld id="{D4EB969C-4252-F24E-95F4-A1901529120A}"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3543ABFA-3E0D-4F0A-AF30-F33D95442FD9}"/>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FC81A3C9-35CE-423F-AFBD-419E2D88E735}"/>
              </a:ext>
            </a:extLst>
          </p:cNvPr>
          <p:cNvSpPr>
            <a:spLocks noGrp="1"/>
          </p:cNvSpPr>
          <p:nvPr>
            <p:ph type="ftr" sz="quarter" idx="18"/>
          </p:nvPr>
        </p:nvSpPr>
        <p:spPr/>
        <p:txBody>
          <a:bodyPr/>
          <a:lstStyle/>
          <a:p>
            <a:r>
              <a:rPr lang="en-US"/>
              <a:t>Confidential</a:t>
            </a:r>
          </a:p>
        </p:txBody>
      </p:sp>
      <p:sp>
        <p:nvSpPr>
          <p:cNvPr id="6" name="Rectangle 5">
            <a:extLst>
              <a:ext uri="{FF2B5EF4-FFF2-40B4-BE49-F238E27FC236}">
                <a16:creationId xmlns:a16="http://schemas.microsoft.com/office/drawing/2014/main" id="{1852EAB2-6624-4314-9980-A39B8DF0687C}"/>
              </a:ext>
            </a:extLst>
          </p:cNvPr>
          <p:cNvSpPr/>
          <p:nvPr userDrawn="1"/>
        </p:nvSpPr>
        <p:spPr>
          <a:xfrm>
            <a:off x="8538513" y="0"/>
            <a:ext cx="365348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Content Placeholder 3">
            <a:extLst>
              <a:ext uri="{FF2B5EF4-FFF2-40B4-BE49-F238E27FC236}">
                <a16:creationId xmlns:a16="http://schemas.microsoft.com/office/drawing/2014/main" id="{95A480B9-FF14-41FC-BAA6-25BD6F33959C}"/>
              </a:ext>
            </a:extLst>
          </p:cNvPr>
          <p:cNvSpPr>
            <a:spLocks noGrp="1"/>
          </p:cNvSpPr>
          <p:nvPr>
            <p:ph sz="half" idx="19"/>
          </p:nvPr>
        </p:nvSpPr>
        <p:spPr>
          <a:xfrm>
            <a:off x="8928100" y="395819"/>
            <a:ext cx="2908299" cy="5969293"/>
          </a:xfrm>
          <a:prstGeom prst="rect">
            <a:avLst/>
          </a:prstGeom>
        </p:spPr>
        <p:txBody>
          <a:bodyPr>
            <a:noAutofit/>
          </a:bodyPr>
          <a:lstStyle>
            <a:lvl1pPr>
              <a:defRPr sz="1867" b="1">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7FB0318F-D015-472D-B35E-E9C704F41559}"/>
              </a:ext>
            </a:extLst>
          </p:cNvPr>
          <p:cNvSpPr>
            <a:spLocks noGrp="1"/>
          </p:cNvSpPr>
          <p:nvPr>
            <p:ph sz="half" idx="20"/>
          </p:nvPr>
        </p:nvSpPr>
        <p:spPr>
          <a:xfrm>
            <a:off x="1231901" y="1804832"/>
            <a:ext cx="6951009" cy="481168"/>
          </a:xfrm>
          <a:prstGeom prst="rect">
            <a:avLst/>
          </a:prstGeom>
        </p:spPr>
        <p:txBody>
          <a:bodyPr>
            <a:noAutofit/>
          </a:bodyPr>
          <a:lstStyle>
            <a:lvl1pPr>
              <a:defRPr sz="1867" b="1">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4214362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in three columns in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8"/>
            <a:ext cx="3295652" cy="1824217"/>
          </a:xfrm>
          <a:prstGeom prst="rect">
            <a:avLst/>
          </a:prstGeom>
        </p:spPr>
        <p:txBody>
          <a:bodyPr>
            <a:noAutofit/>
          </a:bodyPr>
          <a:lstStyle>
            <a:lvl1pPr>
              <a:defRPr>
                <a:solidFill>
                  <a:schemeClr val="bg1"/>
                </a:solidFill>
              </a:defRPr>
            </a:lvl1pPr>
          </a:lstStyle>
          <a:p>
            <a:r>
              <a:rPr lang="en-US" noProof="0"/>
              <a:t>Click to edit Master title style</a:t>
            </a:r>
          </a:p>
        </p:txBody>
      </p:sp>
      <p:sp>
        <p:nvSpPr>
          <p:cNvPr id="3" name="Text Placeholder 2"/>
          <p:cNvSpPr>
            <a:spLocks noGrp="1"/>
          </p:cNvSpPr>
          <p:nvPr>
            <p:ph type="body" idx="1"/>
          </p:nvPr>
        </p:nvSpPr>
        <p:spPr>
          <a:xfrm>
            <a:off x="1219199" y="2548129"/>
            <a:ext cx="3268135" cy="3823039"/>
          </a:xfrm>
          <a:prstGeom prst="rect">
            <a:avLst/>
          </a:prstGeom>
        </p:spPr>
        <p:txBody>
          <a:bodyPr anchor="t" anchorCtr="0">
            <a:noAutofit/>
          </a:bodyPr>
          <a:lstStyle>
            <a:lvl1pPr marL="0" indent="0">
              <a:buNone/>
              <a:defRPr sz="1867"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881033" y="2577865"/>
            <a:ext cx="3285067" cy="3793303"/>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8540752" y="2577865"/>
            <a:ext cx="3295649" cy="3793303"/>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12BFD51-DBD0-429E-8A84-D3D9CFFC04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5" name="Date Placeholder 4">
            <a:extLst>
              <a:ext uri="{FF2B5EF4-FFF2-40B4-BE49-F238E27FC236}">
                <a16:creationId xmlns:a16="http://schemas.microsoft.com/office/drawing/2014/main" id="{1DB869C6-0B2F-4A0C-A4D7-4D7CA592B243}"/>
              </a:ext>
            </a:extLst>
          </p:cNvPr>
          <p:cNvSpPr>
            <a:spLocks noGrp="1"/>
          </p:cNvSpPr>
          <p:nvPr>
            <p:ph type="dt" sz="half" idx="10"/>
          </p:nvPr>
        </p:nvSpPr>
        <p:spPr/>
        <p:txBody>
          <a:bodyPr/>
          <a:lstStyle>
            <a:lvl1pPr>
              <a:defRPr>
                <a:solidFill>
                  <a:schemeClr val="bg1"/>
                </a:solidFill>
              </a:defRPr>
            </a:lvl1pPr>
          </a:lstStyle>
          <a:p>
            <a:fld id="{0B90BFF2-DC62-7B43-9AF4-680E55678D84}"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100FD8A5-D306-41FC-91A4-10970587272F}"/>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7" name="Footer Placeholder 6">
            <a:extLst>
              <a:ext uri="{FF2B5EF4-FFF2-40B4-BE49-F238E27FC236}">
                <a16:creationId xmlns:a16="http://schemas.microsoft.com/office/drawing/2014/main" id="{687F82FC-5DDB-42DD-9BF2-3AEA33147608}"/>
              </a:ext>
            </a:extLst>
          </p:cNvPr>
          <p:cNvSpPr>
            <a:spLocks noGrp="1"/>
          </p:cNvSpPr>
          <p:nvPr>
            <p:ph type="ftr" sz="quarter" idx="13"/>
          </p:nvPr>
        </p:nvSpPr>
        <p:spPr/>
        <p:txBody>
          <a:bodyPr/>
          <a:lstStyle>
            <a:lvl1pPr>
              <a:defRPr>
                <a:solidFill>
                  <a:schemeClr val="bg1"/>
                </a:solidFill>
              </a:defRPr>
            </a:lvl1pPr>
          </a:lstStyle>
          <a:p>
            <a:r>
              <a:rPr lang="en-US"/>
              <a:t>Confidential</a:t>
            </a:r>
          </a:p>
        </p:txBody>
      </p:sp>
    </p:spTree>
    <p:extLst>
      <p:ext uri="{BB962C8B-B14F-4D97-AF65-F5344CB8AC3E}">
        <p14:creationId xmlns:p14="http://schemas.microsoft.com/office/powerpoint/2010/main" val="164850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in three columns in True Blue varia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8"/>
            <a:ext cx="6946901" cy="772583"/>
          </a:xfrm>
          <a:prstGeom prst="rect">
            <a:avLst/>
          </a:prstGeom>
        </p:spPr>
        <p:txBody>
          <a:bodyPr>
            <a:noAutofit/>
          </a:bodyPr>
          <a:lstStyle>
            <a:lvl1pPr>
              <a:defRPr>
                <a:solidFill>
                  <a:schemeClr val="bg1"/>
                </a:solidFill>
              </a:defRPr>
            </a:lvl1pPr>
          </a:lstStyle>
          <a:p>
            <a:r>
              <a:rPr lang="en-US" noProof="0"/>
              <a:t>Click to edit Master title style</a:t>
            </a:r>
          </a:p>
        </p:txBody>
      </p:sp>
      <p:sp>
        <p:nvSpPr>
          <p:cNvPr id="4" name="Content Placeholder 3"/>
          <p:cNvSpPr>
            <a:spLocks noGrp="1"/>
          </p:cNvSpPr>
          <p:nvPr>
            <p:ph sz="half" idx="2"/>
          </p:nvPr>
        </p:nvSpPr>
        <p:spPr>
          <a:xfrm>
            <a:off x="4881033" y="4089401"/>
            <a:ext cx="3285067" cy="1977505"/>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8540752" y="4089401"/>
            <a:ext cx="3295649" cy="1977505"/>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12BFD51-DBD0-429E-8A84-D3D9CFFC04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5" name="Date Placeholder 4">
            <a:extLst>
              <a:ext uri="{FF2B5EF4-FFF2-40B4-BE49-F238E27FC236}">
                <a16:creationId xmlns:a16="http://schemas.microsoft.com/office/drawing/2014/main" id="{1DB869C6-0B2F-4A0C-A4D7-4D7CA592B243}"/>
              </a:ext>
            </a:extLst>
          </p:cNvPr>
          <p:cNvSpPr>
            <a:spLocks noGrp="1"/>
          </p:cNvSpPr>
          <p:nvPr>
            <p:ph type="dt" sz="half" idx="10"/>
          </p:nvPr>
        </p:nvSpPr>
        <p:spPr/>
        <p:txBody>
          <a:bodyPr/>
          <a:lstStyle>
            <a:lvl1pPr>
              <a:defRPr>
                <a:solidFill>
                  <a:schemeClr val="bg1"/>
                </a:solidFill>
              </a:defRPr>
            </a:lvl1pPr>
          </a:lstStyle>
          <a:p>
            <a:fld id="{5F37DF31-A7A3-4D4B-9E1F-9CB7F61D54FC}"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100FD8A5-D306-41FC-91A4-10970587272F}"/>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18" name="Content Placeholder 3">
            <a:extLst>
              <a:ext uri="{FF2B5EF4-FFF2-40B4-BE49-F238E27FC236}">
                <a16:creationId xmlns:a16="http://schemas.microsoft.com/office/drawing/2014/main" id="{79745063-280B-4C67-8608-856FC1294F95}"/>
              </a:ext>
            </a:extLst>
          </p:cNvPr>
          <p:cNvSpPr>
            <a:spLocks noGrp="1"/>
          </p:cNvSpPr>
          <p:nvPr>
            <p:ph sz="half" idx="13"/>
          </p:nvPr>
        </p:nvSpPr>
        <p:spPr>
          <a:xfrm>
            <a:off x="1219199" y="4089401"/>
            <a:ext cx="3285067" cy="1977505"/>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Content Placeholder 3">
            <a:extLst>
              <a:ext uri="{FF2B5EF4-FFF2-40B4-BE49-F238E27FC236}">
                <a16:creationId xmlns:a16="http://schemas.microsoft.com/office/drawing/2014/main" id="{012A62D4-8316-46EC-923F-4AE2F3DC9AEE}"/>
              </a:ext>
            </a:extLst>
          </p:cNvPr>
          <p:cNvSpPr>
            <a:spLocks noGrp="1"/>
          </p:cNvSpPr>
          <p:nvPr>
            <p:ph sz="half" idx="14" hasCustomPrompt="1"/>
          </p:nvPr>
        </p:nvSpPr>
        <p:spPr>
          <a:xfrm>
            <a:off x="4842933" y="2621280"/>
            <a:ext cx="3285067" cy="1481667"/>
          </a:xfrm>
          <a:prstGeom prst="rect">
            <a:avLst/>
          </a:prstGeom>
        </p:spPr>
        <p:txBody>
          <a:bodyPr>
            <a:noAutofit/>
          </a:bodyPr>
          <a:lstStyle>
            <a:lvl1pPr algn="l">
              <a:defRPr sz="9333">
                <a:solidFill>
                  <a:schemeClr val="bg1"/>
                </a:solidFill>
              </a:defRPr>
            </a:lvl1pPr>
            <a:lvl2pPr>
              <a:defRPr sz="9333">
                <a:solidFill>
                  <a:schemeClr val="bg1"/>
                </a:solidFill>
              </a:defRPr>
            </a:lvl2pPr>
            <a:lvl3pPr>
              <a:defRPr sz="9333">
                <a:solidFill>
                  <a:schemeClr val="bg1"/>
                </a:solidFill>
              </a:defRPr>
            </a:lvl3pPr>
            <a:lvl4pPr>
              <a:defRPr sz="9333">
                <a:solidFill>
                  <a:schemeClr val="bg1"/>
                </a:solidFill>
              </a:defRPr>
            </a:lvl4pPr>
            <a:lvl5pPr>
              <a:defRPr sz="9333">
                <a:solidFill>
                  <a:schemeClr val="bg1"/>
                </a:solidFill>
              </a:defRPr>
            </a:lvl5pPr>
          </a:lstStyle>
          <a:p>
            <a:pPr lvl="0"/>
            <a:r>
              <a:rPr lang="en-US" noProof="0"/>
              <a:t>75%</a:t>
            </a:r>
          </a:p>
        </p:txBody>
      </p:sp>
      <p:sp>
        <p:nvSpPr>
          <p:cNvPr id="20" name="Content Placeholder 5">
            <a:extLst>
              <a:ext uri="{FF2B5EF4-FFF2-40B4-BE49-F238E27FC236}">
                <a16:creationId xmlns:a16="http://schemas.microsoft.com/office/drawing/2014/main" id="{FE6F2483-0796-4CE0-9390-EA4EB121C81F}"/>
              </a:ext>
            </a:extLst>
          </p:cNvPr>
          <p:cNvSpPr>
            <a:spLocks noGrp="1"/>
          </p:cNvSpPr>
          <p:nvPr>
            <p:ph sz="quarter" idx="15" hasCustomPrompt="1"/>
          </p:nvPr>
        </p:nvSpPr>
        <p:spPr>
          <a:xfrm>
            <a:off x="8515352" y="2621280"/>
            <a:ext cx="3295649" cy="1481667"/>
          </a:xfrm>
          <a:prstGeom prst="rect">
            <a:avLst/>
          </a:prstGeom>
        </p:spPr>
        <p:txBody>
          <a:bodyPr>
            <a:noAutofit/>
          </a:bodyPr>
          <a:lstStyle>
            <a:lvl1pPr algn="l">
              <a:defRPr sz="9333">
                <a:solidFill>
                  <a:schemeClr val="bg1"/>
                </a:solidFill>
              </a:defRPr>
            </a:lvl1pPr>
            <a:lvl2pPr>
              <a:defRPr sz="9333">
                <a:solidFill>
                  <a:schemeClr val="bg1"/>
                </a:solidFill>
              </a:defRPr>
            </a:lvl2pPr>
            <a:lvl3pPr>
              <a:defRPr sz="9333">
                <a:solidFill>
                  <a:schemeClr val="bg1"/>
                </a:solidFill>
              </a:defRPr>
            </a:lvl3pPr>
            <a:lvl4pPr>
              <a:defRPr sz="9333">
                <a:solidFill>
                  <a:schemeClr val="bg1"/>
                </a:solidFill>
              </a:defRPr>
            </a:lvl4pPr>
            <a:lvl5pPr>
              <a:defRPr sz="9333">
                <a:solidFill>
                  <a:schemeClr val="bg1"/>
                </a:solidFill>
              </a:defRPr>
            </a:lvl5pPr>
          </a:lstStyle>
          <a:p>
            <a:pPr lvl="0"/>
            <a:r>
              <a:rPr lang="en-US" noProof="0"/>
              <a:t>50%</a:t>
            </a:r>
          </a:p>
        </p:txBody>
      </p:sp>
      <p:sp>
        <p:nvSpPr>
          <p:cNvPr id="21" name="Content Placeholder 3">
            <a:extLst>
              <a:ext uri="{FF2B5EF4-FFF2-40B4-BE49-F238E27FC236}">
                <a16:creationId xmlns:a16="http://schemas.microsoft.com/office/drawing/2014/main" id="{F215468C-3846-4A8F-80D1-1B7D83E49106}"/>
              </a:ext>
            </a:extLst>
          </p:cNvPr>
          <p:cNvSpPr>
            <a:spLocks noGrp="1"/>
          </p:cNvSpPr>
          <p:nvPr>
            <p:ph sz="half" idx="16" hasCustomPrompt="1"/>
          </p:nvPr>
        </p:nvSpPr>
        <p:spPr>
          <a:xfrm>
            <a:off x="1101852" y="2621280"/>
            <a:ext cx="3285067" cy="1481667"/>
          </a:xfrm>
          <a:prstGeom prst="rect">
            <a:avLst/>
          </a:prstGeom>
        </p:spPr>
        <p:txBody>
          <a:bodyPr>
            <a:noAutofit/>
          </a:bodyPr>
          <a:lstStyle>
            <a:lvl1pPr algn="l">
              <a:defRPr sz="9333">
                <a:solidFill>
                  <a:schemeClr val="bg1"/>
                </a:solidFill>
              </a:defRPr>
            </a:lvl1pPr>
            <a:lvl2pPr>
              <a:defRPr sz="9333">
                <a:solidFill>
                  <a:schemeClr val="bg1"/>
                </a:solidFill>
              </a:defRPr>
            </a:lvl2pPr>
            <a:lvl3pPr>
              <a:defRPr sz="9333">
                <a:solidFill>
                  <a:schemeClr val="bg1"/>
                </a:solidFill>
              </a:defRPr>
            </a:lvl3pPr>
            <a:lvl4pPr>
              <a:defRPr sz="9333">
                <a:solidFill>
                  <a:schemeClr val="bg1"/>
                </a:solidFill>
              </a:defRPr>
            </a:lvl4pPr>
            <a:lvl5pPr>
              <a:defRPr sz="9333">
                <a:solidFill>
                  <a:schemeClr val="bg1"/>
                </a:solidFill>
              </a:defRPr>
            </a:lvl5pPr>
          </a:lstStyle>
          <a:p>
            <a:pPr lvl="0"/>
            <a:r>
              <a:rPr lang="en-US" noProof="0"/>
              <a:t>100%</a:t>
            </a:r>
          </a:p>
        </p:txBody>
      </p:sp>
      <p:sp>
        <p:nvSpPr>
          <p:cNvPr id="22" name="Content Placeholder 3">
            <a:extLst>
              <a:ext uri="{FF2B5EF4-FFF2-40B4-BE49-F238E27FC236}">
                <a16:creationId xmlns:a16="http://schemas.microsoft.com/office/drawing/2014/main" id="{2774A5C6-D271-4B78-878B-CA70F7D59A47}"/>
              </a:ext>
            </a:extLst>
          </p:cNvPr>
          <p:cNvSpPr>
            <a:spLocks noGrp="1"/>
          </p:cNvSpPr>
          <p:nvPr>
            <p:ph sz="half" idx="17" hasCustomPrompt="1"/>
          </p:nvPr>
        </p:nvSpPr>
        <p:spPr>
          <a:xfrm>
            <a:off x="1219198" y="6291965"/>
            <a:ext cx="6946900" cy="104011"/>
          </a:xfrm>
          <a:prstGeom prst="rect">
            <a:avLst/>
          </a:prstGeom>
        </p:spPr>
        <p:txBody>
          <a:bodyPr anchor="b" anchorCtr="0">
            <a:noAutofit/>
          </a:bodyPr>
          <a:lstStyle>
            <a:lvl1pPr>
              <a:defRPr sz="9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Source: Lorem ipsum dolores</a:t>
            </a:r>
          </a:p>
        </p:txBody>
      </p:sp>
      <p:sp>
        <p:nvSpPr>
          <p:cNvPr id="3" name="Footer Placeholder 2">
            <a:extLst>
              <a:ext uri="{FF2B5EF4-FFF2-40B4-BE49-F238E27FC236}">
                <a16:creationId xmlns:a16="http://schemas.microsoft.com/office/drawing/2014/main" id="{454AC396-BD27-499E-8537-BD7FDCEA3A6B}"/>
              </a:ext>
            </a:extLst>
          </p:cNvPr>
          <p:cNvSpPr>
            <a:spLocks noGrp="1"/>
          </p:cNvSpPr>
          <p:nvPr>
            <p:ph type="ftr" sz="quarter" idx="18"/>
          </p:nvPr>
        </p:nvSpPr>
        <p:spPr/>
        <p:txBody>
          <a:bodyPr/>
          <a:lstStyle>
            <a:lvl1pPr>
              <a:defRPr>
                <a:solidFill>
                  <a:schemeClr val="bg1"/>
                </a:solidFill>
              </a:defRPr>
            </a:lvl1pPr>
          </a:lstStyle>
          <a:p>
            <a:r>
              <a:rPr lang="en-US"/>
              <a:t>Confidential</a:t>
            </a:r>
          </a:p>
        </p:txBody>
      </p:sp>
    </p:spTree>
    <p:extLst>
      <p:ext uri="{BB962C8B-B14F-4D97-AF65-F5344CB8AC3E}">
        <p14:creationId xmlns:p14="http://schemas.microsoft.com/office/powerpoint/2010/main" val="2343714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199" y="395819"/>
            <a:ext cx="3295652" cy="708053"/>
          </a:xfrm>
          <a:prstGeom prst="rect">
            <a:avLst/>
          </a:prstGeom>
        </p:spPr>
        <p:txBody>
          <a:bodyPr>
            <a:noAutofit/>
          </a:bodyPr>
          <a:lstStyle>
            <a:lvl1pPr>
              <a:defRPr/>
            </a:lvl1pPr>
          </a:lstStyle>
          <a:p>
            <a:r>
              <a:rPr lang="en-US" noProof="0"/>
              <a:t>Agenda</a:t>
            </a:r>
          </a:p>
        </p:txBody>
      </p:sp>
      <p:sp>
        <p:nvSpPr>
          <p:cNvPr id="4" name="Content Placeholder 3"/>
          <p:cNvSpPr>
            <a:spLocks noGrp="1"/>
          </p:cNvSpPr>
          <p:nvPr>
            <p:ph sz="half" idx="2"/>
          </p:nvPr>
        </p:nvSpPr>
        <p:spPr>
          <a:xfrm>
            <a:off x="1228378" y="1528235"/>
            <a:ext cx="3295652" cy="4836877"/>
          </a:xfrm>
          <a:prstGeom prst="rect">
            <a:avLst/>
          </a:prstGeom>
        </p:spPr>
        <p:txBody>
          <a:bodyPr>
            <a:noAutofit/>
          </a:bodyPr>
          <a:lstStyle>
            <a:lvl1pPr>
              <a:defRPr sz="2133"/>
            </a:lvl1pPr>
          </a:lstStyle>
          <a:p>
            <a:pPr lvl="0"/>
            <a:r>
              <a:rPr lang="en-US" noProof="0"/>
              <a:t>Click to edit Master text styles</a:t>
            </a:r>
          </a:p>
        </p:txBody>
      </p:sp>
      <p:sp>
        <p:nvSpPr>
          <p:cNvPr id="14" name="Picture Placeholder 13">
            <a:extLst>
              <a:ext uri="{FF2B5EF4-FFF2-40B4-BE49-F238E27FC236}">
                <a16:creationId xmlns:a16="http://schemas.microsoft.com/office/drawing/2014/main" id="{1E865692-0B8B-48B8-B0B3-6CFD2D1E5459}"/>
              </a:ext>
            </a:extLst>
          </p:cNvPr>
          <p:cNvSpPr>
            <a:spLocks noGrp="1"/>
          </p:cNvSpPr>
          <p:nvPr>
            <p:ph type="pic" sz="quarter" idx="13"/>
          </p:nvPr>
        </p:nvSpPr>
        <p:spPr>
          <a:xfrm>
            <a:off x="4881034" y="0"/>
            <a:ext cx="7310967" cy="6858000"/>
          </a:xfrm>
          <a:solidFill>
            <a:schemeClr val="bg1">
              <a:lumMod val="95000"/>
            </a:schemeClr>
          </a:solidFill>
        </p:spPr>
        <p:txBody>
          <a:bodyPr anchor="ctr" anchorCtr="1">
            <a:noAutofit/>
          </a:bodyPr>
          <a:lstStyle/>
          <a:p>
            <a:r>
              <a:rPr lang="en-US" noProof="0"/>
              <a:t>Click icon to add picture</a:t>
            </a:r>
          </a:p>
        </p:txBody>
      </p:sp>
      <p:pic>
        <p:nvPicPr>
          <p:cNvPr id="9" name="Picture 8">
            <a:extLst>
              <a:ext uri="{FF2B5EF4-FFF2-40B4-BE49-F238E27FC236}">
                <a16:creationId xmlns:a16="http://schemas.microsoft.com/office/drawing/2014/main" id="{D909367E-9A9A-4E35-B6B9-BF86971CCD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DBDD68F1-200A-47D3-97D6-58AED3057F63}"/>
              </a:ext>
            </a:extLst>
          </p:cNvPr>
          <p:cNvSpPr>
            <a:spLocks noGrp="1"/>
          </p:cNvSpPr>
          <p:nvPr>
            <p:ph type="dt" sz="half" idx="14"/>
          </p:nvPr>
        </p:nvSpPr>
        <p:spPr/>
        <p:txBody>
          <a:bodyPr/>
          <a:lstStyle>
            <a:lvl1pPr>
              <a:defRPr/>
            </a:lvl1pPr>
          </a:lstStyle>
          <a:p>
            <a:fld id="{ADB03F2C-D689-624A-BDC9-3A15AB23C41F}" type="datetime1">
              <a:rPr lang="en-US" noProof="0" smtClean="0"/>
              <a:t>6/15/24</a:t>
            </a:fld>
            <a:endParaRPr lang="en-US" noProof="0"/>
          </a:p>
        </p:txBody>
      </p:sp>
      <p:sp>
        <p:nvSpPr>
          <p:cNvPr id="6" name="Slide Number Placeholder 5">
            <a:extLst>
              <a:ext uri="{FF2B5EF4-FFF2-40B4-BE49-F238E27FC236}">
                <a16:creationId xmlns:a16="http://schemas.microsoft.com/office/drawing/2014/main" id="{5E846A1A-29A4-4332-8B86-0C85E0F9E75C}"/>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0FE5498D-2CEE-48ED-83C1-AE3937093EA4}"/>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309870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2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one column in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10634135" cy="1132416"/>
          </a:xfrm>
          <a:prstGeom prst="rect">
            <a:avLst/>
          </a:prstGeom>
        </p:spPr>
        <p:txBody>
          <a:bodyPr>
            <a:noAutofit/>
          </a:bodyPr>
          <a:lstStyle>
            <a:lvl1pPr>
              <a:defRPr>
                <a:solidFill>
                  <a:schemeClr val="bg1"/>
                </a:solidFill>
              </a:defRPr>
            </a:lvl1pPr>
          </a:lstStyle>
          <a:p>
            <a:r>
              <a:rPr lang="en-US" noProof="0"/>
              <a:t>Click to edit Master title style</a:t>
            </a:r>
          </a:p>
        </p:txBody>
      </p:sp>
      <p:sp>
        <p:nvSpPr>
          <p:cNvPr id="3" name="Text Placeholder 2"/>
          <p:cNvSpPr>
            <a:spLocks noGrp="1"/>
          </p:cNvSpPr>
          <p:nvPr>
            <p:ph type="body" idx="1"/>
          </p:nvPr>
        </p:nvSpPr>
        <p:spPr>
          <a:xfrm>
            <a:off x="1219199" y="1528234"/>
            <a:ext cx="10634135" cy="1040604"/>
          </a:xfrm>
          <a:prstGeom prst="rect">
            <a:avLst/>
          </a:prstGeom>
        </p:spPr>
        <p:txBody>
          <a:bodyPr anchor="t" anchorCtr="0">
            <a:noAutofit/>
          </a:bodyPr>
          <a:lstStyle>
            <a:lvl1pPr marL="0" indent="0">
              <a:buNone/>
              <a:defRPr sz="1867"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28377" y="2565401"/>
            <a:ext cx="10634135" cy="3799711"/>
          </a:xfrm>
          <a:prstGeom prst="rect">
            <a:avLst/>
          </a:prstGeo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144F8FAA-9C1F-43F1-91A3-9A227BF828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5" name="Date Placeholder 4">
            <a:extLst>
              <a:ext uri="{FF2B5EF4-FFF2-40B4-BE49-F238E27FC236}">
                <a16:creationId xmlns:a16="http://schemas.microsoft.com/office/drawing/2014/main" id="{021A60FC-3D1F-461F-925C-5FB2BF80DF32}"/>
              </a:ext>
            </a:extLst>
          </p:cNvPr>
          <p:cNvSpPr>
            <a:spLocks noGrp="1"/>
          </p:cNvSpPr>
          <p:nvPr>
            <p:ph type="dt" sz="half" idx="10"/>
          </p:nvPr>
        </p:nvSpPr>
        <p:spPr/>
        <p:txBody>
          <a:bodyPr/>
          <a:lstStyle>
            <a:lvl1pPr>
              <a:defRPr>
                <a:solidFill>
                  <a:schemeClr val="bg1"/>
                </a:solidFill>
              </a:defRPr>
            </a:lvl1pPr>
          </a:lstStyle>
          <a:p>
            <a:fld id="{693DA78E-B6FD-442C-BFAB-056888DB45B5}"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C530E8B1-25A8-4D6D-A6E8-39A603D74A81}"/>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8" name="Footer Placeholder 7">
            <a:extLst>
              <a:ext uri="{FF2B5EF4-FFF2-40B4-BE49-F238E27FC236}">
                <a16:creationId xmlns:a16="http://schemas.microsoft.com/office/drawing/2014/main" id="{5C55EEE4-8F2B-42A6-A869-33068712AC20}"/>
              </a:ext>
            </a:extLst>
          </p:cNvPr>
          <p:cNvSpPr>
            <a:spLocks noGrp="1"/>
          </p:cNvSpPr>
          <p:nvPr>
            <p:ph type="ftr" sz="quarter" idx="13"/>
          </p:nvPr>
        </p:nvSpPr>
        <p:spPr/>
        <p:txBody>
          <a:bodyPr/>
          <a:lstStyle>
            <a:lvl1pPr>
              <a:defRPr>
                <a:solidFill>
                  <a:schemeClr val="bg1"/>
                </a:solidFill>
              </a:defRPr>
            </a:lvl1pPr>
          </a:lstStyle>
          <a:p>
            <a:r>
              <a:rPr lang="en-US"/>
              <a:t>Confidential</a:t>
            </a:r>
          </a:p>
        </p:txBody>
      </p:sp>
      <p:sp>
        <p:nvSpPr>
          <p:cNvPr id="11" name="Footer Placeholder 37">
            <a:extLst>
              <a:ext uri="{FF2B5EF4-FFF2-40B4-BE49-F238E27FC236}">
                <a16:creationId xmlns:a16="http://schemas.microsoft.com/office/drawing/2014/main" id="{2B400EC7-8E98-E040-A896-5F0E8EAE2C6D}"/>
              </a:ext>
            </a:extLst>
          </p:cNvPr>
          <p:cNvSpPr txBox="1">
            <a:spLocks/>
          </p:cNvSpPr>
          <p:nvPr userDrawn="1"/>
        </p:nvSpPr>
        <p:spPr>
          <a:xfrm rot="16200000">
            <a:off x="-422929" y="4028230"/>
            <a:ext cx="1474245" cy="146303"/>
          </a:xfrm>
          <a:prstGeom prst="rect">
            <a:avLst/>
          </a:prstGeom>
        </p:spPr>
        <p:txBody>
          <a:bodyPr vert="horz" lIns="0" tIns="0" rIns="0" bIns="0" rtlCol="0" anchor="t" anchorCtr="0"/>
          <a:lstStyle>
            <a:defPPr>
              <a:defRPr lang="en-US"/>
            </a:defPPr>
            <a:lvl1pPr marL="0" algn="l" defTabSz="457200" rtl="0" eaLnBrk="1" latinLnBrk="0" hangingPunct="1">
              <a:defRPr lang="en-US"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chemeClr val="bg1"/>
                </a:solidFill>
              </a:rPr>
              <a:t>Specialty GPOs</a:t>
            </a:r>
          </a:p>
        </p:txBody>
      </p:sp>
    </p:spTree>
    <p:extLst>
      <p:ext uri="{BB962C8B-B14F-4D97-AF65-F5344CB8AC3E}">
        <p14:creationId xmlns:p14="http://schemas.microsoft.com/office/powerpoint/2010/main" val="940800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21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vari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CE4366-B57A-4DFB-8525-7AB08BF28ACD}"/>
              </a:ext>
            </a:extLst>
          </p:cNvPr>
          <p:cNvSpPr/>
          <p:nvPr userDrawn="1"/>
        </p:nvSpPr>
        <p:spPr>
          <a:xfrm>
            <a:off x="4514851" y="0"/>
            <a:ext cx="76771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4" name="Picture Placeholder 13">
            <a:extLst>
              <a:ext uri="{FF2B5EF4-FFF2-40B4-BE49-F238E27FC236}">
                <a16:creationId xmlns:a16="http://schemas.microsoft.com/office/drawing/2014/main" id="{A2224755-63A0-4928-87E4-E4FB6ACC3D5F}"/>
              </a:ext>
            </a:extLst>
          </p:cNvPr>
          <p:cNvSpPr>
            <a:spLocks noGrp="1"/>
          </p:cNvSpPr>
          <p:nvPr>
            <p:ph type="pic" sz="quarter" idx="13"/>
          </p:nvPr>
        </p:nvSpPr>
        <p:spPr>
          <a:xfrm>
            <a:off x="558801" y="0"/>
            <a:ext cx="3956051" cy="6858000"/>
          </a:xfrm>
          <a:solidFill>
            <a:schemeClr val="bg1">
              <a:lumMod val="95000"/>
            </a:schemeClr>
          </a:solidFill>
        </p:spPr>
        <p:txBody>
          <a:bodyPr anchor="ctr" anchorCtr="1">
            <a:noAutofit/>
          </a:bodyPr>
          <a:lstStyle/>
          <a:p>
            <a:r>
              <a:rPr lang="en-US" noProof="0"/>
              <a:t>Click icon to add picture</a:t>
            </a:r>
          </a:p>
        </p:txBody>
      </p:sp>
      <p:sp>
        <p:nvSpPr>
          <p:cNvPr id="4" name="Content Placeholder 3"/>
          <p:cNvSpPr>
            <a:spLocks noGrp="1"/>
          </p:cNvSpPr>
          <p:nvPr>
            <p:ph sz="half" idx="2"/>
          </p:nvPr>
        </p:nvSpPr>
        <p:spPr>
          <a:xfrm>
            <a:off x="4885385" y="1739901"/>
            <a:ext cx="6951015" cy="4643967"/>
          </a:xfrm>
          <a:prstGeom prst="rect">
            <a:avLst/>
          </a:prstGeom>
        </p:spPr>
        <p:txBody>
          <a:bodyPr>
            <a:noAutofit/>
          </a:bodyPr>
          <a:lstStyle>
            <a:lvl1pPr>
              <a:tabLst>
                <a:tab pos="6705432" algn="r"/>
              </a:tabLst>
              <a:defRPr sz="1867">
                <a:solidFill>
                  <a:schemeClr val="bg1"/>
                </a:solidFill>
              </a:defRPr>
            </a:lvl1pPr>
            <a:lvl2pPr marL="0" indent="0">
              <a:buFontTx/>
              <a:buNone/>
              <a:tabLst>
                <a:tab pos="6705432" algn="r"/>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p:txBody>
      </p:sp>
      <p:pic>
        <p:nvPicPr>
          <p:cNvPr id="15" name="Picture 8">
            <a:extLst>
              <a:ext uri="{FF2B5EF4-FFF2-40B4-BE49-F238E27FC236}">
                <a16:creationId xmlns:a16="http://schemas.microsoft.com/office/drawing/2014/main" id="{5E1B39A9-E4D3-426B-8BD8-1E8E33A57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7AA1B2B6-FC51-4F6C-9C17-992CFF3DAF8B}"/>
              </a:ext>
            </a:extLst>
          </p:cNvPr>
          <p:cNvSpPr>
            <a:spLocks noGrp="1"/>
          </p:cNvSpPr>
          <p:nvPr>
            <p:ph type="dt" sz="half" idx="15"/>
          </p:nvPr>
        </p:nvSpPr>
        <p:spPr/>
        <p:txBody>
          <a:bodyPr/>
          <a:lstStyle>
            <a:lvl1pPr>
              <a:defRPr/>
            </a:lvl1pPr>
          </a:lstStyle>
          <a:p>
            <a:fld id="{B88E2B60-21DE-DC4F-9ED3-9C84EF5B6DBB}"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9A5B2852-7714-4652-B8D7-5B6E52B5C933}"/>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10" name="Title 1">
            <a:extLst>
              <a:ext uri="{FF2B5EF4-FFF2-40B4-BE49-F238E27FC236}">
                <a16:creationId xmlns:a16="http://schemas.microsoft.com/office/drawing/2014/main" id="{B1ED7138-F3E1-421C-9C9D-57F9C172AD34}"/>
              </a:ext>
            </a:extLst>
          </p:cNvPr>
          <p:cNvSpPr>
            <a:spLocks noGrp="1"/>
          </p:cNvSpPr>
          <p:nvPr>
            <p:ph type="title" hasCustomPrompt="1"/>
          </p:nvPr>
        </p:nvSpPr>
        <p:spPr>
          <a:xfrm>
            <a:off x="4881032" y="410182"/>
            <a:ext cx="6953837" cy="1089044"/>
          </a:xfrm>
        </p:spPr>
        <p:txBody>
          <a:bodyPr/>
          <a:lstStyle>
            <a:lvl1pPr>
              <a:defRPr>
                <a:solidFill>
                  <a:schemeClr val="bg1"/>
                </a:solidFill>
              </a:defRPr>
            </a:lvl1pPr>
          </a:lstStyle>
          <a:p>
            <a:r>
              <a:rPr lang="en-US"/>
              <a:t>Agenda</a:t>
            </a:r>
          </a:p>
        </p:txBody>
      </p:sp>
      <p:sp>
        <p:nvSpPr>
          <p:cNvPr id="5" name="Footer Placeholder 4">
            <a:extLst>
              <a:ext uri="{FF2B5EF4-FFF2-40B4-BE49-F238E27FC236}">
                <a16:creationId xmlns:a16="http://schemas.microsoft.com/office/drawing/2014/main" id="{F856AC84-D378-4427-A5E5-52CA2B376337}"/>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3286002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09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in two columns with one picture">
    <p:bg>
      <p:bgPr>
        <a:solidFill>
          <a:schemeClr val="tx1"/>
        </a:solidFill>
        <a:effectLst/>
      </p:bgPr>
    </p:bg>
    <p:spTree>
      <p:nvGrpSpPr>
        <p:cNvPr id="1" name=""/>
        <p:cNvGrpSpPr/>
        <p:nvPr/>
      </p:nvGrpSpPr>
      <p:grpSpPr>
        <a:xfrm>
          <a:off x="0" y="0"/>
          <a:ext cx="0" cy="0"/>
          <a:chOff x="0" y="0"/>
          <a:chExt cx="0" cy="0"/>
        </a:xfrm>
      </p:grpSpPr>
      <p:sp>
        <p:nvSpPr>
          <p:cNvPr id="19" name="Picture Placeholder 13">
            <a:extLst>
              <a:ext uri="{FF2B5EF4-FFF2-40B4-BE49-F238E27FC236}">
                <a16:creationId xmlns:a16="http://schemas.microsoft.com/office/drawing/2014/main" id="{341D39E0-E63F-4CD4-9C0F-33DA3E4ECB6B}"/>
              </a:ext>
            </a:extLst>
          </p:cNvPr>
          <p:cNvSpPr>
            <a:spLocks noGrp="1"/>
          </p:cNvSpPr>
          <p:nvPr>
            <p:ph type="pic" sz="quarter" idx="14"/>
          </p:nvPr>
        </p:nvSpPr>
        <p:spPr>
          <a:xfrm>
            <a:off x="853440" y="1"/>
            <a:ext cx="3661411" cy="3248167"/>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4881035" y="395819"/>
            <a:ext cx="3275995" cy="1132416"/>
          </a:xfrm>
          <a:prstGeom prst="rect">
            <a:avLst/>
          </a:prstGeom>
        </p:spPr>
        <p:txBody>
          <a:bodyPr>
            <a:noAutofit/>
          </a:bodyPr>
          <a:lstStyle>
            <a:lvl1pPr>
              <a:defRPr>
                <a:solidFill>
                  <a:schemeClr val="bg1"/>
                </a:solidFill>
              </a:defRPr>
            </a:lvl1pPr>
          </a:lstStyle>
          <a:p>
            <a:r>
              <a:rPr lang="en-US" noProof="0"/>
              <a:t>Click to edit Master title style</a:t>
            </a:r>
          </a:p>
        </p:txBody>
      </p:sp>
      <p:sp>
        <p:nvSpPr>
          <p:cNvPr id="3" name="Text Placeholder 2"/>
          <p:cNvSpPr>
            <a:spLocks noGrp="1"/>
          </p:cNvSpPr>
          <p:nvPr>
            <p:ph type="body" idx="1"/>
          </p:nvPr>
        </p:nvSpPr>
        <p:spPr>
          <a:xfrm>
            <a:off x="1219201" y="3613151"/>
            <a:ext cx="3295649" cy="2751960"/>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881034" y="3686628"/>
            <a:ext cx="5126567" cy="2678483"/>
          </a:xfrm>
          <a:prstGeom prst="rect">
            <a:avLst/>
          </a:prstGeom>
        </p:spPr>
        <p:txBody>
          <a:bodyPr t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8">
            <a:extLst>
              <a:ext uri="{FF2B5EF4-FFF2-40B4-BE49-F238E27FC236}">
                <a16:creationId xmlns:a16="http://schemas.microsoft.com/office/drawing/2014/main" id="{1E177D58-8486-4EF4-BC6A-0E5313A8F7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4" name="Date Placeholder 3">
            <a:extLst>
              <a:ext uri="{FF2B5EF4-FFF2-40B4-BE49-F238E27FC236}">
                <a16:creationId xmlns:a16="http://schemas.microsoft.com/office/drawing/2014/main" id="{57ED31D2-7733-4DB1-BE78-FEE87605B917}"/>
              </a:ext>
            </a:extLst>
          </p:cNvPr>
          <p:cNvSpPr>
            <a:spLocks noGrp="1"/>
          </p:cNvSpPr>
          <p:nvPr>
            <p:ph type="dt" sz="half" idx="15"/>
          </p:nvPr>
        </p:nvSpPr>
        <p:spPr/>
        <p:txBody>
          <a:bodyPr/>
          <a:lstStyle>
            <a:lvl1pPr>
              <a:defRPr>
                <a:solidFill>
                  <a:schemeClr val="bg1"/>
                </a:solidFill>
              </a:defRPr>
            </a:lvl1pPr>
          </a:lstStyle>
          <a:p>
            <a:fld id="{FDE2F242-68A7-D948-9B65-163690584224}"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245ABD62-3273-4D9D-9E03-F12B7ADF642B}"/>
              </a:ext>
            </a:extLst>
          </p:cNvPr>
          <p:cNvSpPr>
            <a:spLocks noGrp="1"/>
          </p:cNvSpPr>
          <p:nvPr>
            <p:ph type="sldNum" sz="quarter" idx="17"/>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576F44F8-5BFE-4640-AFB3-A53EAE6C1E76}"/>
              </a:ext>
            </a:extLst>
          </p:cNvPr>
          <p:cNvSpPr>
            <a:spLocks noGrp="1"/>
          </p:cNvSpPr>
          <p:nvPr>
            <p:ph type="ftr" sz="quarter" idx="18"/>
          </p:nvPr>
        </p:nvSpPr>
        <p:spPr/>
        <p:txBody>
          <a:bodyPr/>
          <a:lstStyle>
            <a:lvl1pPr>
              <a:defRPr>
                <a:solidFill>
                  <a:schemeClr val="bg1"/>
                </a:solidFill>
              </a:defRPr>
            </a:lvl1pPr>
          </a:lstStyle>
          <a:p>
            <a:r>
              <a:rPr lang="en-US"/>
              <a:t>Confidential</a:t>
            </a:r>
          </a:p>
        </p:txBody>
      </p:sp>
    </p:spTree>
    <p:extLst>
      <p:ext uri="{BB962C8B-B14F-4D97-AF65-F5344CB8AC3E}">
        <p14:creationId xmlns:p14="http://schemas.microsoft.com/office/powerpoint/2010/main" val="2305934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82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in one column I text in one column on picture">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07126396-9C25-4DEB-9EDE-EBA2FEED6594}"/>
              </a:ext>
            </a:extLst>
          </p:cNvPr>
          <p:cNvSpPr>
            <a:spLocks noGrp="1"/>
          </p:cNvSpPr>
          <p:nvPr>
            <p:ph type="pic" sz="quarter" idx="13"/>
          </p:nvPr>
        </p:nvSpPr>
        <p:spPr>
          <a:xfrm>
            <a:off x="4881034" y="0"/>
            <a:ext cx="7310967"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199" y="395819"/>
            <a:ext cx="3311933"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8" y="2568838"/>
            <a:ext cx="3286473" cy="3796273"/>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5486400" y="2568837"/>
            <a:ext cx="2692400" cy="3796275"/>
          </a:xfrm>
          <a:prstGeom prst="rect">
            <a:avLst/>
          </a:prstGeom>
        </p:spPr>
        <p:txBody>
          <a:bodyPr>
            <a:noAutofit/>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4" name="Picture 8">
            <a:extLst>
              <a:ext uri="{FF2B5EF4-FFF2-40B4-BE49-F238E27FC236}">
                <a16:creationId xmlns:a16="http://schemas.microsoft.com/office/drawing/2014/main" id="{0F7CFACC-F5A0-4D91-BC6E-5B5B614980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4E61C959-0BA1-4D1A-B5ED-9D731739D508}"/>
              </a:ext>
            </a:extLst>
          </p:cNvPr>
          <p:cNvSpPr>
            <a:spLocks noGrp="1"/>
          </p:cNvSpPr>
          <p:nvPr>
            <p:ph type="dt" sz="half" idx="14"/>
          </p:nvPr>
        </p:nvSpPr>
        <p:spPr/>
        <p:txBody>
          <a:bodyPr/>
          <a:lstStyle>
            <a:lvl1pPr>
              <a:defRPr/>
            </a:lvl1pPr>
          </a:lstStyle>
          <a:p>
            <a:fld id="{4B4C06B6-6F24-2A46-A2B7-71695BF96145}"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5CD7C1F8-B25F-4AF2-8F76-13A6C03E3762}"/>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3" name="Footer Placeholder 2">
            <a:extLst>
              <a:ext uri="{FF2B5EF4-FFF2-40B4-BE49-F238E27FC236}">
                <a16:creationId xmlns:a16="http://schemas.microsoft.com/office/drawing/2014/main" id="{1D5F7830-2923-45D1-8D0F-A6C6A5DD9B8E}"/>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3586449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48">
          <p15:clr>
            <a:srgbClr val="FBAE40"/>
          </p15:clr>
        </p15:guide>
        <p15:guide id="2" pos="259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in one column I graphic">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3311933"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8" y="2568838"/>
            <a:ext cx="3286473" cy="3796273"/>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4" name="Picture 8">
            <a:extLst>
              <a:ext uri="{FF2B5EF4-FFF2-40B4-BE49-F238E27FC236}">
                <a16:creationId xmlns:a16="http://schemas.microsoft.com/office/drawing/2014/main" id="{0F7CFACC-F5A0-4D91-BC6E-5B5B614980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4E61C959-0BA1-4D1A-B5ED-9D731739D508}"/>
              </a:ext>
            </a:extLst>
          </p:cNvPr>
          <p:cNvSpPr>
            <a:spLocks noGrp="1"/>
          </p:cNvSpPr>
          <p:nvPr>
            <p:ph type="dt" sz="half" idx="14"/>
          </p:nvPr>
        </p:nvSpPr>
        <p:spPr/>
        <p:txBody>
          <a:bodyPr/>
          <a:lstStyle>
            <a:lvl1pPr>
              <a:defRPr/>
            </a:lvl1pPr>
          </a:lstStyle>
          <a:p>
            <a:fld id="{2356018E-0C31-B44E-9B8C-CD92361BBCF3}"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5CD7C1F8-B25F-4AF2-8F76-13A6C03E3762}"/>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10" name="Rechteck 4">
            <a:extLst>
              <a:ext uri="{FF2B5EF4-FFF2-40B4-BE49-F238E27FC236}">
                <a16:creationId xmlns:a16="http://schemas.microsoft.com/office/drawing/2014/main" id="{ACECA412-D5C3-440C-A7A7-90A520A11675}"/>
              </a:ext>
            </a:extLst>
          </p:cNvPr>
          <p:cNvSpPr/>
          <p:nvPr userDrawn="1"/>
        </p:nvSpPr>
        <p:spPr>
          <a:xfrm>
            <a:off x="4881034" y="0"/>
            <a:ext cx="731096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3" name="Footer Placeholder 2">
            <a:extLst>
              <a:ext uri="{FF2B5EF4-FFF2-40B4-BE49-F238E27FC236}">
                <a16:creationId xmlns:a16="http://schemas.microsoft.com/office/drawing/2014/main" id="{F86A3ADA-83E9-46CE-BF13-361FB789EE93}"/>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731767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48">
          <p15:clr>
            <a:srgbClr val="FBAE40"/>
          </p15:clr>
        </p15:guide>
        <p15:guide id="2" pos="259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in one column I chart">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3295652"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8" y="2568838"/>
            <a:ext cx="3286473" cy="3796273"/>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4" name="Picture 8">
            <a:extLst>
              <a:ext uri="{FF2B5EF4-FFF2-40B4-BE49-F238E27FC236}">
                <a16:creationId xmlns:a16="http://schemas.microsoft.com/office/drawing/2014/main" id="{0F7CFACC-F5A0-4D91-BC6E-5B5B614980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4E61C959-0BA1-4D1A-B5ED-9D731739D508}"/>
              </a:ext>
            </a:extLst>
          </p:cNvPr>
          <p:cNvSpPr>
            <a:spLocks noGrp="1"/>
          </p:cNvSpPr>
          <p:nvPr>
            <p:ph type="dt" sz="half" idx="14"/>
          </p:nvPr>
        </p:nvSpPr>
        <p:spPr/>
        <p:txBody>
          <a:bodyPr/>
          <a:lstStyle>
            <a:lvl1pPr>
              <a:defRPr/>
            </a:lvl1pPr>
          </a:lstStyle>
          <a:p>
            <a:fld id="{2236A3D5-ABEC-C14E-B43D-DAF8537ADAEE}"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5CD7C1F8-B25F-4AF2-8F76-13A6C03E3762}"/>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10" name="Rechteck 4">
            <a:extLst>
              <a:ext uri="{FF2B5EF4-FFF2-40B4-BE49-F238E27FC236}">
                <a16:creationId xmlns:a16="http://schemas.microsoft.com/office/drawing/2014/main" id="{ACECA412-D5C3-440C-A7A7-90A520A11675}"/>
              </a:ext>
            </a:extLst>
          </p:cNvPr>
          <p:cNvSpPr/>
          <p:nvPr userDrawn="1"/>
        </p:nvSpPr>
        <p:spPr>
          <a:xfrm>
            <a:off x="4881034" y="0"/>
            <a:ext cx="731096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6" name="Chart Placeholder 5">
            <a:extLst>
              <a:ext uri="{FF2B5EF4-FFF2-40B4-BE49-F238E27FC236}">
                <a16:creationId xmlns:a16="http://schemas.microsoft.com/office/drawing/2014/main" id="{4CEF2FA9-8679-4F78-BCC5-A04A70656544}"/>
              </a:ext>
            </a:extLst>
          </p:cNvPr>
          <p:cNvSpPr>
            <a:spLocks noGrp="1"/>
          </p:cNvSpPr>
          <p:nvPr>
            <p:ph type="chart" sz="quarter" idx="17"/>
          </p:nvPr>
        </p:nvSpPr>
        <p:spPr>
          <a:xfrm>
            <a:off x="4881034" y="0"/>
            <a:ext cx="7310967" cy="6858000"/>
          </a:xfrm>
        </p:spPr>
        <p:txBody>
          <a:bodyPr/>
          <a:lstStyle/>
          <a:p>
            <a:r>
              <a:rPr lang="en-US" noProof="0"/>
              <a:t>Click icon to add chart</a:t>
            </a:r>
          </a:p>
        </p:txBody>
      </p:sp>
      <p:sp>
        <p:nvSpPr>
          <p:cNvPr id="11" name="Text Placeholder 4">
            <a:extLst>
              <a:ext uri="{FF2B5EF4-FFF2-40B4-BE49-F238E27FC236}">
                <a16:creationId xmlns:a16="http://schemas.microsoft.com/office/drawing/2014/main" id="{7AE40824-3647-4665-A847-AB44C0FEB9EF}"/>
              </a:ext>
            </a:extLst>
          </p:cNvPr>
          <p:cNvSpPr>
            <a:spLocks noGrp="1"/>
          </p:cNvSpPr>
          <p:nvPr>
            <p:ph type="body" sz="quarter" idx="3"/>
          </p:nvPr>
        </p:nvSpPr>
        <p:spPr>
          <a:xfrm>
            <a:off x="1240271" y="1528234"/>
            <a:ext cx="3274580" cy="1040604"/>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3" name="Footer Placeholder 2">
            <a:extLst>
              <a:ext uri="{FF2B5EF4-FFF2-40B4-BE49-F238E27FC236}">
                <a16:creationId xmlns:a16="http://schemas.microsoft.com/office/drawing/2014/main" id="{20C2285E-0578-462D-9826-1824A109E954}"/>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261172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48">
          <p15:clr>
            <a:srgbClr val="FBAE40"/>
          </p15:clr>
        </p15:guide>
        <p15:guide id="2" pos="259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in two columns with headline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2224755-63A0-4928-87E4-E4FB6ACC3D5F}"/>
              </a:ext>
            </a:extLst>
          </p:cNvPr>
          <p:cNvSpPr>
            <a:spLocks noGrp="1"/>
          </p:cNvSpPr>
          <p:nvPr>
            <p:ph type="pic" sz="quarter" idx="13"/>
          </p:nvPr>
        </p:nvSpPr>
        <p:spPr>
          <a:xfrm>
            <a:off x="558801" y="0"/>
            <a:ext cx="3956051"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4881034" y="395819"/>
            <a:ext cx="3073401" cy="1132416"/>
          </a:xfrm>
          <a:prstGeom prst="rect">
            <a:avLst/>
          </a:prstGeom>
        </p:spPr>
        <p:txBody>
          <a:bodyPr>
            <a:noAutofit/>
          </a:bodyPr>
          <a:lstStyle>
            <a:lvl1pPr>
              <a:defRPr/>
            </a:lvl1pPr>
          </a:lstStyle>
          <a:p>
            <a:r>
              <a:rPr lang="en-US" noProof="0"/>
              <a:t>Click to edit Master title style</a:t>
            </a:r>
          </a:p>
        </p:txBody>
      </p:sp>
      <p:sp>
        <p:nvSpPr>
          <p:cNvPr id="4" name="Content Placeholder 3"/>
          <p:cNvSpPr>
            <a:spLocks noGrp="1"/>
          </p:cNvSpPr>
          <p:nvPr>
            <p:ph sz="half" idx="2"/>
          </p:nvPr>
        </p:nvSpPr>
        <p:spPr>
          <a:xfrm>
            <a:off x="4885386" y="2568838"/>
            <a:ext cx="3295649" cy="3802329"/>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1034" y="1742941"/>
            <a:ext cx="6955367" cy="825896"/>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pic>
        <p:nvPicPr>
          <p:cNvPr id="15" name="Picture 8">
            <a:extLst>
              <a:ext uri="{FF2B5EF4-FFF2-40B4-BE49-F238E27FC236}">
                <a16:creationId xmlns:a16="http://schemas.microsoft.com/office/drawing/2014/main" id="{5E1B39A9-E4D3-426B-8BD8-1E8E33A57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16" name="Content Placeholder 3">
            <a:extLst>
              <a:ext uri="{FF2B5EF4-FFF2-40B4-BE49-F238E27FC236}">
                <a16:creationId xmlns:a16="http://schemas.microsoft.com/office/drawing/2014/main" id="{AE731607-B59C-4DEF-BE08-C3DD4CA25263}"/>
              </a:ext>
            </a:extLst>
          </p:cNvPr>
          <p:cNvSpPr>
            <a:spLocks noGrp="1"/>
          </p:cNvSpPr>
          <p:nvPr>
            <p:ph sz="half" idx="14"/>
          </p:nvPr>
        </p:nvSpPr>
        <p:spPr>
          <a:xfrm>
            <a:off x="8540752" y="2568838"/>
            <a:ext cx="3295649" cy="3802329"/>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Date Placeholder 2">
            <a:extLst>
              <a:ext uri="{FF2B5EF4-FFF2-40B4-BE49-F238E27FC236}">
                <a16:creationId xmlns:a16="http://schemas.microsoft.com/office/drawing/2014/main" id="{7AA1B2B6-FC51-4F6C-9C17-992CFF3DAF8B}"/>
              </a:ext>
            </a:extLst>
          </p:cNvPr>
          <p:cNvSpPr>
            <a:spLocks noGrp="1"/>
          </p:cNvSpPr>
          <p:nvPr>
            <p:ph type="dt" sz="half" idx="15"/>
          </p:nvPr>
        </p:nvSpPr>
        <p:spPr/>
        <p:txBody>
          <a:bodyPr/>
          <a:lstStyle>
            <a:lvl1pPr>
              <a:defRPr/>
            </a:lvl1pPr>
          </a:lstStyle>
          <a:p>
            <a:fld id="{06DD6C25-50AB-B24C-91FF-8689F6A8B2B6}"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9A5B2852-7714-4652-B8D7-5B6E52B5C933}"/>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29A11139-396D-4B7D-A50A-69C03D6A5F67}"/>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2337605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92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in two columns and two picture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2224755-63A0-4928-87E4-E4FB6ACC3D5F}"/>
              </a:ext>
            </a:extLst>
          </p:cNvPr>
          <p:cNvSpPr>
            <a:spLocks noGrp="1"/>
          </p:cNvSpPr>
          <p:nvPr>
            <p:ph type="pic" sz="quarter" idx="13"/>
          </p:nvPr>
        </p:nvSpPr>
        <p:spPr>
          <a:xfrm>
            <a:off x="558801" y="0"/>
            <a:ext cx="3956051"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4881034" y="395819"/>
            <a:ext cx="3297767" cy="1132416"/>
          </a:xfrm>
          <a:prstGeom prst="rect">
            <a:avLst/>
          </a:prstGeom>
        </p:spPr>
        <p:txBody>
          <a:bodyPr>
            <a:noAutofit/>
          </a:bodyPr>
          <a:lstStyle>
            <a:lvl1pPr>
              <a:defRPr/>
            </a:lvl1pPr>
          </a:lstStyle>
          <a:p>
            <a:r>
              <a:rPr lang="en-US" noProof="0"/>
              <a:t>Click to edit Master title style</a:t>
            </a:r>
          </a:p>
        </p:txBody>
      </p:sp>
      <p:sp>
        <p:nvSpPr>
          <p:cNvPr id="4" name="Content Placeholder 3"/>
          <p:cNvSpPr>
            <a:spLocks noGrp="1"/>
          </p:cNvSpPr>
          <p:nvPr>
            <p:ph sz="half" idx="2"/>
          </p:nvPr>
        </p:nvSpPr>
        <p:spPr>
          <a:xfrm>
            <a:off x="4885386" y="3609219"/>
            <a:ext cx="3295649" cy="27619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1034" y="1709437"/>
            <a:ext cx="3297767" cy="1613313"/>
          </a:xfrm>
          <a:prstGeom prst="rect">
            <a:avLst/>
          </a:prstGeom>
        </p:spPr>
        <p:txBody>
          <a:bodyPr anchor="b"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pic>
        <p:nvPicPr>
          <p:cNvPr id="15" name="Picture 8">
            <a:extLst>
              <a:ext uri="{FF2B5EF4-FFF2-40B4-BE49-F238E27FC236}">
                <a16:creationId xmlns:a16="http://schemas.microsoft.com/office/drawing/2014/main" id="{5E1B39A9-E4D3-426B-8BD8-1E8E33A57D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16" name="Content Placeholder 3">
            <a:extLst>
              <a:ext uri="{FF2B5EF4-FFF2-40B4-BE49-F238E27FC236}">
                <a16:creationId xmlns:a16="http://schemas.microsoft.com/office/drawing/2014/main" id="{AE731607-B59C-4DEF-BE08-C3DD4CA25263}"/>
              </a:ext>
            </a:extLst>
          </p:cNvPr>
          <p:cNvSpPr>
            <a:spLocks noGrp="1"/>
          </p:cNvSpPr>
          <p:nvPr>
            <p:ph sz="half" idx="14"/>
          </p:nvPr>
        </p:nvSpPr>
        <p:spPr>
          <a:xfrm>
            <a:off x="8540752" y="3609219"/>
            <a:ext cx="3295649" cy="27619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Picture Placeholder 13">
            <a:extLst>
              <a:ext uri="{FF2B5EF4-FFF2-40B4-BE49-F238E27FC236}">
                <a16:creationId xmlns:a16="http://schemas.microsoft.com/office/drawing/2014/main" id="{82271714-BED4-4FAA-BE9A-BC37E7C7B115}"/>
              </a:ext>
            </a:extLst>
          </p:cNvPr>
          <p:cNvSpPr>
            <a:spLocks noGrp="1"/>
          </p:cNvSpPr>
          <p:nvPr>
            <p:ph type="pic" sz="quarter" idx="15"/>
          </p:nvPr>
        </p:nvSpPr>
        <p:spPr>
          <a:xfrm>
            <a:off x="8540752" y="482235"/>
            <a:ext cx="3651249" cy="2766545"/>
          </a:xfrm>
          <a:solidFill>
            <a:schemeClr val="bg1">
              <a:lumMod val="95000"/>
            </a:schemeClr>
          </a:solidFill>
        </p:spPr>
        <p:txBody>
          <a:bodyPr anchor="ctr" anchorCtr="1">
            <a:noAutofit/>
          </a:bodyPr>
          <a:lstStyle/>
          <a:p>
            <a:r>
              <a:rPr lang="en-US" noProof="0"/>
              <a:t>Click icon to add picture</a:t>
            </a:r>
          </a:p>
        </p:txBody>
      </p:sp>
      <p:sp>
        <p:nvSpPr>
          <p:cNvPr id="3" name="Date Placeholder 2">
            <a:extLst>
              <a:ext uri="{FF2B5EF4-FFF2-40B4-BE49-F238E27FC236}">
                <a16:creationId xmlns:a16="http://schemas.microsoft.com/office/drawing/2014/main" id="{1A1A35F6-A52E-4EB2-BE42-DC8C6D076914}"/>
              </a:ext>
            </a:extLst>
          </p:cNvPr>
          <p:cNvSpPr>
            <a:spLocks noGrp="1"/>
          </p:cNvSpPr>
          <p:nvPr>
            <p:ph type="dt" sz="half" idx="16"/>
          </p:nvPr>
        </p:nvSpPr>
        <p:spPr/>
        <p:txBody>
          <a:bodyPr/>
          <a:lstStyle>
            <a:lvl1pPr>
              <a:defRPr/>
            </a:lvl1pPr>
          </a:lstStyle>
          <a:p>
            <a:fld id="{38BC8EE4-230E-2E4E-BECA-9EBA87A577BE}"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115029BF-E895-4D1D-AE9C-6F2499C8E520}"/>
              </a:ext>
            </a:extLst>
          </p:cNvPr>
          <p:cNvSpPr>
            <a:spLocks noGrp="1"/>
          </p:cNvSpPr>
          <p:nvPr>
            <p:ph type="sldNum" sz="quarter" idx="18"/>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EB7D572C-FA37-4AD4-A222-FB7FE6F26E7A}"/>
              </a:ext>
            </a:extLst>
          </p:cNvPr>
          <p:cNvSpPr>
            <a:spLocks noGrp="1"/>
          </p:cNvSpPr>
          <p:nvPr>
            <p:ph type="ftr" sz="quarter" idx="19"/>
          </p:nvPr>
        </p:nvSpPr>
        <p:spPr/>
        <p:txBody>
          <a:bodyPr/>
          <a:lstStyle/>
          <a:p>
            <a:r>
              <a:rPr lang="en-US"/>
              <a:t>Confidential</a:t>
            </a:r>
          </a:p>
        </p:txBody>
      </p:sp>
    </p:spTree>
    <p:extLst>
      <p:ext uri="{BB962C8B-B14F-4D97-AF65-F5344CB8AC3E}">
        <p14:creationId xmlns:p14="http://schemas.microsoft.com/office/powerpoint/2010/main" val="689253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4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in three columns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845B71-5FBE-402F-8AE2-AEFF2B41A1B2}"/>
              </a:ext>
            </a:extLst>
          </p:cNvPr>
          <p:cNvSpPr>
            <a:spLocks noGrp="1"/>
          </p:cNvSpPr>
          <p:nvPr>
            <p:ph type="pic" sz="quarter" idx="13"/>
          </p:nvPr>
        </p:nvSpPr>
        <p:spPr>
          <a:xfrm>
            <a:off x="558801" y="0"/>
            <a:ext cx="11633200" cy="6858000"/>
          </a:xfrm>
          <a:solidFill>
            <a:schemeClr val="bg1">
              <a:lumMod val="95000"/>
            </a:schemeClr>
          </a:solidFill>
        </p:spPr>
        <p:txBody>
          <a:bodyPr anchor="t" anchorCtr="0">
            <a:noAutofit/>
          </a:bodyPr>
          <a:lstStyle/>
          <a:p>
            <a:r>
              <a:rPr lang="en-US" noProof="0"/>
              <a:t>Click icon to add picture</a:t>
            </a:r>
          </a:p>
        </p:txBody>
      </p:sp>
      <p:sp>
        <p:nvSpPr>
          <p:cNvPr id="2" name="Title 1"/>
          <p:cNvSpPr>
            <a:spLocks noGrp="1"/>
          </p:cNvSpPr>
          <p:nvPr>
            <p:ph type="title"/>
          </p:nvPr>
        </p:nvSpPr>
        <p:spPr>
          <a:xfrm>
            <a:off x="1219200" y="395819"/>
            <a:ext cx="3261785"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8" y="5120641"/>
            <a:ext cx="3286473" cy="1250527"/>
          </a:xfrm>
          <a:prstGeom prst="rect">
            <a:avLst/>
          </a:prstGeom>
        </p:spPr>
        <p:txBody>
          <a:bodyPr>
            <a:noAutofit/>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sp>
        <p:nvSpPr>
          <p:cNvPr id="6" name="Content Placeholder 5"/>
          <p:cNvSpPr>
            <a:spLocks noGrp="1"/>
          </p:cNvSpPr>
          <p:nvPr>
            <p:ph sz="quarter" idx="4"/>
          </p:nvPr>
        </p:nvSpPr>
        <p:spPr>
          <a:xfrm>
            <a:off x="4892327" y="5120641"/>
            <a:ext cx="3286473" cy="1250527"/>
          </a:xfrm>
          <a:prstGeom prst="rect">
            <a:avLst/>
          </a:prstGeom>
        </p:spPr>
        <p:txBody>
          <a:bodyPr>
            <a:noAutofit/>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sp>
        <p:nvSpPr>
          <p:cNvPr id="15" name="Text Placeholder 14">
            <a:extLst>
              <a:ext uri="{FF2B5EF4-FFF2-40B4-BE49-F238E27FC236}">
                <a16:creationId xmlns:a16="http://schemas.microsoft.com/office/drawing/2014/main" id="{EC8AE209-BF86-402B-89A8-6F6AC656E936}"/>
              </a:ext>
            </a:extLst>
          </p:cNvPr>
          <p:cNvSpPr>
            <a:spLocks noGrp="1"/>
          </p:cNvSpPr>
          <p:nvPr>
            <p:ph type="body" sz="quarter" idx="14"/>
          </p:nvPr>
        </p:nvSpPr>
        <p:spPr>
          <a:xfrm>
            <a:off x="8534400" y="5120641"/>
            <a:ext cx="3304117" cy="1250527"/>
          </a:xfrm>
        </p:spPr>
        <p:txBody>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pic>
        <p:nvPicPr>
          <p:cNvPr id="16" name="Picture 8">
            <a:extLst>
              <a:ext uri="{FF2B5EF4-FFF2-40B4-BE49-F238E27FC236}">
                <a16:creationId xmlns:a16="http://schemas.microsoft.com/office/drawing/2014/main" id="{5AC702B2-98E0-4980-9CD8-620885A6CD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44098197-4F25-4670-AD36-0AEC6C9FB999}"/>
              </a:ext>
            </a:extLst>
          </p:cNvPr>
          <p:cNvSpPr>
            <a:spLocks noGrp="1"/>
          </p:cNvSpPr>
          <p:nvPr>
            <p:ph type="dt" sz="half" idx="15"/>
          </p:nvPr>
        </p:nvSpPr>
        <p:spPr/>
        <p:txBody>
          <a:bodyPr/>
          <a:lstStyle>
            <a:lvl1pPr>
              <a:defRPr/>
            </a:lvl1pPr>
          </a:lstStyle>
          <a:p>
            <a:fld id="{988D8D88-8753-E74F-AE10-6D7E9D63F91F}"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B710A9F6-C9A2-44D3-85FF-71C1A07229A4}"/>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50CD0D6E-8333-4A9B-BD7C-724DB5C8EC59}"/>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2894985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7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in three columns on picture varia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845B71-5FBE-402F-8AE2-AEFF2B41A1B2}"/>
              </a:ext>
            </a:extLst>
          </p:cNvPr>
          <p:cNvSpPr>
            <a:spLocks noGrp="1"/>
          </p:cNvSpPr>
          <p:nvPr>
            <p:ph type="pic" sz="quarter" idx="13"/>
          </p:nvPr>
        </p:nvSpPr>
        <p:spPr>
          <a:xfrm>
            <a:off x="558801" y="1"/>
            <a:ext cx="11633200" cy="4648200"/>
          </a:xfrm>
          <a:solidFill>
            <a:schemeClr val="bg1">
              <a:lumMod val="95000"/>
            </a:schemeClr>
          </a:solidFill>
        </p:spPr>
        <p:txBody>
          <a:bodyPr anchor="t" anchorCtr="0">
            <a:noAutofit/>
          </a:bodyPr>
          <a:lstStyle/>
          <a:p>
            <a:r>
              <a:rPr lang="en-US" noProof="0"/>
              <a:t>Click icon to add picture</a:t>
            </a:r>
          </a:p>
        </p:txBody>
      </p:sp>
      <p:sp>
        <p:nvSpPr>
          <p:cNvPr id="2" name="Title 1"/>
          <p:cNvSpPr>
            <a:spLocks noGrp="1"/>
          </p:cNvSpPr>
          <p:nvPr>
            <p:ph type="title"/>
          </p:nvPr>
        </p:nvSpPr>
        <p:spPr>
          <a:xfrm>
            <a:off x="1219200" y="395819"/>
            <a:ext cx="3261785"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8" y="5120641"/>
            <a:ext cx="3286473" cy="1250527"/>
          </a:xfrm>
          <a:prstGeom prst="rect">
            <a:avLst/>
          </a:prstGeom>
        </p:spPr>
        <p:txBody>
          <a:bodyPr>
            <a:noAutofit/>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sp>
        <p:nvSpPr>
          <p:cNvPr id="6" name="Content Placeholder 5"/>
          <p:cNvSpPr>
            <a:spLocks noGrp="1"/>
          </p:cNvSpPr>
          <p:nvPr>
            <p:ph sz="quarter" idx="4"/>
          </p:nvPr>
        </p:nvSpPr>
        <p:spPr>
          <a:xfrm>
            <a:off x="4892327" y="5120641"/>
            <a:ext cx="3286473" cy="1250527"/>
          </a:xfrm>
          <a:prstGeom prst="rect">
            <a:avLst/>
          </a:prstGeom>
        </p:spPr>
        <p:txBody>
          <a:bodyPr>
            <a:noAutofit/>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sp>
        <p:nvSpPr>
          <p:cNvPr id="15" name="Text Placeholder 14">
            <a:extLst>
              <a:ext uri="{FF2B5EF4-FFF2-40B4-BE49-F238E27FC236}">
                <a16:creationId xmlns:a16="http://schemas.microsoft.com/office/drawing/2014/main" id="{EC8AE209-BF86-402B-89A8-6F6AC656E936}"/>
              </a:ext>
            </a:extLst>
          </p:cNvPr>
          <p:cNvSpPr>
            <a:spLocks noGrp="1"/>
          </p:cNvSpPr>
          <p:nvPr>
            <p:ph type="body" sz="quarter" idx="14"/>
          </p:nvPr>
        </p:nvSpPr>
        <p:spPr>
          <a:xfrm>
            <a:off x="8534400" y="5120641"/>
            <a:ext cx="3304117" cy="1250527"/>
          </a:xfrm>
        </p:spPr>
        <p:txBody>
          <a:bodyPr/>
          <a:lstStyle>
            <a:lvl1pPr>
              <a:defRPr b="1">
                <a:solidFill>
                  <a:schemeClr val="tx1"/>
                </a:solidFill>
              </a:defRPr>
            </a:lvl1pPr>
            <a:lvl2pPr marL="0" indent="0">
              <a:buNone/>
              <a:defRPr b="0">
                <a:solidFill>
                  <a:schemeClr val="tx1"/>
                </a:solidFill>
              </a:defRPr>
            </a:lvl2pPr>
            <a:lvl3pPr>
              <a:defRPr b="0">
                <a:solidFill>
                  <a:schemeClr val="tx1"/>
                </a:solidFill>
              </a:defRPr>
            </a:lvl3pPr>
            <a:lvl4pPr>
              <a:defRPr b="1">
                <a:solidFill>
                  <a:schemeClr val="tx1"/>
                </a:solidFill>
              </a:defRPr>
            </a:lvl4pPr>
            <a:lvl5pPr>
              <a:defRPr b="1">
                <a:solidFill>
                  <a:schemeClr val="tx1"/>
                </a:solidFill>
              </a:defRPr>
            </a:lvl5pPr>
          </a:lstStyle>
          <a:p>
            <a:pPr lvl="0"/>
            <a:r>
              <a:rPr lang="en-US" noProof="0"/>
              <a:t>Click to edit Master text styles</a:t>
            </a:r>
          </a:p>
          <a:p>
            <a:pPr lvl="1"/>
            <a:r>
              <a:rPr lang="en-US" noProof="0"/>
              <a:t>Second level</a:t>
            </a:r>
          </a:p>
        </p:txBody>
      </p:sp>
      <p:pic>
        <p:nvPicPr>
          <p:cNvPr id="16" name="Picture 8">
            <a:extLst>
              <a:ext uri="{FF2B5EF4-FFF2-40B4-BE49-F238E27FC236}">
                <a16:creationId xmlns:a16="http://schemas.microsoft.com/office/drawing/2014/main" id="{5AC702B2-98E0-4980-9CD8-620885A6CD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44098197-4F25-4670-AD36-0AEC6C9FB999}"/>
              </a:ext>
            </a:extLst>
          </p:cNvPr>
          <p:cNvSpPr>
            <a:spLocks noGrp="1"/>
          </p:cNvSpPr>
          <p:nvPr>
            <p:ph type="dt" sz="half" idx="15"/>
          </p:nvPr>
        </p:nvSpPr>
        <p:spPr/>
        <p:txBody>
          <a:bodyPr/>
          <a:lstStyle>
            <a:lvl1pPr>
              <a:defRPr/>
            </a:lvl1pPr>
          </a:lstStyle>
          <a:p>
            <a:fld id="{4C99E9FF-491F-294E-9FA7-F77EC828C29E}"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B710A9F6-C9A2-44D3-85FF-71C1A07229A4}"/>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5C81CCEA-87B4-4610-A26E-7349CDAB4296}"/>
              </a:ext>
            </a:extLst>
          </p:cNvPr>
          <p:cNvSpPr>
            <a:spLocks noGrp="1"/>
          </p:cNvSpPr>
          <p:nvPr>
            <p:ph type="ftr" sz="quarter" idx="18"/>
          </p:nvPr>
        </p:nvSpPr>
        <p:spPr/>
        <p:txBody>
          <a:bodyPr/>
          <a:lstStyle/>
          <a:p>
            <a:r>
              <a:rPr lang="en-US"/>
              <a:t>Confidential</a:t>
            </a:r>
          </a:p>
        </p:txBody>
      </p:sp>
    </p:spTree>
    <p:extLst>
      <p:ext uri="{BB962C8B-B14F-4D97-AF65-F5344CB8AC3E}">
        <p14:creationId xmlns:p14="http://schemas.microsoft.com/office/powerpoint/2010/main" val="4134430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in two columns with one picture I headline on whit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622DCE-0F79-4A6A-9FDF-887CE24F129E}"/>
              </a:ext>
            </a:extLst>
          </p:cNvPr>
          <p:cNvSpPr>
            <a:spLocks noGrp="1"/>
          </p:cNvSpPr>
          <p:nvPr>
            <p:ph type="pic" sz="quarter" idx="13"/>
          </p:nvPr>
        </p:nvSpPr>
        <p:spPr>
          <a:xfrm>
            <a:off x="6532034" y="0"/>
            <a:ext cx="5659967"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200" y="395819"/>
            <a:ext cx="5109635" cy="1521880"/>
          </a:xfrm>
          <a:prstGeom prst="rect">
            <a:avLst/>
          </a:prstGeom>
        </p:spPr>
        <p:txBody>
          <a:bodyPr>
            <a:noAutofit/>
          </a:bodyPr>
          <a:lstStyle>
            <a:lvl1pPr>
              <a:defRPr/>
            </a:lvl1pPr>
          </a:lstStyle>
          <a:p>
            <a:r>
              <a:rPr lang="en-US" noProof="0"/>
              <a:t>Click to edit Master title style</a:t>
            </a:r>
          </a:p>
        </p:txBody>
      </p:sp>
      <p:sp>
        <p:nvSpPr>
          <p:cNvPr id="4" name="Content Placeholder 3"/>
          <p:cNvSpPr>
            <a:spLocks noGrp="1"/>
          </p:cNvSpPr>
          <p:nvPr>
            <p:ph sz="half" idx="2"/>
          </p:nvPr>
        </p:nvSpPr>
        <p:spPr>
          <a:xfrm>
            <a:off x="1211533" y="1917699"/>
            <a:ext cx="1472401" cy="4447412"/>
          </a:xfrm>
          <a:prstGeom prst="rect">
            <a:avLst/>
          </a:prstGeom>
        </p:spPr>
        <p:txBody>
          <a:bodyPr>
            <a:noAutofit/>
          </a:bodyPr>
          <a:lstStyle>
            <a:lvl1pPr algn="r">
              <a:defRPr>
                <a:solidFill>
                  <a:schemeClr val="accent2"/>
                </a:solidFill>
              </a:defRPr>
            </a:lvl1pPr>
            <a:lvl2pPr algn="r">
              <a:defRPr>
                <a:solidFill>
                  <a:schemeClr val="accent2"/>
                </a:solidFill>
              </a:defRPr>
            </a:lvl2pPr>
            <a:lvl3pPr algn="r">
              <a:defRPr>
                <a:solidFill>
                  <a:schemeClr val="accent2"/>
                </a:solidFill>
              </a:defRPr>
            </a:lvl3pPr>
            <a:lvl4pPr algn="r">
              <a:defRPr>
                <a:solidFill>
                  <a:schemeClr val="accent2"/>
                </a:solidFill>
              </a:defRPr>
            </a:lvl4pPr>
            <a:lvl5pPr algn="r">
              <a:defRPr>
                <a:solidFill>
                  <a:schemeClr val="accent2"/>
                </a:solidFill>
              </a:defRPr>
            </a:lvl5pPr>
          </a:lstStyle>
          <a:p>
            <a:pPr lvl="0"/>
            <a:r>
              <a:rPr lang="en-US" noProof="0"/>
              <a:t>Click to edit Master text styles</a:t>
            </a:r>
          </a:p>
        </p:txBody>
      </p:sp>
      <p:sp>
        <p:nvSpPr>
          <p:cNvPr id="6" name="Content Placeholder 5"/>
          <p:cNvSpPr>
            <a:spLocks noGrp="1"/>
          </p:cNvSpPr>
          <p:nvPr>
            <p:ph sz="quarter" idx="4"/>
          </p:nvPr>
        </p:nvSpPr>
        <p:spPr>
          <a:xfrm>
            <a:off x="3058585" y="1917699"/>
            <a:ext cx="3270249" cy="4447412"/>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F2EDD0DF-01B7-4D16-9C03-A068D95C6E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6FE7031B-5220-4BCF-A2F3-EC69B9638DD4}"/>
              </a:ext>
            </a:extLst>
          </p:cNvPr>
          <p:cNvSpPr>
            <a:spLocks noGrp="1"/>
          </p:cNvSpPr>
          <p:nvPr>
            <p:ph type="dt" sz="half" idx="14"/>
          </p:nvPr>
        </p:nvSpPr>
        <p:spPr/>
        <p:txBody>
          <a:bodyPr/>
          <a:lstStyle>
            <a:lvl1pPr>
              <a:defRPr/>
            </a:lvl1pPr>
          </a:lstStyle>
          <a:p>
            <a:fld id="{71B65A9B-2185-A84D-9105-B67C11F6F302}"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72D27584-84D8-48D3-A516-E4FBCC84D299}"/>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5" name="Footer Placeholder 4">
            <a:extLst>
              <a:ext uri="{FF2B5EF4-FFF2-40B4-BE49-F238E27FC236}">
                <a16:creationId xmlns:a16="http://schemas.microsoft.com/office/drawing/2014/main" id="{09D6F9A7-B22D-44BA-B56D-F5951ACF5F10}"/>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4248044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90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in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819"/>
            <a:ext cx="10617201" cy="1132415"/>
          </a:xfrm>
          <a:prstGeom prst="rect">
            <a:avLst/>
          </a:prstGeom>
        </p:spPr>
        <p:txBody>
          <a:bodyPr>
            <a:noAutofit/>
          </a:bodyPr>
          <a:lstStyle/>
          <a:p>
            <a:r>
              <a:rPr lang="en-US" noProof="0"/>
              <a:t>Click to edit Master title style</a:t>
            </a:r>
          </a:p>
        </p:txBody>
      </p:sp>
      <p:sp>
        <p:nvSpPr>
          <p:cNvPr id="3" name="Text Placeholder 2"/>
          <p:cNvSpPr>
            <a:spLocks noGrp="1"/>
          </p:cNvSpPr>
          <p:nvPr>
            <p:ph type="body" idx="1"/>
          </p:nvPr>
        </p:nvSpPr>
        <p:spPr>
          <a:xfrm>
            <a:off x="1219199" y="1528234"/>
            <a:ext cx="3295652" cy="674105"/>
          </a:xfrm>
          <a:prstGeom prst="rect">
            <a:avLst/>
          </a:prstGeom>
        </p:spPr>
        <p:txBody>
          <a:bodyPr anchor="t" anchorCtr="0">
            <a:noAutofit/>
          </a:bodyPr>
          <a:lstStyle>
            <a:lvl1pPr marL="0" indent="0">
              <a:buNone/>
              <a:defRPr sz="1867"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891498"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8572501" y="2586963"/>
            <a:ext cx="3263900"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E0199D13-B903-46C3-812C-0309EB595252}"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7" name="Footer Placeholder 6">
            <a:extLst>
              <a:ext uri="{FF2B5EF4-FFF2-40B4-BE49-F238E27FC236}">
                <a16:creationId xmlns:a16="http://schemas.microsoft.com/office/drawing/2014/main" id="{199C29A6-A8DF-441F-A701-D5D2B9B2C0AF}"/>
              </a:ext>
            </a:extLst>
          </p:cNvPr>
          <p:cNvSpPr>
            <a:spLocks noGrp="1"/>
          </p:cNvSpPr>
          <p:nvPr>
            <p:ph type="ftr" sz="quarter" idx="13"/>
          </p:nvPr>
        </p:nvSpPr>
        <p:spPr/>
        <p:txBody>
          <a:bodyPr/>
          <a:lstStyle/>
          <a:p>
            <a:r>
              <a:rPr lang="en-US"/>
              <a:t>Confidential</a:t>
            </a:r>
          </a:p>
        </p:txBody>
      </p:sp>
      <p:sp>
        <p:nvSpPr>
          <p:cNvPr id="10" name="Content Placeholder 3">
            <a:extLst>
              <a:ext uri="{FF2B5EF4-FFF2-40B4-BE49-F238E27FC236}">
                <a16:creationId xmlns:a16="http://schemas.microsoft.com/office/drawing/2014/main" id="{B291C432-5F18-406E-BB64-25C848CE0EE1}"/>
              </a:ext>
            </a:extLst>
          </p:cNvPr>
          <p:cNvSpPr>
            <a:spLocks noGrp="1"/>
          </p:cNvSpPr>
          <p:nvPr>
            <p:ph sz="half" idx="14"/>
          </p:nvPr>
        </p:nvSpPr>
        <p:spPr>
          <a:xfrm>
            <a:off x="1219200"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2">
            <a:extLst>
              <a:ext uri="{FF2B5EF4-FFF2-40B4-BE49-F238E27FC236}">
                <a16:creationId xmlns:a16="http://schemas.microsoft.com/office/drawing/2014/main" id="{827176F1-EB27-45DD-BBC0-ABC6E9B47F1D}"/>
              </a:ext>
            </a:extLst>
          </p:cNvPr>
          <p:cNvSpPr>
            <a:spLocks noGrp="1"/>
          </p:cNvSpPr>
          <p:nvPr>
            <p:ph type="body" idx="15"/>
          </p:nvPr>
        </p:nvSpPr>
        <p:spPr>
          <a:xfrm>
            <a:off x="4876799" y="1528234"/>
            <a:ext cx="3295652" cy="674105"/>
          </a:xfrm>
          <a:prstGeom prst="rect">
            <a:avLst/>
          </a:prstGeom>
        </p:spPr>
        <p:txBody>
          <a:bodyPr anchor="t" anchorCtr="0">
            <a:noAutofit/>
          </a:bodyPr>
          <a:lstStyle>
            <a:lvl1pPr marL="0" indent="0">
              <a:buNone/>
              <a:defRPr sz="1867"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12" name="Text Placeholder 2">
            <a:extLst>
              <a:ext uri="{FF2B5EF4-FFF2-40B4-BE49-F238E27FC236}">
                <a16:creationId xmlns:a16="http://schemas.microsoft.com/office/drawing/2014/main" id="{12E8D86C-273F-4633-A67C-0D7F35C783B9}"/>
              </a:ext>
            </a:extLst>
          </p:cNvPr>
          <p:cNvSpPr>
            <a:spLocks noGrp="1"/>
          </p:cNvSpPr>
          <p:nvPr>
            <p:ph type="body" idx="16"/>
          </p:nvPr>
        </p:nvSpPr>
        <p:spPr>
          <a:xfrm>
            <a:off x="8559799" y="1528234"/>
            <a:ext cx="3295652" cy="674105"/>
          </a:xfrm>
          <a:prstGeom prst="rect">
            <a:avLst/>
          </a:prstGeom>
        </p:spPr>
        <p:txBody>
          <a:bodyPr anchor="t" anchorCtr="0">
            <a:noAutofit/>
          </a:bodyPr>
          <a:lstStyle>
            <a:lvl1pPr marL="0" indent="0">
              <a:buNone/>
              <a:defRPr sz="1867"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Tree>
    <p:extLst>
      <p:ext uri="{BB962C8B-B14F-4D97-AF65-F5344CB8AC3E}">
        <p14:creationId xmlns:p14="http://schemas.microsoft.com/office/powerpoint/2010/main" val="2362200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in two columns with two picture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622DCE-0F79-4A6A-9FDF-887CE24F129E}"/>
              </a:ext>
            </a:extLst>
          </p:cNvPr>
          <p:cNvSpPr>
            <a:spLocks noGrp="1"/>
          </p:cNvSpPr>
          <p:nvPr>
            <p:ph type="pic" sz="quarter" idx="13"/>
          </p:nvPr>
        </p:nvSpPr>
        <p:spPr>
          <a:xfrm>
            <a:off x="8540752" y="0"/>
            <a:ext cx="3651249"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200" y="395819"/>
            <a:ext cx="5109635" cy="1521880"/>
          </a:xfrm>
          <a:prstGeom prst="rect">
            <a:avLst/>
          </a:prstGeom>
        </p:spPr>
        <p:txBody>
          <a:bodyPr>
            <a:noAutofit/>
          </a:bodyPr>
          <a:lstStyle>
            <a:lvl1pPr>
              <a:defRPr/>
            </a:lvl1pPr>
          </a:lstStyle>
          <a:p>
            <a:r>
              <a:rPr lang="en-US" noProof="0"/>
              <a:t>Click to edit Master title style</a:t>
            </a:r>
          </a:p>
        </p:txBody>
      </p:sp>
      <p:sp>
        <p:nvSpPr>
          <p:cNvPr id="4" name="Content Placeholder 3"/>
          <p:cNvSpPr>
            <a:spLocks noGrp="1"/>
          </p:cNvSpPr>
          <p:nvPr>
            <p:ph sz="half" idx="2"/>
          </p:nvPr>
        </p:nvSpPr>
        <p:spPr>
          <a:xfrm>
            <a:off x="1219200" y="1917699"/>
            <a:ext cx="1464733" cy="4447412"/>
          </a:xfrm>
          <a:prstGeom prst="rect">
            <a:avLst/>
          </a:prstGeom>
        </p:spPr>
        <p:txBody>
          <a:bodyPr>
            <a:noAutofit/>
          </a:bodyPr>
          <a:lstStyle>
            <a:lvl1pPr algn="l">
              <a:defRPr>
                <a:solidFill>
                  <a:schemeClr val="tx2"/>
                </a:solidFill>
              </a:defRPr>
            </a:lvl1pPr>
            <a:lvl2pPr algn="l">
              <a:defRPr>
                <a:solidFill>
                  <a:schemeClr val="tx2"/>
                </a:solidFill>
              </a:defRPr>
            </a:lvl2pPr>
            <a:lvl3pPr algn="l">
              <a:defRPr>
                <a:solidFill>
                  <a:schemeClr val="tx2"/>
                </a:solidFill>
              </a:defRPr>
            </a:lvl3pPr>
            <a:lvl4pPr algn="l">
              <a:defRPr>
                <a:solidFill>
                  <a:schemeClr val="tx2"/>
                </a:solidFill>
              </a:defRPr>
            </a:lvl4pPr>
            <a:lvl5pPr algn="l">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3058584" y="1917699"/>
            <a:ext cx="5120216" cy="2088244"/>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F2EDD0DF-01B7-4D16-9C03-A068D95C6E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10" name="Picture Placeholder 13">
            <a:extLst>
              <a:ext uri="{FF2B5EF4-FFF2-40B4-BE49-F238E27FC236}">
                <a16:creationId xmlns:a16="http://schemas.microsoft.com/office/drawing/2014/main" id="{5D958E40-20FA-41A4-81BB-87E16BCAB83D}"/>
              </a:ext>
            </a:extLst>
          </p:cNvPr>
          <p:cNvSpPr>
            <a:spLocks noGrp="1"/>
          </p:cNvSpPr>
          <p:nvPr>
            <p:ph type="pic" sz="quarter" idx="14"/>
          </p:nvPr>
        </p:nvSpPr>
        <p:spPr>
          <a:xfrm>
            <a:off x="3048000" y="4644573"/>
            <a:ext cx="5130800" cy="2213428"/>
          </a:xfrm>
          <a:solidFill>
            <a:schemeClr val="bg1">
              <a:lumMod val="95000"/>
            </a:schemeClr>
          </a:solidFill>
        </p:spPr>
        <p:txBody>
          <a:bodyPr anchor="ctr" anchorCtr="1">
            <a:noAutofit/>
          </a:bodyPr>
          <a:lstStyle/>
          <a:p>
            <a:r>
              <a:rPr lang="en-US" noProof="0"/>
              <a:t>Click icon to add picture</a:t>
            </a:r>
          </a:p>
        </p:txBody>
      </p:sp>
      <p:sp>
        <p:nvSpPr>
          <p:cNvPr id="8" name="Date Placeholder 7">
            <a:extLst>
              <a:ext uri="{FF2B5EF4-FFF2-40B4-BE49-F238E27FC236}">
                <a16:creationId xmlns:a16="http://schemas.microsoft.com/office/drawing/2014/main" id="{8D886F6F-C0DF-4078-A02B-C592A403B29A}"/>
              </a:ext>
            </a:extLst>
          </p:cNvPr>
          <p:cNvSpPr>
            <a:spLocks noGrp="1"/>
          </p:cNvSpPr>
          <p:nvPr>
            <p:ph type="dt" sz="half" idx="15"/>
          </p:nvPr>
        </p:nvSpPr>
        <p:spPr/>
        <p:txBody>
          <a:bodyPr/>
          <a:lstStyle/>
          <a:p>
            <a:fld id="{CB2DB797-F02A-B847-B896-9D1E2E1BFEF0}" type="datetime1">
              <a:rPr lang="en-US" noProof="0" smtClean="0"/>
              <a:t>6/15/24</a:t>
            </a:fld>
            <a:endParaRPr lang="en-US" noProof="0"/>
          </a:p>
        </p:txBody>
      </p:sp>
      <p:sp>
        <p:nvSpPr>
          <p:cNvPr id="9" name="Footer Placeholder 8">
            <a:extLst>
              <a:ext uri="{FF2B5EF4-FFF2-40B4-BE49-F238E27FC236}">
                <a16:creationId xmlns:a16="http://schemas.microsoft.com/office/drawing/2014/main" id="{2DFEC6E7-3F3D-4BE2-A0FA-7811A0EE1B12}"/>
              </a:ext>
            </a:extLst>
          </p:cNvPr>
          <p:cNvSpPr>
            <a:spLocks noGrp="1"/>
          </p:cNvSpPr>
          <p:nvPr>
            <p:ph type="ftr" sz="quarter" idx="16"/>
          </p:nvPr>
        </p:nvSpPr>
        <p:spPr/>
        <p:txBody>
          <a:bodyPr/>
          <a:lstStyle/>
          <a:p>
            <a:r>
              <a:rPr lang="en-US"/>
              <a:t>Confidential</a:t>
            </a:r>
          </a:p>
        </p:txBody>
      </p:sp>
      <p:sp>
        <p:nvSpPr>
          <p:cNvPr id="11" name="Slide Number Placeholder 10">
            <a:extLst>
              <a:ext uri="{FF2B5EF4-FFF2-40B4-BE49-F238E27FC236}">
                <a16:creationId xmlns:a16="http://schemas.microsoft.com/office/drawing/2014/main" id="{DA184B2F-EADF-47B1-9B78-30C3B029D0E9}"/>
              </a:ext>
            </a:extLst>
          </p:cNvPr>
          <p:cNvSpPr>
            <a:spLocks noGrp="1"/>
          </p:cNvSpPr>
          <p:nvPr>
            <p:ph type="sldNum" sz="quarter" idx="17"/>
          </p:nvPr>
        </p:nvSpPr>
        <p:spPr/>
        <p:txBody>
          <a:bodyPr/>
          <a:lstStyle/>
          <a:p>
            <a:fld id="{F207DD7E-2893-4952-BB40-9A5B851D3DD5}" type="slidenum">
              <a:rPr lang="en-US" noProof="0" smtClean="0"/>
              <a:pPr/>
              <a:t>‹#›</a:t>
            </a:fld>
            <a:endParaRPr lang="en-US" noProof="0"/>
          </a:p>
        </p:txBody>
      </p:sp>
    </p:spTree>
    <p:extLst>
      <p:ext uri="{BB962C8B-B14F-4D97-AF65-F5344CB8AC3E}">
        <p14:creationId xmlns:p14="http://schemas.microsoft.com/office/powerpoint/2010/main" val="3978689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90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in one column with one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4D4C9F4-04F9-4EB9-BD6D-504DE48CC488}"/>
              </a:ext>
            </a:extLst>
          </p:cNvPr>
          <p:cNvSpPr>
            <a:spLocks noGrp="1"/>
          </p:cNvSpPr>
          <p:nvPr>
            <p:ph type="pic" sz="quarter" idx="13"/>
          </p:nvPr>
        </p:nvSpPr>
        <p:spPr>
          <a:xfrm>
            <a:off x="4881034" y="0"/>
            <a:ext cx="7310967"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200" y="395819"/>
            <a:ext cx="3295651" cy="1132416"/>
          </a:xfrm>
          <a:prstGeom prst="rect">
            <a:avLst/>
          </a:prstGeom>
        </p:spPr>
        <p:txBody>
          <a:bodyPr>
            <a:noAutofit/>
          </a:bodyPr>
          <a:lstStyle/>
          <a:p>
            <a:r>
              <a:rPr lang="en-US" noProof="0"/>
              <a:t>Click to edit Master title style</a:t>
            </a:r>
          </a:p>
        </p:txBody>
      </p:sp>
      <p:sp>
        <p:nvSpPr>
          <p:cNvPr id="4" name="Content Placeholder 3"/>
          <p:cNvSpPr>
            <a:spLocks noGrp="1"/>
          </p:cNvSpPr>
          <p:nvPr>
            <p:ph sz="half" idx="2"/>
          </p:nvPr>
        </p:nvSpPr>
        <p:spPr>
          <a:xfrm>
            <a:off x="1228377" y="2568838"/>
            <a:ext cx="3295651" cy="3796273"/>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172C976D-5D43-4AE6-AC06-0507E98439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E473141A-6179-4A32-A0AA-F38AF7921FE4}"/>
              </a:ext>
            </a:extLst>
          </p:cNvPr>
          <p:cNvSpPr>
            <a:spLocks noGrp="1"/>
          </p:cNvSpPr>
          <p:nvPr>
            <p:ph type="dt" sz="half" idx="14"/>
          </p:nvPr>
        </p:nvSpPr>
        <p:spPr/>
        <p:txBody>
          <a:bodyPr/>
          <a:lstStyle>
            <a:lvl1pPr>
              <a:defRPr/>
            </a:lvl1pPr>
          </a:lstStyle>
          <a:p>
            <a:fld id="{E6729D31-724C-FB4D-8E77-36547CBFC763}"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E721A846-5977-4BF5-A9D4-9497718B4ECA}"/>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3" name="Footer Placeholder 2">
            <a:extLst>
              <a:ext uri="{FF2B5EF4-FFF2-40B4-BE49-F238E27FC236}">
                <a16:creationId xmlns:a16="http://schemas.microsoft.com/office/drawing/2014/main" id="{65BDFB01-FF2C-404F-BEEA-2F293BFD47A9}"/>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3264558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in one column with headline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EDC4612-A490-41BA-9C0E-84F5ABA452EC}"/>
              </a:ext>
            </a:extLst>
          </p:cNvPr>
          <p:cNvSpPr>
            <a:spLocks noGrp="1"/>
          </p:cNvSpPr>
          <p:nvPr>
            <p:ph type="pic" sz="quarter" idx="13"/>
          </p:nvPr>
        </p:nvSpPr>
        <p:spPr>
          <a:xfrm>
            <a:off x="850902" y="0"/>
            <a:ext cx="7315199"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199" y="395819"/>
            <a:ext cx="6444343" cy="1132416"/>
          </a:xfrm>
          <a:prstGeom prst="rect">
            <a:avLst/>
          </a:prstGeom>
        </p:spPr>
        <p:txBody>
          <a:bodyPr>
            <a:noAutofit/>
          </a:bodyPr>
          <a:lstStyle/>
          <a:p>
            <a:r>
              <a:rPr lang="en-US" noProof="0"/>
              <a:t>Click to edit Master title style</a:t>
            </a:r>
          </a:p>
        </p:txBody>
      </p:sp>
      <p:sp>
        <p:nvSpPr>
          <p:cNvPr id="5" name="Text Placeholder 4"/>
          <p:cNvSpPr>
            <a:spLocks noGrp="1"/>
          </p:cNvSpPr>
          <p:nvPr>
            <p:ph type="body" sz="quarter" idx="3"/>
          </p:nvPr>
        </p:nvSpPr>
        <p:spPr>
          <a:xfrm>
            <a:off x="8540751" y="1528234"/>
            <a:ext cx="3301347" cy="1040604"/>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8540752" y="2568838"/>
            <a:ext cx="3295649" cy="3802329"/>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9CE16ABF-53F8-4E1A-9029-0E2208D3D6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6C1A3F0C-4452-4305-9CDF-A20E11FE93BB}"/>
              </a:ext>
            </a:extLst>
          </p:cNvPr>
          <p:cNvSpPr>
            <a:spLocks noGrp="1"/>
          </p:cNvSpPr>
          <p:nvPr>
            <p:ph type="dt" sz="half" idx="14"/>
          </p:nvPr>
        </p:nvSpPr>
        <p:spPr/>
        <p:txBody>
          <a:bodyPr/>
          <a:lstStyle>
            <a:lvl1pPr>
              <a:defRPr/>
            </a:lvl1pPr>
          </a:lstStyle>
          <a:p>
            <a:fld id="{5EA775FC-A5CD-AE4C-97B0-D8469874427E}"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819F5484-09CA-4C5D-8F60-200F7D001DC1}"/>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4" name="Footer Placeholder 3">
            <a:extLst>
              <a:ext uri="{FF2B5EF4-FFF2-40B4-BE49-F238E27FC236}">
                <a16:creationId xmlns:a16="http://schemas.microsoft.com/office/drawing/2014/main" id="{B4D01D59-BF2E-4D46-A900-9AF287D89AB4}"/>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3618659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Introduction without pictur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95819"/>
            <a:ext cx="3261784" cy="1132416"/>
          </a:xfrm>
          <a:prstGeom prst="rect">
            <a:avLst/>
          </a:prstGeom>
        </p:spPr>
        <p:txBody>
          <a:bodyPr>
            <a:noAutofit/>
          </a:bodyPr>
          <a:lstStyle>
            <a:lvl1pPr>
              <a:defRPr>
                <a:solidFill>
                  <a:schemeClr val="bg1"/>
                </a:solidFill>
              </a:defRPr>
            </a:lvl1pPr>
          </a:lstStyle>
          <a:p>
            <a:r>
              <a:rPr lang="en-US" noProof="0"/>
              <a:t>Introduction to today’s team</a:t>
            </a:r>
          </a:p>
        </p:txBody>
      </p:sp>
      <p:sp>
        <p:nvSpPr>
          <p:cNvPr id="3" name="Text Placeholder 2"/>
          <p:cNvSpPr>
            <a:spLocks noGrp="1"/>
          </p:cNvSpPr>
          <p:nvPr>
            <p:ph type="body" idx="1" hasCustomPrompt="1"/>
          </p:nvPr>
        </p:nvSpPr>
        <p:spPr>
          <a:xfrm>
            <a:off x="4889441" y="2267304"/>
            <a:ext cx="3285067"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5" name="Text Placeholder 4"/>
          <p:cNvSpPr>
            <a:spLocks noGrp="1"/>
          </p:cNvSpPr>
          <p:nvPr>
            <p:ph type="body" sz="quarter" idx="3" hasCustomPrompt="1"/>
          </p:nvPr>
        </p:nvSpPr>
        <p:spPr>
          <a:xfrm>
            <a:off x="8540753" y="2267304"/>
            <a:ext cx="3295651"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6" name="Text Placeholder 15">
            <a:extLst>
              <a:ext uri="{FF2B5EF4-FFF2-40B4-BE49-F238E27FC236}">
                <a16:creationId xmlns:a16="http://schemas.microsoft.com/office/drawing/2014/main" id="{5E503045-930F-4FFF-81E5-3BD071324699}"/>
              </a:ext>
            </a:extLst>
          </p:cNvPr>
          <p:cNvSpPr>
            <a:spLocks noGrp="1"/>
          </p:cNvSpPr>
          <p:nvPr>
            <p:ph type="body" sz="quarter" idx="13" hasCustomPrompt="1"/>
          </p:nvPr>
        </p:nvSpPr>
        <p:spPr>
          <a:xfrm>
            <a:off x="4889441" y="2761464"/>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18" name="Text Placeholder 15">
            <a:extLst>
              <a:ext uri="{FF2B5EF4-FFF2-40B4-BE49-F238E27FC236}">
                <a16:creationId xmlns:a16="http://schemas.microsoft.com/office/drawing/2014/main" id="{37AD8C34-65C2-4735-B8F9-40AD4FFCF860}"/>
              </a:ext>
            </a:extLst>
          </p:cNvPr>
          <p:cNvSpPr>
            <a:spLocks noGrp="1"/>
          </p:cNvSpPr>
          <p:nvPr>
            <p:ph type="body" sz="quarter" idx="14" hasCustomPrompt="1"/>
          </p:nvPr>
        </p:nvSpPr>
        <p:spPr>
          <a:xfrm>
            <a:off x="8540752" y="2761464"/>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19" name="Text Placeholder 2">
            <a:extLst>
              <a:ext uri="{FF2B5EF4-FFF2-40B4-BE49-F238E27FC236}">
                <a16:creationId xmlns:a16="http://schemas.microsoft.com/office/drawing/2014/main" id="{3B0F2C07-1686-4BF5-A8F2-00ACCA450639}"/>
              </a:ext>
            </a:extLst>
          </p:cNvPr>
          <p:cNvSpPr>
            <a:spLocks noGrp="1"/>
          </p:cNvSpPr>
          <p:nvPr>
            <p:ph type="body" idx="15" hasCustomPrompt="1"/>
          </p:nvPr>
        </p:nvSpPr>
        <p:spPr>
          <a:xfrm>
            <a:off x="4889441" y="4286604"/>
            <a:ext cx="3285067"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20" name="Text Placeholder 4">
            <a:extLst>
              <a:ext uri="{FF2B5EF4-FFF2-40B4-BE49-F238E27FC236}">
                <a16:creationId xmlns:a16="http://schemas.microsoft.com/office/drawing/2014/main" id="{58E5C02D-2271-4BA6-85C6-8C6F6616876F}"/>
              </a:ext>
            </a:extLst>
          </p:cNvPr>
          <p:cNvSpPr>
            <a:spLocks noGrp="1"/>
          </p:cNvSpPr>
          <p:nvPr>
            <p:ph type="body" sz="quarter" idx="16" hasCustomPrompt="1"/>
          </p:nvPr>
        </p:nvSpPr>
        <p:spPr>
          <a:xfrm>
            <a:off x="8540753" y="4286604"/>
            <a:ext cx="3295651"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21" name="Text Placeholder 15">
            <a:extLst>
              <a:ext uri="{FF2B5EF4-FFF2-40B4-BE49-F238E27FC236}">
                <a16:creationId xmlns:a16="http://schemas.microsoft.com/office/drawing/2014/main" id="{B858F4AD-E159-4AF7-8545-69A9195E9335}"/>
              </a:ext>
            </a:extLst>
          </p:cNvPr>
          <p:cNvSpPr>
            <a:spLocks noGrp="1"/>
          </p:cNvSpPr>
          <p:nvPr>
            <p:ph type="body" sz="quarter" idx="17" hasCustomPrompt="1"/>
          </p:nvPr>
        </p:nvSpPr>
        <p:spPr>
          <a:xfrm>
            <a:off x="4889441" y="4780764"/>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22" name="Text Placeholder 15">
            <a:extLst>
              <a:ext uri="{FF2B5EF4-FFF2-40B4-BE49-F238E27FC236}">
                <a16:creationId xmlns:a16="http://schemas.microsoft.com/office/drawing/2014/main" id="{31B87D65-17E5-4E8E-97F2-5A5F1F435415}"/>
              </a:ext>
            </a:extLst>
          </p:cNvPr>
          <p:cNvSpPr>
            <a:spLocks noGrp="1"/>
          </p:cNvSpPr>
          <p:nvPr>
            <p:ph type="body" sz="quarter" idx="18" hasCustomPrompt="1"/>
          </p:nvPr>
        </p:nvSpPr>
        <p:spPr>
          <a:xfrm>
            <a:off x="8540752" y="4780764"/>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pic>
        <p:nvPicPr>
          <p:cNvPr id="17" name="Picture 8">
            <a:extLst>
              <a:ext uri="{FF2B5EF4-FFF2-40B4-BE49-F238E27FC236}">
                <a16:creationId xmlns:a16="http://schemas.microsoft.com/office/drawing/2014/main" id="{0398CDBD-D99F-4F12-ABBE-ADECA4923C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4" name="Date Placeholder 3">
            <a:extLst>
              <a:ext uri="{FF2B5EF4-FFF2-40B4-BE49-F238E27FC236}">
                <a16:creationId xmlns:a16="http://schemas.microsoft.com/office/drawing/2014/main" id="{27B4BCAC-37B8-4B18-A056-09485E831353}"/>
              </a:ext>
            </a:extLst>
          </p:cNvPr>
          <p:cNvSpPr>
            <a:spLocks noGrp="1"/>
          </p:cNvSpPr>
          <p:nvPr>
            <p:ph type="dt" sz="half" idx="19"/>
          </p:nvPr>
        </p:nvSpPr>
        <p:spPr/>
        <p:txBody>
          <a:bodyPr/>
          <a:lstStyle>
            <a:lvl1pPr>
              <a:defRPr>
                <a:solidFill>
                  <a:schemeClr val="bg1"/>
                </a:solidFill>
              </a:defRPr>
            </a:lvl1pPr>
          </a:lstStyle>
          <a:p>
            <a:fld id="{541A180A-E443-E94E-9DAC-5C510E9550A7}"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F55C2362-2636-49BA-BC63-2E8240067037}"/>
              </a:ext>
            </a:extLst>
          </p:cNvPr>
          <p:cNvSpPr>
            <a:spLocks noGrp="1"/>
          </p:cNvSpPr>
          <p:nvPr>
            <p:ph type="sldNum" sz="quarter" idx="21"/>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BC81556D-B11B-4ACF-90FC-8AB23A4F08CF}"/>
              </a:ext>
            </a:extLst>
          </p:cNvPr>
          <p:cNvSpPr>
            <a:spLocks noGrp="1"/>
          </p:cNvSpPr>
          <p:nvPr>
            <p:ph type="ftr" sz="quarter" idx="22"/>
          </p:nvPr>
        </p:nvSpPr>
        <p:spPr/>
        <p:txBody>
          <a:bodyPr/>
          <a:lstStyle>
            <a:lvl1pPr>
              <a:defRPr>
                <a:solidFill>
                  <a:schemeClr val="bg1"/>
                </a:solidFill>
              </a:defRPr>
            </a:lvl1pPr>
          </a:lstStyle>
          <a:p>
            <a:r>
              <a:rPr lang="en-US"/>
              <a:t>Confidential</a:t>
            </a:r>
          </a:p>
        </p:txBody>
      </p:sp>
    </p:spTree>
    <p:extLst>
      <p:ext uri="{BB962C8B-B14F-4D97-AF65-F5344CB8AC3E}">
        <p14:creationId xmlns:p14="http://schemas.microsoft.com/office/powerpoint/2010/main" val="1844217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Introduction with one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95819"/>
            <a:ext cx="3261784" cy="1132416"/>
          </a:xfrm>
          <a:prstGeom prst="rect">
            <a:avLst/>
          </a:prstGeom>
        </p:spPr>
        <p:txBody>
          <a:bodyPr>
            <a:noAutofit/>
          </a:bodyPr>
          <a:lstStyle>
            <a:lvl1pPr>
              <a:defRPr>
                <a:solidFill>
                  <a:schemeClr val="bg1"/>
                </a:solidFill>
              </a:defRPr>
            </a:lvl1pPr>
          </a:lstStyle>
          <a:p>
            <a:r>
              <a:rPr lang="en-US" noProof="0"/>
              <a:t>Introduction to today’s team</a:t>
            </a:r>
          </a:p>
        </p:txBody>
      </p:sp>
      <p:sp>
        <p:nvSpPr>
          <p:cNvPr id="3" name="Text Placeholder 2"/>
          <p:cNvSpPr>
            <a:spLocks noGrp="1"/>
          </p:cNvSpPr>
          <p:nvPr>
            <p:ph type="body" idx="1" hasCustomPrompt="1"/>
          </p:nvPr>
        </p:nvSpPr>
        <p:spPr>
          <a:xfrm>
            <a:off x="1229784" y="2267304"/>
            <a:ext cx="3285067"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5" name="Text Placeholder 4"/>
          <p:cNvSpPr>
            <a:spLocks noGrp="1"/>
          </p:cNvSpPr>
          <p:nvPr>
            <p:ph type="body" sz="quarter" idx="3" hasCustomPrompt="1"/>
          </p:nvPr>
        </p:nvSpPr>
        <p:spPr>
          <a:xfrm>
            <a:off x="4889504" y="2267304"/>
            <a:ext cx="3295651"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6" name="Text Placeholder 15">
            <a:extLst>
              <a:ext uri="{FF2B5EF4-FFF2-40B4-BE49-F238E27FC236}">
                <a16:creationId xmlns:a16="http://schemas.microsoft.com/office/drawing/2014/main" id="{5E503045-930F-4FFF-81E5-3BD071324699}"/>
              </a:ext>
            </a:extLst>
          </p:cNvPr>
          <p:cNvSpPr>
            <a:spLocks noGrp="1"/>
          </p:cNvSpPr>
          <p:nvPr>
            <p:ph type="body" sz="quarter" idx="13" hasCustomPrompt="1"/>
          </p:nvPr>
        </p:nvSpPr>
        <p:spPr>
          <a:xfrm>
            <a:off x="1229784" y="2761464"/>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18" name="Text Placeholder 15">
            <a:extLst>
              <a:ext uri="{FF2B5EF4-FFF2-40B4-BE49-F238E27FC236}">
                <a16:creationId xmlns:a16="http://schemas.microsoft.com/office/drawing/2014/main" id="{37AD8C34-65C2-4735-B8F9-40AD4FFCF860}"/>
              </a:ext>
            </a:extLst>
          </p:cNvPr>
          <p:cNvSpPr>
            <a:spLocks noGrp="1"/>
          </p:cNvSpPr>
          <p:nvPr>
            <p:ph type="body" sz="quarter" idx="14" hasCustomPrompt="1"/>
          </p:nvPr>
        </p:nvSpPr>
        <p:spPr>
          <a:xfrm>
            <a:off x="4889502" y="2761464"/>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19" name="Text Placeholder 2">
            <a:extLst>
              <a:ext uri="{FF2B5EF4-FFF2-40B4-BE49-F238E27FC236}">
                <a16:creationId xmlns:a16="http://schemas.microsoft.com/office/drawing/2014/main" id="{3B0F2C07-1686-4BF5-A8F2-00ACCA450639}"/>
              </a:ext>
            </a:extLst>
          </p:cNvPr>
          <p:cNvSpPr>
            <a:spLocks noGrp="1"/>
          </p:cNvSpPr>
          <p:nvPr>
            <p:ph type="body" idx="15" hasCustomPrompt="1"/>
          </p:nvPr>
        </p:nvSpPr>
        <p:spPr>
          <a:xfrm>
            <a:off x="1229784" y="4286604"/>
            <a:ext cx="3285067"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20" name="Text Placeholder 4">
            <a:extLst>
              <a:ext uri="{FF2B5EF4-FFF2-40B4-BE49-F238E27FC236}">
                <a16:creationId xmlns:a16="http://schemas.microsoft.com/office/drawing/2014/main" id="{58E5C02D-2271-4BA6-85C6-8C6F6616876F}"/>
              </a:ext>
            </a:extLst>
          </p:cNvPr>
          <p:cNvSpPr>
            <a:spLocks noGrp="1"/>
          </p:cNvSpPr>
          <p:nvPr>
            <p:ph type="body" sz="quarter" idx="16" hasCustomPrompt="1"/>
          </p:nvPr>
        </p:nvSpPr>
        <p:spPr>
          <a:xfrm>
            <a:off x="4889504" y="4286604"/>
            <a:ext cx="3295651" cy="349651"/>
          </a:xfrm>
          <a:prstGeom prst="rect">
            <a:avLst/>
          </a:prstGeom>
        </p:spPr>
        <p:txBody>
          <a:bodyPr anchor="t" anchorCtr="0">
            <a:noAutofit/>
          </a:bodyPr>
          <a:lstStyle>
            <a:lvl1pPr marL="0" indent="0">
              <a:buNone/>
              <a:defRPr sz="2133"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21" name="Text Placeholder 15">
            <a:extLst>
              <a:ext uri="{FF2B5EF4-FFF2-40B4-BE49-F238E27FC236}">
                <a16:creationId xmlns:a16="http://schemas.microsoft.com/office/drawing/2014/main" id="{B858F4AD-E159-4AF7-8545-69A9195E9335}"/>
              </a:ext>
            </a:extLst>
          </p:cNvPr>
          <p:cNvSpPr>
            <a:spLocks noGrp="1"/>
          </p:cNvSpPr>
          <p:nvPr>
            <p:ph type="body" sz="quarter" idx="17" hasCustomPrompt="1"/>
          </p:nvPr>
        </p:nvSpPr>
        <p:spPr>
          <a:xfrm>
            <a:off x="1229784" y="4780764"/>
            <a:ext cx="3285067"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sp>
        <p:nvSpPr>
          <p:cNvPr id="22" name="Text Placeholder 15">
            <a:extLst>
              <a:ext uri="{FF2B5EF4-FFF2-40B4-BE49-F238E27FC236}">
                <a16:creationId xmlns:a16="http://schemas.microsoft.com/office/drawing/2014/main" id="{31B87D65-17E5-4E8E-97F2-5A5F1F435415}"/>
              </a:ext>
            </a:extLst>
          </p:cNvPr>
          <p:cNvSpPr>
            <a:spLocks noGrp="1"/>
          </p:cNvSpPr>
          <p:nvPr>
            <p:ph type="body" sz="quarter" idx="18" hasCustomPrompt="1"/>
          </p:nvPr>
        </p:nvSpPr>
        <p:spPr>
          <a:xfrm>
            <a:off x="4889502" y="4780764"/>
            <a:ext cx="3295649" cy="1223433"/>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endParaRPr lang="en-US" noProof="0"/>
          </a:p>
        </p:txBody>
      </p:sp>
      <p:pic>
        <p:nvPicPr>
          <p:cNvPr id="17" name="Picture 8">
            <a:extLst>
              <a:ext uri="{FF2B5EF4-FFF2-40B4-BE49-F238E27FC236}">
                <a16:creationId xmlns:a16="http://schemas.microsoft.com/office/drawing/2014/main" id="{0398CDBD-D99F-4F12-ABBE-ADECA4923C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4" name="Date Placeholder 3">
            <a:extLst>
              <a:ext uri="{FF2B5EF4-FFF2-40B4-BE49-F238E27FC236}">
                <a16:creationId xmlns:a16="http://schemas.microsoft.com/office/drawing/2014/main" id="{27B4BCAC-37B8-4B18-A056-09485E831353}"/>
              </a:ext>
            </a:extLst>
          </p:cNvPr>
          <p:cNvSpPr>
            <a:spLocks noGrp="1"/>
          </p:cNvSpPr>
          <p:nvPr>
            <p:ph type="dt" sz="half" idx="19"/>
          </p:nvPr>
        </p:nvSpPr>
        <p:spPr/>
        <p:txBody>
          <a:bodyPr/>
          <a:lstStyle>
            <a:lvl1pPr>
              <a:defRPr>
                <a:solidFill>
                  <a:schemeClr val="bg1"/>
                </a:solidFill>
              </a:defRPr>
            </a:lvl1pPr>
          </a:lstStyle>
          <a:p>
            <a:fld id="{92EF87C0-D841-C745-86B7-1475EED6CE8B}"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F55C2362-2636-49BA-BC63-2E8240067037}"/>
              </a:ext>
            </a:extLst>
          </p:cNvPr>
          <p:cNvSpPr>
            <a:spLocks noGrp="1"/>
          </p:cNvSpPr>
          <p:nvPr>
            <p:ph type="sldNum" sz="quarter" idx="21"/>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15" name="Picture Placeholder 13">
            <a:extLst>
              <a:ext uri="{FF2B5EF4-FFF2-40B4-BE49-F238E27FC236}">
                <a16:creationId xmlns:a16="http://schemas.microsoft.com/office/drawing/2014/main" id="{81B84F3B-5898-4A03-9D80-989BC965F223}"/>
              </a:ext>
            </a:extLst>
          </p:cNvPr>
          <p:cNvSpPr>
            <a:spLocks noGrp="1"/>
          </p:cNvSpPr>
          <p:nvPr>
            <p:ph type="pic" sz="quarter" idx="22"/>
          </p:nvPr>
        </p:nvSpPr>
        <p:spPr>
          <a:xfrm>
            <a:off x="8540752" y="0"/>
            <a:ext cx="3698051" cy="6858000"/>
          </a:xfrm>
          <a:solidFill>
            <a:schemeClr val="bg1">
              <a:lumMod val="95000"/>
            </a:schemeClr>
          </a:solidFill>
        </p:spPr>
        <p:txBody>
          <a:bodyPr anchor="ctr" anchorCtr="1">
            <a:noAutofit/>
          </a:bodyPr>
          <a:lstStyle/>
          <a:p>
            <a:r>
              <a:rPr lang="en-US" noProof="0"/>
              <a:t>Click icon to add picture</a:t>
            </a:r>
          </a:p>
        </p:txBody>
      </p:sp>
      <p:sp>
        <p:nvSpPr>
          <p:cNvPr id="6" name="Footer Placeholder 5">
            <a:extLst>
              <a:ext uri="{FF2B5EF4-FFF2-40B4-BE49-F238E27FC236}">
                <a16:creationId xmlns:a16="http://schemas.microsoft.com/office/drawing/2014/main" id="{018A684C-3A56-4303-9BCF-FB75A6D06DE1}"/>
              </a:ext>
            </a:extLst>
          </p:cNvPr>
          <p:cNvSpPr>
            <a:spLocks noGrp="1"/>
          </p:cNvSpPr>
          <p:nvPr>
            <p:ph type="ftr" sz="quarter" idx="23"/>
          </p:nvPr>
        </p:nvSpPr>
        <p:spPr/>
        <p:txBody>
          <a:bodyPr/>
          <a:lstStyle>
            <a:lvl1pPr>
              <a:defRPr>
                <a:solidFill>
                  <a:schemeClr val="bg1"/>
                </a:solidFill>
              </a:defRPr>
            </a:lvl1pPr>
          </a:lstStyle>
          <a:p>
            <a:r>
              <a:rPr lang="en-US"/>
              <a:t>Confidential</a:t>
            </a:r>
          </a:p>
        </p:txBody>
      </p:sp>
    </p:spTree>
    <p:extLst>
      <p:ext uri="{BB962C8B-B14F-4D97-AF65-F5344CB8AC3E}">
        <p14:creationId xmlns:p14="http://schemas.microsoft.com/office/powerpoint/2010/main" val="3306373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Introduction with four pictures">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94A34C18-C6B2-4885-B91F-7E6674707F5F}"/>
              </a:ext>
            </a:extLst>
          </p:cNvPr>
          <p:cNvSpPr>
            <a:spLocks noGrp="1"/>
          </p:cNvSpPr>
          <p:nvPr>
            <p:ph type="body" idx="42" hasCustomPrompt="1"/>
          </p:nvPr>
        </p:nvSpPr>
        <p:spPr>
          <a:xfrm>
            <a:off x="1219197" y="3957364"/>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34" name="Text Placeholder 15">
            <a:extLst>
              <a:ext uri="{FF2B5EF4-FFF2-40B4-BE49-F238E27FC236}">
                <a16:creationId xmlns:a16="http://schemas.microsoft.com/office/drawing/2014/main" id="{0EBC2979-E897-46E7-A8E4-42A8E8B034FD}"/>
              </a:ext>
            </a:extLst>
          </p:cNvPr>
          <p:cNvSpPr>
            <a:spLocks noGrp="1"/>
          </p:cNvSpPr>
          <p:nvPr>
            <p:ph type="body" sz="quarter" idx="43" hasCustomPrompt="1"/>
          </p:nvPr>
        </p:nvSpPr>
        <p:spPr>
          <a:xfrm>
            <a:off x="1219197" y="4307016"/>
            <a:ext cx="2384955" cy="609600"/>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Company/Business unit</a:t>
            </a:r>
          </a:p>
        </p:txBody>
      </p:sp>
      <p:sp>
        <p:nvSpPr>
          <p:cNvPr id="36" name="Text Placeholder 2">
            <a:extLst>
              <a:ext uri="{FF2B5EF4-FFF2-40B4-BE49-F238E27FC236}">
                <a16:creationId xmlns:a16="http://schemas.microsoft.com/office/drawing/2014/main" id="{26DD620C-F220-4683-AB43-57B98A24513F}"/>
              </a:ext>
            </a:extLst>
          </p:cNvPr>
          <p:cNvSpPr>
            <a:spLocks noGrp="1"/>
          </p:cNvSpPr>
          <p:nvPr>
            <p:ph type="body" idx="45" hasCustomPrompt="1"/>
          </p:nvPr>
        </p:nvSpPr>
        <p:spPr>
          <a:xfrm>
            <a:off x="3967125" y="3957364"/>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37" name="Text Placeholder 15">
            <a:extLst>
              <a:ext uri="{FF2B5EF4-FFF2-40B4-BE49-F238E27FC236}">
                <a16:creationId xmlns:a16="http://schemas.microsoft.com/office/drawing/2014/main" id="{0287DF7C-5F72-4448-8807-09B6E596AA8F}"/>
              </a:ext>
            </a:extLst>
          </p:cNvPr>
          <p:cNvSpPr>
            <a:spLocks noGrp="1"/>
          </p:cNvSpPr>
          <p:nvPr>
            <p:ph type="body" sz="quarter" idx="46" hasCustomPrompt="1"/>
          </p:nvPr>
        </p:nvSpPr>
        <p:spPr>
          <a:xfrm>
            <a:off x="3967125" y="4307016"/>
            <a:ext cx="2384955" cy="609600"/>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Company/Business unit</a:t>
            </a:r>
          </a:p>
        </p:txBody>
      </p:sp>
      <p:sp>
        <p:nvSpPr>
          <p:cNvPr id="39" name="Text Placeholder 2">
            <a:extLst>
              <a:ext uri="{FF2B5EF4-FFF2-40B4-BE49-F238E27FC236}">
                <a16:creationId xmlns:a16="http://schemas.microsoft.com/office/drawing/2014/main" id="{9E26D8A8-FDB9-40FD-98E4-E83532B286B6}"/>
              </a:ext>
            </a:extLst>
          </p:cNvPr>
          <p:cNvSpPr>
            <a:spLocks noGrp="1"/>
          </p:cNvSpPr>
          <p:nvPr>
            <p:ph type="body" idx="48" hasCustomPrompt="1"/>
          </p:nvPr>
        </p:nvSpPr>
        <p:spPr>
          <a:xfrm>
            <a:off x="6709833" y="3957364"/>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0" name="Text Placeholder 15">
            <a:extLst>
              <a:ext uri="{FF2B5EF4-FFF2-40B4-BE49-F238E27FC236}">
                <a16:creationId xmlns:a16="http://schemas.microsoft.com/office/drawing/2014/main" id="{732745F4-AAAD-4709-ACE7-3FB2D34F9C34}"/>
              </a:ext>
            </a:extLst>
          </p:cNvPr>
          <p:cNvSpPr>
            <a:spLocks noGrp="1"/>
          </p:cNvSpPr>
          <p:nvPr>
            <p:ph type="body" sz="quarter" idx="49" hasCustomPrompt="1"/>
          </p:nvPr>
        </p:nvSpPr>
        <p:spPr>
          <a:xfrm>
            <a:off x="6709833" y="4307016"/>
            <a:ext cx="2384955" cy="609600"/>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Company/Business unit</a:t>
            </a:r>
          </a:p>
        </p:txBody>
      </p:sp>
      <p:sp>
        <p:nvSpPr>
          <p:cNvPr id="42" name="Text Placeholder 2">
            <a:extLst>
              <a:ext uri="{FF2B5EF4-FFF2-40B4-BE49-F238E27FC236}">
                <a16:creationId xmlns:a16="http://schemas.microsoft.com/office/drawing/2014/main" id="{CE200A2D-F4A8-445A-BF04-25D4BE75AC2F}"/>
              </a:ext>
            </a:extLst>
          </p:cNvPr>
          <p:cNvSpPr>
            <a:spLocks noGrp="1"/>
          </p:cNvSpPr>
          <p:nvPr>
            <p:ph type="body" idx="51" hasCustomPrompt="1"/>
          </p:nvPr>
        </p:nvSpPr>
        <p:spPr>
          <a:xfrm>
            <a:off x="9451445" y="3957364"/>
            <a:ext cx="238495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3" name="Text Placeholder 15">
            <a:extLst>
              <a:ext uri="{FF2B5EF4-FFF2-40B4-BE49-F238E27FC236}">
                <a16:creationId xmlns:a16="http://schemas.microsoft.com/office/drawing/2014/main" id="{56060F34-4D2C-4A85-B106-ABF86C227E41}"/>
              </a:ext>
            </a:extLst>
          </p:cNvPr>
          <p:cNvSpPr>
            <a:spLocks noGrp="1"/>
          </p:cNvSpPr>
          <p:nvPr>
            <p:ph type="body" sz="quarter" idx="52" hasCustomPrompt="1"/>
          </p:nvPr>
        </p:nvSpPr>
        <p:spPr>
          <a:xfrm>
            <a:off x="9451445" y="4307016"/>
            <a:ext cx="2384955" cy="609600"/>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Company/Business unit</a:t>
            </a:r>
          </a:p>
        </p:txBody>
      </p:sp>
      <p:sp>
        <p:nvSpPr>
          <p:cNvPr id="2" name="Title 1"/>
          <p:cNvSpPr>
            <a:spLocks noGrp="1"/>
          </p:cNvSpPr>
          <p:nvPr>
            <p:ph type="title" hasCustomPrompt="1"/>
          </p:nvPr>
        </p:nvSpPr>
        <p:spPr>
          <a:xfrm>
            <a:off x="1219200" y="395819"/>
            <a:ext cx="5132880" cy="1132416"/>
          </a:xfrm>
          <a:prstGeom prst="rect">
            <a:avLst/>
          </a:prstGeom>
        </p:spPr>
        <p:txBody>
          <a:bodyPr>
            <a:noAutofit/>
          </a:bodyPr>
          <a:lstStyle>
            <a:lvl1pPr>
              <a:defRPr>
                <a:solidFill>
                  <a:schemeClr val="tx1"/>
                </a:solidFill>
              </a:defRPr>
            </a:lvl1pPr>
          </a:lstStyle>
          <a:p>
            <a:r>
              <a:rPr lang="en-US" noProof="0"/>
              <a:t>Introduction to today’s team</a:t>
            </a:r>
          </a:p>
        </p:txBody>
      </p:sp>
      <p:sp>
        <p:nvSpPr>
          <p:cNvPr id="4" name="Date Placeholder 3">
            <a:extLst>
              <a:ext uri="{FF2B5EF4-FFF2-40B4-BE49-F238E27FC236}">
                <a16:creationId xmlns:a16="http://schemas.microsoft.com/office/drawing/2014/main" id="{AD8075B1-CC88-40A2-B839-1ADE19C14F24}"/>
              </a:ext>
            </a:extLst>
          </p:cNvPr>
          <p:cNvSpPr>
            <a:spLocks noGrp="1"/>
          </p:cNvSpPr>
          <p:nvPr>
            <p:ph type="dt" sz="half" idx="20"/>
          </p:nvPr>
        </p:nvSpPr>
        <p:spPr/>
        <p:txBody>
          <a:bodyPr/>
          <a:lstStyle>
            <a:lvl1pPr>
              <a:defRPr>
                <a:solidFill>
                  <a:schemeClr val="tx1"/>
                </a:solidFill>
              </a:defRPr>
            </a:lvl1pPr>
          </a:lstStyle>
          <a:p>
            <a:fld id="{FB7E92A4-1276-CA4C-8A49-F461681FEF86}"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EA5226E0-1507-44B2-881D-557BD50D1F6E}"/>
              </a:ext>
            </a:extLst>
          </p:cNvPr>
          <p:cNvSpPr>
            <a:spLocks noGrp="1"/>
          </p:cNvSpPr>
          <p:nvPr>
            <p:ph type="sldNum" sz="quarter" idx="22"/>
          </p:nvPr>
        </p:nvSpPr>
        <p:spPr/>
        <p:txBody>
          <a:bodyPr/>
          <a:lstStyle>
            <a:lvl1pPr>
              <a:defRPr>
                <a:solidFill>
                  <a:schemeClr val="tx1"/>
                </a:solidFill>
              </a:defRPr>
            </a:lvl1pPr>
          </a:lstStyle>
          <a:p>
            <a:fld id="{F207DD7E-2893-4952-BB40-9A5B851D3DD5}" type="slidenum">
              <a:rPr lang="en-US" noProof="0" smtClean="0"/>
              <a:pPr/>
              <a:t>‹#›</a:t>
            </a:fld>
            <a:endParaRPr lang="en-US" noProof="0"/>
          </a:p>
        </p:txBody>
      </p:sp>
      <p:pic>
        <p:nvPicPr>
          <p:cNvPr id="24" name="Picture 8">
            <a:extLst>
              <a:ext uri="{FF2B5EF4-FFF2-40B4-BE49-F238E27FC236}">
                <a16:creationId xmlns:a16="http://schemas.microsoft.com/office/drawing/2014/main" id="{794B4C34-1546-4469-8998-47EFA19BA9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0" name="Picture Placeholder 13">
            <a:extLst>
              <a:ext uri="{FF2B5EF4-FFF2-40B4-BE49-F238E27FC236}">
                <a16:creationId xmlns:a16="http://schemas.microsoft.com/office/drawing/2014/main" id="{62A31F71-3D33-46EC-AAF1-6E5DBC09A3A3}"/>
              </a:ext>
            </a:extLst>
          </p:cNvPr>
          <p:cNvSpPr>
            <a:spLocks noGrp="1"/>
          </p:cNvSpPr>
          <p:nvPr>
            <p:ph type="pic" sz="quarter" idx="23"/>
          </p:nvPr>
        </p:nvSpPr>
        <p:spPr>
          <a:xfrm>
            <a:off x="1219197" y="1528231"/>
            <a:ext cx="2384955" cy="2438400"/>
          </a:xfrm>
          <a:solidFill>
            <a:schemeClr val="bg1">
              <a:lumMod val="95000"/>
            </a:schemeClr>
          </a:solidFill>
        </p:spPr>
        <p:txBody>
          <a:bodyPr anchor="t" anchorCtr="1">
            <a:noAutofit/>
          </a:bodyPr>
          <a:lstStyle/>
          <a:p>
            <a:r>
              <a:rPr lang="en-US" noProof="0"/>
              <a:t>Click icon to add picture</a:t>
            </a:r>
          </a:p>
        </p:txBody>
      </p:sp>
      <p:sp>
        <p:nvSpPr>
          <p:cNvPr id="35" name="Picture Placeholder 13">
            <a:extLst>
              <a:ext uri="{FF2B5EF4-FFF2-40B4-BE49-F238E27FC236}">
                <a16:creationId xmlns:a16="http://schemas.microsoft.com/office/drawing/2014/main" id="{1D5C7D2D-BED4-4B4B-A646-2582AD8FB2AC}"/>
              </a:ext>
            </a:extLst>
          </p:cNvPr>
          <p:cNvSpPr>
            <a:spLocks noGrp="1"/>
          </p:cNvSpPr>
          <p:nvPr>
            <p:ph type="pic" sz="quarter" idx="44"/>
          </p:nvPr>
        </p:nvSpPr>
        <p:spPr>
          <a:xfrm>
            <a:off x="3967125" y="1528231"/>
            <a:ext cx="2384955" cy="2438400"/>
          </a:xfrm>
          <a:solidFill>
            <a:schemeClr val="bg1">
              <a:lumMod val="95000"/>
            </a:schemeClr>
          </a:solidFill>
        </p:spPr>
        <p:txBody>
          <a:bodyPr anchor="t" anchorCtr="1">
            <a:noAutofit/>
          </a:bodyPr>
          <a:lstStyle/>
          <a:p>
            <a:r>
              <a:rPr lang="en-US" noProof="0"/>
              <a:t>Click icon to add picture</a:t>
            </a:r>
          </a:p>
        </p:txBody>
      </p:sp>
      <p:sp>
        <p:nvSpPr>
          <p:cNvPr id="38" name="Picture Placeholder 13">
            <a:extLst>
              <a:ext uri="{FF2B5EF4-FFF2-40B4-BE49-F238E27FC236}">
                <a16:creationId xmlns:a16="http://schemas.microsoft.com/office/drawing/2014/main" id="{EBF92A5D-B412-49DD-970B-7FFE4CF604F5}"/>
              </a:ext>
            </a:extLst>
          </p:cNvPr>
          <p:cNvSpPr>
            <a:spLocks noGrp="1"/>
          </p:cNvSpPr>
          <p:nvPr>
            <p:ph type="pic" sz="quarter" idx="47"/>
          </p:nvPr>
        </p:nvSpPr>
        <p:spPr>
          <a:xfrm>
            <a:off x="6709833" y="1528231"/>
            <a:ext cx="2384955" cy="2438400"/>
          </a:xfrm>
          <a:solidFill>
            <a:schemeClr val="bg1">
              <a:lumMod val="95000"/>
            </a:schemeClr>
          </a:solidFill>
        </p:spPr>
        <p:txBody>
          <a:bodyPr anchor="t" anchorCtr="1">
            <a:noAutofit/>
          </a:bodyPr>
          <a:lstStyle/>
          <a:p>
            <a:r>
              <a:rPr lang="en-US" noProof="0"/>
              <a:t>Click icon to add picture</a:t>
            </a:r>
          </a:p>
        </p:txBody>
      </p:sp>
      <p:sp>
        <p:nvSpPr>
          <p:cNvPr id="41" name="Picture Placeholder 13">
            <a:extLst>
              <a:ext uri="{FF2B5EF4-FFF2-40B4-BE49-F238E27FC236}">
                <a16:creationId xmlns:a16="http://schemas.microsoft.com/office/drawing/2014/main" id="{D5E656F7-8194-43E9-BBA0-F8C2F2A3B004}"/>
              </a:ext>
            </a:extLst>
          </p:cNvPr>
          <p:cNvSpPr>
            <a:spLocks noGrp="1"/>
          </p:cNvSpPr>
          <p:nvPr>
            <p:ph type="pic" sz="quarter" idx="50"/>
          </p:nvPr>
        </p:nvSpPr>
        <p:spPr>
          <a:xfrm>
            <a:off x="9451445" y="1528231"/>
            <a:ext cx="2384955" cy="2438400"/>
          </a:xfrm>
          <a:solidFill>
            <a:schemeClr val="bg1">
              <a:lumMod val="95000"/>
            </a:schemeClr>
          </a:solidFill>
        </p:spPr>
        <p:txBody>
          <a:bodyPr anchor="t" anchorCtr="1">
            <a:noAutofit/>
          </a:bodyPr>
          <a:lstStyle/>
          <a:p>
            <a:r>
              <a:rPr lang="en-US" noProof="0"/>
              <a:t>Click icon to add picture</a:t>
            </a:r>
          </a:p>
        </p:txBody>
      </p:sp>
      <p:sp>
        <p:nvSpPr>
          <p:cNvPr id="3" name="Footer Placeholder 2">
            <a:extLst>
              <a:ext uri="{FF2B5EF4-FFF2-40B4-BE49-F238E27FC236}">
                <a16:creationId xmlns:a16="http://schemas.microsoft.com/office/drawing/2014/main" id="{283C3E23-A74D-474C-A8B2-D28B97C457E9}"/>
              </a:ext>
            </a:extLst>
          </p:cNvPr>
          <p:cNvSpPr>
            <a:spLocks noGrp="1"/>
          </p:cNvSpPr>
          <p:nvPr>
            <p:ph type="ftr" sz="quarter" idx="53"/>
          </p:nvPr>
        </p:nvSpPr>
        <p:spPr/>
        <p:txBody>
          <a:bodyPr/>
          <a:lstStyle/>
          <a:p>
            <a:r>
              <a:rPr lang="en-US"/>
              <a:t>Confidential</a:t>
            </a:r>
          </a:p>
        </p:txBody>
      </p:sp>
    </p:spTree>
    <p:extLst>
      <p:ext uri="{BB962C8B-B14F-4D97-AF65-F5344CB8AC3E}">
        <p14:creationId xmlns:p14="http://schemas.microsoft.com/office/powerpoint/2010/main" val="2124821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Introduction with 12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95819"/>
            <a:ext cx="5132880" cy="1132416"/>
          </a:xfrm>
          <a:prstGeom prst="rect">
            <a:avLst/>
          </a:prstGeom>
        </p:spPr>
        <p:txBody>
          <a:bodyPr>
            <a:noAutofit/>
          </a:bodyPr>
          <a:lstStyle>
            <a:lvl1pPr>
              <a:defRPr>
                <a:solidFill>
                  <a:schemeClr val="tx1"/>
                </a:solidFill>
              </a:defRPr>
            </a:lvl1pPr>
          </a:lstStyle>
          <a:p>
            <a:r>
              <a:rPr lang="en-US" noProof="0"/>
              <a:t>Introduction to today’s team</a:t>
            </a:r>
          </a:p>
        </p:txBody>
      </p:sp>
      <p:sp>
        <p:nvSpPr>
          <p:cNvPr id="4" name="Date Placeholder 3">
            <a:extLst>
              <a:ext uri="{FF2B5EF4-FFF2-40B4-BE49-F238E27FC236}">
                <a16:creationId xmlns:a16="http://schemas.microsoft.com/office/drawing/2014/main" id="{AD8075B1-CC88-40A2-B839-1ADE19C14F24}"/>
              </a:ext>
            </a:extLst>
          </p:cNvPr>
          <p:cNvSpPr>
            <a:spLocks noGrp="1"/>
          </p:cNvSpPr>
          <p:nvPr>
            <p:ph type="dt" sz="half" idx="20"/>
          </p:nvPr>
        </p:nvSpPr>
        <p:spPr/>
        <p:txBody>
          <a:bodyPr/>
          <a:lstStyle>
            <a:lvl1pPr>
              <a:defRPr>
                <a:solidFill>
                  <a:schemeClr val="tx1"/>
                </a:solidFill>
              </a:defRPr>
            </a:lvl1pPr>
          </a:lstStyle>
          <a:p>
            <a:fld id="{22CD890B-D094-4A46-A5C8-D58C5C7A6498}" type="datetime1">
              <a:rPr lang="en-US" noProof="0" smtClean="0"/>
              <a:t>6/15/24</a:t>
            </a:fld>
            <a:endParaRPr lang="en-US" noProof="0"/>
          </a:p>
        </p:txBody>
      </p:sp>
      <p:sp>
        <p:nvSpPr>
          <p:cNvPr id="7" name="Slide Number Placeholder 6">
            <a:extLst>
              <a:ext uri="{FF2B5EF4-FFF2-40B4-BE49-F238E27FC236}">
                <a16:creationId xmlns:a16="http://schemas.microsoft.com/office/drawing/2014/main" id="{EA5226E0-1507-44B2-881D-557BD50D1F6E}"/>
              </a:ext>
            </a:extLst>
          </p:cNvPr>
          <p:cNvSpPr>
            <a:spLocks noGrp="1"/>
          </p:cNvSpPr>
          <p:nvPr>
            <p:ph type="sldNum" sz="quarter" idx="22"/>
          </p:nvPr>
        </p:nvSpPr>
        <p:spPr/>
        <p:txBody>
          <a:bodyPr/>
          <a:lstStyle>
            <a:lvl1pPr>
              <a:defRPr>
                <a:solidFill>
                  <a:schemeClr val="tx1"/>
                </a:solidFill>
              </a:defRPr>
            </a:lvl1pPr>
          </a:lstStyle>
          <a:p>
            <a:fld id="{F207DD7E-2893-4952-BB40-9A5B851D3DD5}" type="slidenum">
              <a:rPr lang="en-US" noProof="0" smtClean="0"/>
              <a:pPr/>
              <a:t>‹#›</a:t>
            </a:fld>
            <a:endParaRPr lang="en-US" noProof="0"/>
          </a:p>
        </p:txBody>
      </p:sp>
      <p:pic>
        <p:nvPicPr>
          <p:cNvPr id="24" name="Picture 8">
            <a:extLst>
              <a:ext uri="{FF2B5EF4-FFF2-40B4-BE49-F238E27FC236}">
                <a16:creationId xmlns:a16="http://schemas.microsoft.com/office/drawing/2014/main" id="{794B4C34-1546-4469-8998-47EFA19BA9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Text Placeholder 2"/>
          <p:cNvSpPr>
            <a:spLocks noGrp="1"/>
          </p:cNvSpPr>
          <p:nvPr>
            <p:ph type="body" idx="1" hasCustomPrompt="1"/>
          </p:nvPr>
        </p:nvSpPr>
        <p:spPr>
          <a:xfrm>
            <a:off x="1219201"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6" name="Text Placeholder 15">
            <a:extLst>
              <a:ext uri="{FF2B5EF4-FFF2-40B4-BE49-F238E27FC236}">
                <a16:creationId xmlns:a16="http://schemas.microsoft.com/office/drawing/2014/main" id="{5E503045-930F-4FFF-81E5-3BD071324699}"/>
              </a:ext>
            </a:extLst>
          </p:cNvPr>
          <p:cNvSpPr>
            <a:spLocks noGrp="1"/>
          </p:cNvSpPr>
          <p:nvPr>
            <p:ph type="body" sz="quarter" idx="13" hasCustomPrompt="1"/>
          </p:nvPr>
        </p:nvSpPr>
        <p:spPr>
          <a:xfrm>
            <a:off x="1219201"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50" name="Picture Placeholder 13">
            <a:extLst>
              <a:ext uri="{FF2B5EF4-FFF2-40B4-BE49-F238E27FC236}">
                <a16:creationId xmlns:a16="http://schemas.microsoft.com/office/drawing/2014/main" id="{62A31F71-3D33-46EC-AAF1-6E5DBC09A3A3}"/>
              </a:ext>
            </a:extLst>
          </p:cNvPr>
          <p:cNvSpPr>
            <a:spLocks noGrp="1"/>
          </p:cNvSpPr>
          <p:nvPr>
            <p:ph type="pic" sz="quarter" idx="23"/>
          </p:nvPr>
        </p:nvSpPr>
        <p:spPr>
          <a:xfrm>
            <a:off x="1219197" y="1188577"/>
            <a:ext cx="1464736" cy="1341120"/>
          </a:xfrm>
          <a:solidFill>
            <a:schemeClr val="bg1">
              <a:lumMod val="95000"/>
            </a:schemeClr>
          </a:solidFill>
        </p:spPr>
        <p:txBody>
          <a:bodyPr anchor="t" anchorCtr="1">
            <a:noAutofit/>
          </a:bodyPr>
          <a:lstStyle/>
          <a:p>
            <a:r>
              <a:rPr lang="en-US" noProof="0"/>
              <a:t>Click icon to add picture</a:t>
            </a:r>
          </a:p>
        </p:txBody>
      </p:sp>
      <p:sp>
        <p:nvSpPr>
          <p:cNvPr id="36" name="Text Placeholder 2">
            <a:extLst>
              <a:ext uri="{FF2B5EF4-FFF2-40B4-BE49-F238E27FC236}">
                <a16:creationId xmlns:a16="http://schemas.microsoft.com/office/drawing/2014/main" id="{A63C7B48-CE29-4841-A121-24288AB1BB96}"/>
              </a:ext>
            </a:extLst>
          </p:cNvPr>
          <p:cNvSpPr>
            <a:spLocks noGrp="1"/>
          </p:cNvSpPr>
          <p:nvPr>
            <p:ph type="body" idx="24" hasCustomPrompt="1"/>
          </p:nvPr>
        </p:nvSpPr>
        <p:spPr>
          <a:xfrm>
            <a:off x="1219201"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37" name="Text Placeholder 15">
            <a:extLst>
              <a:ext uri="{FF2B5EF4-FFF2-40B4-BE49-F238E27FC236}">
                <a16:creationId xmlns:a16="http://schemas.microsoft.com/office/drawing/2014/main" id="{78AA806D-0B6F-4770-9408-7DA5DBB2B9EE}"/>
              </a:ext>
            </a:extLst>
          </p:cNvPr>
          <p:cNvSpPr>
            <a:spLocks noGrp="1"/>
          </p:cNvSpPr>
          <p:nvPr>
            <p:ph type="body" sz="quarter" idx="25" hasCustomPrompt="1"/>
          </p:nvPr>
        </p:nvSpPr>
        <p:spPr>
          <a:xfrm>
            <a:off x="1219201"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38" name="Picture Placeholder 13">
            <a:extLst>
              <a:ext uri="{FF2B5EF4-FFF2-40B4-BE49-F238E27FC236}">
                <a16:creationId xmlns:a16="http://schemas.microsoft.com/office/drawing/2014/main" id="{5423EA77-5BBC-422A-A233-0971B4082D80}"/>
              </a:ext>
            </a:extLst>
          </p:cNvPr>
          <p:cNvSpPr>
            <a:spLocks noGrp="1"/>
          </p:cNvSpPr>
          <p:nvPr>
            <p:ph type="pic" sz="quarter" idx="26"/>
          </p:nvPr>
        </p:nvSpPr>
        <p:spPr>
          <a:xfrm>
            <a:off x="1219197" y="3958773"/>
            <a:ext cx="1464736" cy="1341120"/>
          </a:xfrm>
          <a:solidFill>
            <a:schemeClr val="bg1">
              <a:lumMod val="95000"/>
            </a:schemeClr>
          </a:solidFill>
        </p:spPr>
        <p:txBody>
          <a:bodyPr anchor="t" anchorCtr="1">
            <a:noAutofit/>
          </a:bodyPr>
          <a:lstStyle/>
          <a:p>
            <a:r>
              <a:rPr lang="en-US" noProof="0"/>
              <a:t>Click icon to add picture</a:t>
            </a:r>
          </a:p>
        </p:txBody>
      </p:sp>
      <p:sp>
        <p:nvSpPr>
          <p:cNvPr id="39" name="Text Placeholder 2">
            <a:extLst>
              <a:ext uri="{FF2B5EF4-FFF2-40B4-BE49-F238E27FC236}">
                <a16:creationId xmlns:a16="http://schemas.microsoft.com/office/drawing/2014/main" id="{8010C731-1FB2-43EB-8A9E-909254A0B899}"/>
              </a:ext>
            </a:extLst>
          </p:cNvPr>
          <p:cNvSpPr>
            <a:spLocks noGrp="1"/>
          </p:cNvSpPr>
          <p:nvPr>
            <p:ph type="body" idx="27" hasCustomPrompt="1"/>
          </p:nvPr>
        </p:nvSpPr>
        <p:spPr>
          <a:xfrm>
            <a:off x="3048003"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0" name="Text Placeholder 15">
            <a:extLst>
              <a:ext uri="{FF2B5EF4-FFF2-40B4-BE49-F238E27FC236}">
                <a16:creationId xmlns:a16="http://schemas.microsoft.com/office/drawing/2014/main" id="{F3060E9C-5183-4FBD-96EE-0764D069A799}"/>
              </a:ext>
            </a:extLst>
          </p:cNvPr>
          <p:cNvSpPr>
            <a:spLocks noGrp="1"/>
          </p:cNvSpPr>
          <p:nvPr>
            <p:ph type="body" sz="quarter" idx="28" hasCustomPrompt="1"/>
          </p:nvPr>
        </p:nvSpPr>
        <p:spPr>
          <a:xfrm>
            <a:off x="3048003"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41" name="Picture Placeholder 13">
            <a:extLst>
              <a:ext uri="{FF2B5EF4-FFF2-40B4-BE49-F238E27FC236}">
                <a16:creationId xmlns:a16="http://schemas.microsoft.com/office/drawing/2014/main" id="{CEBBF380-7BAF-4BEA-BB8C-2B7141AE14AE}"/>
              </a:ext>
            </a:extLst>
          </p:cNvPr>
          <p:cNvSpPr>
            <a:spLocks noGrp="1"/>
          </p:cNvSpPr>
          <p:nvPr>
            <p:ph type="pic" sz="quarter" idx="29"/>
          </p:nvPr>
        </p:nvSpPr>
        <p:spPr>
          <a:xfrm>
            <a:off x="3048000" y="1188577"/>
            <a:ext cx="1464736" cy="1341120"/>
          </a:xfrm>
          <a:solidFill>
            <a:schemeClr val="bg1">
              <a:lumMod val="95000"/>
            </a:schemeClr>
          </a:solidFill>
        </p:spPr>
        <p:txBody>
          <a:bodyPr anchor="t" anchorCtr="1">
            <a:noAutofit/>
          </a:bodyPr>
          <a:lstStyle/>
          <a:p>
            <a:r>
              <a:rPr lang="en-US" noProof="0"/>
              <a:t>Click icon to add picture</a:t>
            </a:r>
          </a:p>
        </p:txBody>
      </p:sp>
      <p:sp>
        <p:nvSpPr>
          <p:cNvPr id="42" name="Text Placeholder 2">
            <a:extLst>
              <a:ext uri="{FF2B5EF4-FFF2-40B4-BE49-F238E27FC236}">
                <a16:creationId xmlns:a16="http://schemas.microsoft.com/office/drawing/2014/main" id="{F0476D26-441A-4B61-9CDD-150B6CD176B7}"/>
              </a:ext>
            </a:extLst>
          </p:cNvPr>
          <p:cNvSpPr>
            <a:spLocks noGrp="1"/>
          </p:cNvSpPr>
          <p:nvPr>
            <p:ph type="body" idx="30" hasCustomPrompt="1"/>
          </p:nvPr>
        </p:nvSpPr>
        <p:spPr>
          <a:xfrm>
            <a:off x="3048003"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3" name="Text Placeholder 15">
            <a:extLst>
              <a:ext uri="{FF2B5EF4-FFF2-40B4-BE49-F238E27FC236}">
                <a16:creationId xmlns:a16="http://schemas.microsoft.com/office/drawing/2014/main" id="{3026D66C-E6B1-435A-9162-360BD997C2EA}"/>
              </a:ext>
            </a:extLst>
          </p:cNvPr>
          <p:cNvSpPr>
            <a:spLocks noGrp="1"/>
          </p:cNvSpPr>
          <p:nvPr>
            <p:ph type="body" sz="quarter" idx="31" hasCustomPrompt="1"/>
          </p:nvPr>
        </p:nvSpPr>
        <p:spPr>
          <a:xfrm>
            <a:off x="3048003"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44" name="Picture Placeholder 13">
            <a:extLst>
              <a:ext uri="{FF2B5EF4-FFF2-40B4-BE49-F238E27FC236}">
                <a16:creationId xmlns:a16="http://schemas.microsoft.com/office/drawing/2014/main" id="{7611CF16-AE24-42DE-958B-A29DBF4BD880}"/>
              </a:ext>
            </a:extLst>
          </p:cNvPr>
          <p:cNvSpPr>
            <a:spLocks noGrp="1"/>
          </p:cNvSpPr>
          <p:nvPr>
            <p:ph type="pic" sz="quarter" idx="32"/>
          </p:nvPr>
        </p:nvSpPr>
        <p:spPr>
          <a:xfrm>
            <a:off x="3048000" y="3958773"/>
            <a:ext cx="1464736" cy="1341120"/>
          </a:xfrm>
          <a:solidFill>
            <a:schemeClr val="bg1">
              <a:lumMod val="95000"/>
            </a:schemeClr>
          </a:solidFill>
        </p:spPr>
        <p:txBody>
          <a:bodyPr anchor="t" anchorCtr="1">
            <a:noAutofit/>
          </a:bodyPr>
          <a:lstStyle/>
          <a:p>
            <a:r>
              <a:rPr lang="en-US" noProof="0"/>
              <a:t>Click icon to add picture</a:t>
            </a:r>
          </a:p>
        </p:txBody>
      </p:sp>
      <p:sp>
        <p:nvSpPr>
          <p:cNvPr id="45" name="Text Placeholder 2">
            <a:extLst>
              <a:ext uri="{FF2B5EF4-FFF2-40B4-BE49-F238E27FC236}">
                <a16:creationId xmlns:a16="http://schemas.microsoft.com/office/drawing/2014/main" id="{A1BE96B7-99E2-4901-8132-57D105A50ACD}"/>
              </a:ext>
            </a:extLst>
          </p:cNvPr>
          <p:cNvSpPr>
            <a:spLocks noGrp="1"/>
          </p:cNvSpPr>
          <p:nvPr>
            <p:ph type="body" idx="33" hasCustomPrompt="1"/>
          </p:nvPr>
        </p:nvSpPr>
        <p:spPr>
          <a:xfrm>
            <a:off x="4876799"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6" name="Text Placeholder 15">
            <a:extLst>
              <a:ext uri="{FF2B5EF4-FFF2-40B4-BE49-F238E27FC236}">
                <a16:creationId xmlns:a16="http://schemas.microsoft.com/office/drawing/2014/main" id="{750EA163-FF2A-4C18-8BBB-F739ED2C5BD0}"/>
              </a:ext>
            </a:extLst>
          </p:cNvPr>
          <p:cNvSpPr>
            <a:spLocks noGrp="1"/>
          </p:cNvSpPr>
          <p:nvPr>
            <p:ph type="body" sz="quarter" idx="34" hasCustomPrompt="1"/>
          </p:nvPr>
        </p:nvSpPr>
        <p:spPr>
          <a:xfrm>
            <a:off x="4876799"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47" name="Picture Placeholder 13">
            <a:extLst>
              <a:ext uri="{FF2B5EF4-FFF2-40B4-BE49-F238E27FC236}">
                <a16:creationId xmlns:a16="http://schemas.microsoft.com/office/drawing/2014/main" id="{12F54182-C3AA-4764-A4FD-E6722D3392C5}"/>
              </a:ext>
            </a:extLst>
          </p:cNvPr>
          <p:cNvSpPr>
            <a:spLocks noGrp="1"/>
          </p:cNvSpPr>
          <p:nvPr>
            <p:ph type="pic" sz="quarter" idx="35"/>
          </p:nvPr>
        </p:nvSpPr>
        <p:spPr>
          <a:xfrm>
            <a:off x="4876796" y="1188577"/>
            <a:ext cx="1464736" cy="1341120"/>
          </a:xfrm>
          <a:solidFill>
            <a:schemeClr val="bg1">
              <a:lumMod val="95000"/>
            </a:schemeClr>
          </a:solidFill>
        </p:spPr>
        <p:txBody>
          <a:bodyPr anchor="t" anchorCtr="1">
            <a:noAutofit/>
          </a:bodyPr>
          <a:lstStyle/>
          <a:p>
            <a:r>
              <a:rPr lang="en-US" noProof="0"/>
              <a:t>Click icon to add picture</a:t>
            </a:r>
          </a:p>
        </p:txBody>
      </p:sp>
      <p:sp>
        <p:nvSpPr>
          <p:cNvPr id="48" name="Text Placeholder 2">
            <a:extLst>
              <a:ext uri="{FF2B5EF4-FFF2-40B4-BE49-F238E27FC236}">
                <a16:creationId xmlns:a16="http://schemas.microsoft.com/office/drawing/2014/main" id="{395C9923-36BD-4254-9A49-11244264FF4B}"/>
              </a:ext>
            </a:extLst>
          </p:cNvPr>
          <p:cNvSpPr>
            <a:spLocks noGrp="1"/>
          </p:cNvSpPr>
          <p:nvPr>
            <p:ph type="body" idx="36" hasCustomPrompt="1"/>
          </p:nvPr>
        </p:nvSpPr>
        <p:spPr>
          <a:xfrm>
            <a:off x="4876799"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49" name="Text Placeholder 15">
            <a:extLst>
              <a:ext uri="{FF2B5EF4-FFF2-40B4-BE49-F238E27FC236}">
                <a16:creationId xmlns:a16="http://schemas.microsoft.com/office/drawing/2014/main" id="{082EB652-7496-4621-A8C7-5F527B88D05C}"/>
              </a:ext>
            </a:extLst>
          </p:cNvPr>
          <p:cNvSpPr>
            <a:spLocks noGrp="1"/>
          </p:cNvSpPr>
          <p:nvPr>
            <p:ph type="body" sz="quarter" idx="37" hasCustomPrompt="1"/>
          </p:nvPr>
        </p:nvSpPr>
        <p:spPr>
          <a:xfrm>
            <a:off x="4876799"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51" name="Picture Placeholder 13">
            <a:extLst>
              <a:ext uri="{FF2B5EF4-FFF2-40B4-BE49-F238E27FC236}">
                <a16:creationId xmlns:a16="http://schemas.microsoft.com/office/drawing/2014/main" id="{A5C1F40E-E177-4D99-921B-55C1519F8FFA}"/>
              </a:ext>
            </a:extLst>
          </p:cNvPr>
          <p:cNvSpPr>
            <a:spLocks noGrp="1"/>
          </p:cNvSpPr>
          <p:nvPr>
            <p:ph type="pic" sz="quarter" idx="38"/>
          </p:nvPr>
        </p:nvSpPr>
        <p:spPr>
          <a:xfrm>
            <a:off x="4876796" y="3958773"/>
            <a:ext cx="1464736" cy="1341120"/>
          </a:xfrm>
          <a:solidFill>
            <a:schemeClr val="bg1">
              <a:lumMod val="95000"/>
            </a:schemeClr>
          </a:solidFill>
        </p:spPr>
        <p:txBody>
          <a:bodyPr anchor="t" anchorCtr="1">
            <a:noAutofit/>
          </a:bodyPr>
          <a:lstStyle/>
          <a:p>
            <a:r>
              <a:rPr lang="en-US" noProof="0"/>
              <a:t>Click icon to add picture</a:t>
            </a:r>
          </a:p>
        </p:txBody>
      </p:sp>
      <p:sp>
        <p:nvSpPr>
          <p:cNvPr id="52" name="Text Placeholder 2">
            <a:extLst>
              <a:ext uri="{FF2B5EF4-FFF2-40B4-BE49-F238E27FC236}">
                <a16:creationId xmlns:a16="http://schemas.microsoft.com/office/drawing/2014/main" id="{B683B2F6-3C64-42E6-98E8-480E7E323394}"/>
              </a:ext>
            </a:extLst>
          </p:cNvPr>
          <p:cNvSpPr>
            <a:spLocks noGrp="1"/>
          </p:cNvSpPr>
          <p:nvPr>
            <p:ph type="body" idx="39" hasCustomPrompt="1"/>
          </p:nvPr>
        </p:nvSpPr>
        <p:spPr>
          <a:xfrm>
            <a:off x="6705594"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53" name="Text Placeholder 15">
            <a:extLst>
              <a:ext uri="{FF2B5EF4-FFF2-40B4-BE49-F238E27FC236}">
                <a16:creationId xmlns:a16="http://schemas.microsoft.com/office/drawing/2014/main" id="{8CB0F023-438B-46CB-9DCA-F2A7B831EE2F}"/>
              </a:ext>
            </a:extLst>
          </p:cNvPr>
          <p:cNvSpPr>
            <a:spLocks noGrp="1"/>
          </p:cNvSpPr>
          <p:nvPr>
            <p:ph type="body" sz="quarter" idx="40" hasCustomPrompt="1"/>
          </p:nvPr>
        </p:nvSpPr>
        <p:spPr>
          <a:xfrm>
            <a:off x="6705594"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54" name="Picture Placeholder 13">
            <a:extLst>
              <a:ext uri="{FF2B5EF4-FFF2-40B4-BE49-F238E27FC236}">
                <a16:creationId xmlns:a16="http://schemas.microsoft.com/office/drawing/2014/main" id="{60ED6218-0E2A-41C5-9033-57C414FB68AA}"/>
              </a:ext>
            </a:extLst>
          </p:cNvPr>
          <p:cNvSpPr>
            <a:spLocks noGrp="1"/>
          </p:cNvSpPr>
          <p:nvPr>
            <p:ph type="pic" sz="quarter" idx="41"/>
          </p:nvPr>
        </p:nvSpPr>
        <p:spPr>
          <a:xfrm>
            <a:off x="6705591" y="1188577"/>
            <a:ext cx="1464736" cy="1341120"/>
          </a:xfrm>
          <a:solidFill>
            <a:schemeClr val="bg1">
              <a:lumMod val="95000"/>
            </a:schemeClr>
          </a:solidFill>
        </p:spPr>
        <p:txBody>
          <a:bodyPr anchor="t" anchorCtr="1">
            <a:noAutofit/>
          </a:bodyPr>
          <a:lstStyle/>
          <a:p>
            <a:r>
              <a:rPr lang="en-US" noProof="0"/>
              <a:t>Click icon to add picture</a:t>
            </a:r>
          </a:p>
        </p:txBody>
      </p:sp>
      <p:sp>
        <p:nvSpPr>
          <p:cNvPr id="55" name="Text Placeholder 2">
            <a:extLst>
              <a:ext uri="{FF2B5EF4-FFF2-40B4-BE49-F238E27FC236}">
                <a16:creationId xmlns:a16="http://schemas.microsoft.com/office/drawing/2014/main" id="{F2B3F922-64C5-47FE-827B-BABCDA759B18}"/>
              </a:ext>
            </a:extLst>
          </p:cNvPr>
          <p:cNvSpPr>
            <a:spLocks noGrp="1"/>
          </p:cNvSpPr>
          <p:nvPr>
            <p:ph type="body" idx="42" hasCustomPrompt="1"/>
          </p:nvPr>
        </p:nvSpPr>
        <p:spPr>
          <a:xfrm>
            <a:off x="6705594"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56" name="Text Placeholder 15">
            <a:extLst>
              <a:ext uri="{FF2B5EF4-FFF2-40B4-BE49-F238E27FC236}">
                <a16:creationId xmlns:a16="http://schemas.microsoft.com/office/drawing/2014/main" id="{3FCDAEF8-129F-497A-BC3D-2E026CA5285F}"/>
              </a:ext>
            </a:extLst>
          </p:cNvPr>
          <p:cNvSpPr>
            <a:spLocks noGrp="1"/>
          </p:cNvSpPr>
          <p:nvPr>
            <p:ph type="body" sz="quarter" idx="43" hasCustomPrompt="1"/>
          </p:nvPr>
        </p:nvSpPr>
        <p:spPr>
          <a:xfrm>
            <a:off x="6705594"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57" name="Picture Placeholder 13">
            <a:extLst>
              <a:ext uri="{FF2B5EF4-FFF2-40B4-BE49-F238E27FC236}">
                <a16:creationId xmlns:a16="http://schemas.microsoft.com/office/drawing/2014/main" id="{BB96973C-918C-4858-9818-4C18E007B3EC}"/>
              </a:ext>
            </a:extLst>
          </p:cNvPr>
          <p:cNvSpPr>
            <a:spLocks noGrp="1"/>
          </p:cNvSpPr>
          <p:nvPr>
            <p:ph type="pic" sz="quarter" idx="44"/>
          </p:nvPr>
        </p:nvSpPr>
        <p:spPr>
          <a:xfrm>
            <a:off x="6705591" y="3958773"/>
            <a:ext cx="1464736" cy="1341120"/>
          </a:xfrm>
          <a:solidFill>
            <a:schemeClr val="bg1">
              <a:lumMod val="95000"/>
            </a:schemeClr>
          </a:solidFill>
        </p:spPr>
        <p:txBody>
          <a:bodyPr anchor="t" anchorCtr="1">
            <a:noAutofit/>
          </a:bodyPr>
          <a:lstStyle/>
          <a:p>
            <a:r>
              <a:rPr lang="en-US" noProof="0"/>
              <a:t>Click icon to add picture</a:t>
            </a:r>
          </a:p>
        </p:txBody>
      </p:sp>
      <p:sp>
        <p:nvSpPr>
          <p:cNvPr id="58" name="Text Placeholder 2">
            <a:extLst>
              <a:ext uri="{FF2B5EF4-FFF2-40B4-BE49-F238E27FC236}">
                <a16:creationId xmlns:a16="http://schemas.microsoft.com/office/drawing/2014/main" id="{779F3C4F-E1AE-4B68-82DC-5BEB4D756A70}"/>
              </a:ext>
            </a:extLst>
          </p:cNvPr>
          <p:cNvSpPr>
            <a:spLocks noGrp="1"/>
          </p:cNvSpPr>
          <p:nvPr>
            <p:ph type="body" idx="45" hasCustomPrompt="1"/>
          </p:nvPr>
        </p:nvSpPr>
        <p:spPr>
          <a:xfrm>
            <a:off x="8542867"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59" name="Text Placeholder 15">
            <a:extLst>
              <a:ext uri="{FF2B5EF4-FFF2-40B4-BE49-F238E27FC236}">
                <a16:creationId xmlns:a16="http://schemas.microsoft.com/office/drawing/2014/main" id="{4D5364C4-183F-4672-8A3A-142C5D4D2B1A}"/>
              </a:ext>
            </a:extLst>
          </p:cNvPr>
          <p:cNvSpPr>
            <a:spLocks noGrp="1"/>
          </p:cNvSpPr>
          <p:nvPr>
            <p:ph type="body" sz="quarter" idx="46" hasCustomPrompt="1"/>
          </p:nvPr>
        </p:nvSpPr>
        <p:spPr>
          <a:xfrm>
            <a:off x="8542867"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60" name="Picture Placeholder 13">
            <a:extLst>
              <a:ext uri="{FF2B5EF4-FFF2-40B4-BE49-F238E27FC236}">
                <a16:creationId xmlns:a16="http://schemas.microsoft.com/office/drawing/2014/main" id="{7BED2ED8-371A-4533-B3A6-8FB12BA60A10}"/>
              </a:ext>
            </a:extLst>
          </p:cNvPr>
          <p:cNvSpPr>
            <a:spLocks noGrp="1"/>
          </p:cNvSpPr>
          <p:nvPr>
            <p:ph type="pic" sz="quarter" idx="47"/>
          </p:nvPr>
        </p:nvSpPr>
        <p:spPr>
          <a:xfrm>
            <a:off x="8542864" y="1188577"/>
            <a:ext cx="1464736" cy="1341120"/>
          </a:xfrm>
          <a:solidFill>
            <a:schemeClr val="bg1">
              <a:lumMod val="95000"/>
            </a:schemeClr>
          </a:solidFill>
        </p:spPr>
        <p:txBody>
          <a:bodyPr anchor="t" anchorCtr="1">
            <a:noAutofit/>
          </a:bodyPr>
          <a:lstStyle/>
          <a:p>
            <a:r>
              <a:rPr lang="en-US" noProof="0"/>
              <a:t>Click icon to add picture</a:t>
            </a:r>
          </a:p>
        </p:txBody>
      </p:sp>
      <p:sp>
        <p:nvSpPr>
          <p:cNvPr id="61" name="Text Placeholder 2">
            <a:extLst>
              <a:ext uri="{FF2B5EF4-FFF2-40B4-BE49-F238E27FC236}">
                <a16:creationId xmlns:a16="http://schemas.microsoft.com/office/drawing/2014/main" id="{25967C85-6150-4F33-8BC3-D5E7812E9EDB}"/>
              </a:ext>
            </a:extLst>
          </p:cNvPr>
          <p:cNvSpPr>
            <a:spLocks noGrp="1"/>
          </p:cNvSpPr>
          <p:nvPr>
            <p:ph type="body" idx="48" hasCustomPrompt="1"/>
          </p:nvPr>
        </p:nvSpPr>
        <p:spPr>
          <a:xfrm>
            <a:off x="8542867"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62" name="Text Placeholder 15">
            <a:extLst>
              <a:ext uri="{FF2B5EF4-FFF2-40B4-BE49-F238E27FC236}">
                <a16:creationId xmlns:a16="http://schemas.microsoft.com/office/drawing/2014/main" id="{7837A286-C6C0-452A-AD20-DD47599FB4F6}"/>
              </a:ext>
            </a:extLst>
          </p:cNvPr>
          <p:cNvSpPr>
            <a:spLocks noGrp="1"/>
          </p:cNvSpPr>
          <p:nvPr>
            <p:ph type="body" sz="quarter" idx="49" hasCustomPrompt="1"/>
          </p:nvPr>
        </p:nvSpPr>
        <p:spPr>
          <a:xfrm>
            <a:off x="8542867"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63" name="Picture Placeholder 13">
            <a:extLst>
              <a:ext uri="{FF2B5EF4-FFF2-40B4-BE49-F238E27FC236}">
                <a16:creationId xmlns:a16="http://schemas.microsoft.com/office/drawing/2014/main" id="{A56E6BDA-D19A-4B2F-8346-F2BD38487F19}"/>
              </a:ext>
            </a:extLst>
          </p:cNvPr>
          <p:cNvSpPr>
            <a:spLocks noGrp="1"/>
          </p:cNvSpPr>
          <p:nvPr>
            <p:ph type="pic" sz="quarter" idx="50"/>
          </p:nvPr>
        </p:nvSpPr>
        <p:spPr>
          <a:xfrm>
            <a:off x="8542864" y="3958773"/>
            <a:ext cx="1464736" cy="1341120"/>
          </a:xfrm>
          <a:solidFill>
            <a:schemeClr val="bg1">
              <a:lumMod val="95000"/>
            </a:schemeClr>
          </a:solidFill>
        </p:spPr>
        <p:txBody>
          <a:bodyPr anchor="t" anchorCtr="1">
            <a:noAutofit/>
          </a:bodyPr>
          <a:lstStyle/>
          <a:p>
            <a:r>
              <a:rPr lang="en-US" noProof="0"/>
              <a:t>Click icon to add picture</a:t>
            </a:r>
          </a:p>
        </p:txBody>
      </p:sp>
      <p:sp>
        <p:nvSpPr>
          <p:cNvPr id="64" name="Text Placeholder 2">
            <a:extLst>
              <a:ext uri="{FF2B5EF4-FFF2-40B4-BE49-F238E27FC236}">
                <a16:creationId xmlns:a16="http://schemas.microsoft.com/office/drawing/2014/main" id="{7568B850-F8CB-4215-A7CA-12D1CFBE1309}"/>
              </a:ext>
            </a:extLst>
          </p:cNvPr>
          <p:cNvSpPr>
            <a:spLocks noGrp="1"/>
          </p:cNvSpPr>
          <p:nvPr>
            <p:ph type="body" idx="51" hasCustomPrompt="1"/>
          </p:nvPr>
        </p:nvSpPr>
        <p:spPr>
          <a:xfrm>
            <a:off x="10380139" y="2524177"/>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65" name="Text Placeholder 15">
            <a:extLst>
              <a:ext uri="{FF2B5EF4-FFF2-40B4-BE49-F238E27FC236}">
                <a16:creationId xmlns:a16="http://schemas.microsoft.com/office/drawing/2014/main" id="{00E053F3-858D-4EA5-AADD-F5F33C8D6170}"/>
              </a:ext>
            </a:extLst>
          </p:cNvPr>
          <p:cNvSpPr>
            <a:spLocks noGrp="1"/>
          </p:cNvSpPr>
          <p:nvPr>
            <p:ph type="body" sz="quarter" idx="52" hasCustomPrompt="1"/>
          </p:nvPr>
        </p:nvSpPr>
        <p:spPr>
          <a:xfrm>
            <a:off x="10380139" y="2873829"/>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66" name="Picture Placeholder 13">
            <a:extLst>
              <a:ext uri="{FF2B5EF4-FFF2-40B4-BE49-F238E27FC236}">
                <a16:creationId xmlns:a16="http://schemas.microsoft.com/office/drawing/2014/main" id="{57C7ABD9-46EF-4A5B-B450-67ECF10417CF}"/>
              </a:ext>
            </a:extLst>
          </p:cNvPr>
          <p:cNvSpPr>
            <a:spLocks noGrp="1"/>
          </p:cNvSpPr>
          <p:nvPr>
            <p:ph type="pic" sz="quarter" idx="53"/>
          </p:nvPr>
        </p:nvSpPr>
        <p:spPr>
          <a:xfrm>
            <a:off x="10380136" y="1188577"/>
            <a:ext cx="1464736" cy="1341120"/>
          </a:xfrm>
          <a:solidFill>
            <a:schemeClr val="bg1">
              <a:lumMod val="95000"/>
            </a:schemeClr>
          </a:solidFill>
        </p:spPr>
        <p:txBody>
          <a:bodyPr anchor="t" anchorCtr="1">
            <a:noAutofit/>
          </a:bodyPr>
          <a:lstStyle/>
          <a:p>
            <a:r>
              <a:rPr lang="en-US" noProof="0"/>
              <a:t>Click icon to add picture</a:t>
            </a:r>
          </a:p>
        </p:txBody>
      </p:sp>
      <p:sp>
        <p:nvSpPr>
          <p:cNvPr id="67" name="Text Placeholder 2">
            <a:extLst>
              <a:ext uri="{FF2B5EF4-FFF2-40B4-BE49-F238E27FC236}">
                <a16:creationId xmlns:a16="http://schemas.microsoft.com/office/drawing/2014/main" id="{369CD228-4152-4953-8AE8-91886E87E15F}"/>
              </a:ext>
            </a:extLst>
          </p:cNvPr>
          <p:cNvSpPr>
            <a:spLocks noGrp="1"/>
          </p:cNvSpPr>
          <p:nvPr>
            <p:ph type="body" idx="54" hasCustomPrompt="1"/>
          </p:nvPr>
        </p:nvSpPr>
        <p:spPr>
          <a:xfrm>
            <a:off x="10380139" y="5294373"/>
            <a:ext cx="1464735" cy="349651"/>
          </a:xfrm>
          <a:prstGeom prst="rect">
            <a:avLst/>
          </a:prstGeom>
          <a:solidFill>
            <a:schemeClr val="bg2"/>
          </a:solidFill>
        </p:spPr>
        <p:txBody>
          <a:bodyPr lIns="91440" tIns="91440" rIns="91440" bIns="91440" anchor="t" anchorCtr="0">
            <a:noAutofit/>
          </a:bodyPr>
          <a:lstStyle>
            <a:lvl1pPr marL="0" indent="0">
              <a:buNone/>
              <a:defRPr sz="1333"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68" name="Text Placeholder 15">
            <a:extLst>
              <a:ext uri="{FF2B5EF4-FFF2-40B4-BE49-F238E27FC236}">
                <a16:creationId xmlns:a16="http://schemas.microsoft.com/office/drawing/2014/main" id="{1D10B767-7DBE-4C4D-9CA7-3E06A5548660}"/>
              </a:ext>
            </a:extLst>
          </p:cNvPr>
          <p:cNvSpPr>
            <a:spLocks noGrp="1"/>
          </p:cNvSpPr>
          <p:nvPr>
            <p:ph type="body" sz="quarter" idx="55" hasCustomPrompt="1"/>
          </p:nvPr>
        </p:nvSpPr>
        <p:spPr>
          <a:xfrm>
            <a:off x="10380139" y="5644025"/>
            <a:ext cx="1464735" cy="732972"/>
          </a:xfrm>
          <a:solidFill>
            <a:schemeClr val="bg2"/>
          </a:solidFill>
        </p:spPr>
        <p:txBody>
          <a:bodyPr lIns="91440" tIns="45720" rIns="91440" bIns="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333"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noProof="0">
                <a:solidFill>
                  <a:schemeClr val="tx2"/>
                </a:solidFill>
              </a:rPr>
              <a:t>Title</a:t>
            </a:r>
          </a:p>
          <a:p>
            <a:r>
              <a:rPr lang="en-US" noProof="0">
                <a:solidFill>
                  <a:schemeClr val="tx2"/>
                </a:solidFill>
              </a:rPr>
              <a:t>Company/</a:t>
            </a:r>
            <a:br>
              <a:rPr lang="en-US" noProof="0">
                <a:solidFill>
                  <a:schemeClr val="tx2"/>
                </a:solidFill>
              </a:rPr>
            </a:br>
            <a:r>
              <a:rPr lang="en-US" noProof="0">
                <a:solidFill>
                  <a:schemeClr val="tx2"/>
                </a:solidFill>
              </a:rPr>
              <a:t>Business unit</a:t>
            </a:r>
          </a:p>
        </p:txBody>
      </p:sp>
      <p:sp>
        <p:nvSpPr>
          <p:cNvPr id="69" name="Picture Placeholder 13">
            <a:extLst>
              <a:ext uri="{FF2B5EF4-FFF2-40B4-BE49-F238E27FC236}">
                <a16:creationId xmlns:a16="http://schemas.microsoft.com/office/drawing/2014/main" id="{5CC530E8-C8E0-465B-8E46-173EB2DDFC65}"/>
              </a:ext>
            </a:extLst>
          </p:cNvPr>
          <p:cNvSpPr>
            <a:spLocks noGrp="1"/>
          </p:cNvSpPr>
          <p:nvPr>
            <p:ph type="pic" sz="quarter" idx="56"/>
          </p:nvPr>
        </p:nvSpPr>
        <p:spPr>
          <a:xfrm>
            <a:off x="10380136" y="3958773"/>
            <a:ext cx="1464736" cy="1341120"/>
          </a:xfrm>
          <a:solidFill>
            <a:schemeClr val="bg1">
              <a:lumMod val="95000"/>
            </a:schemeClr>
          </a:solidFill>
        </p:spPr>
        <p:txBody>
          <a:bodyPr anchor="t" anchorCtr="1">
            <a:noAutofit/>
          </a:bodyPr>
          <a:lstStyle/>
          <a:p>
            <a:r>
              <a:rPr lang="en-US" noProof="0"/>
              <a:t>Click icon to add picture</a:t>
            </a:r>
          </a:p>
        </p:txBody>
      </p:sp>
      <p:sp>
        <p:nvSpPr>
          <p:cNvPr id="5" name="Footer Placeholder 4">
            <a:extLst>
              <a:ext uri="{FF2B5EF4-FFF2-40B4-BE49-F238E27FC236}">
                <a16:creationId xmlns:a16="http://schemas.microsoft.com/office/drawing/2014/main" id="{E7642C1E-836A-4E89-B3F5-B3DF827BDE40}"/>
              </a:ext>
            </a:extLst>
          </p:cNvPr>
          <p:cNvSpPr>
            <a:spLocks noGrp="1"/>
          </p:cNvSpPr>
          <p:nvPr>
            <p:ph type="ftr" sz="quarter" idx="57"/>
          </p:nvPr>
        </p:nvSpPr>
        <p:spPr/>
        <p:txBody>
          <a:bodyPr/>
          <a:lstStyle/>
          <a:p>
            <a:r>
              <a:rPr lang="en-US"/>
              <a:t>Confidential</a:t>
            </a:r>
          </a:p>
        </p:txBody>
      </p:sp>
    </p:spTree>
    <p:extLst>
      <p:ext uri="{BB962C8B-B14F-4D97-AF65-F5344CB8AC3E}">
        <p14:creationId xmlns:p14="http://schemas.microsoft.com/office/powerpoint/2010/main" val="3103844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38314103-1ECB-406B-B0F2-AD79FFEAC7B8}"/>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noProof="0"/>
              <a:t>Click icon to add picture</a:t>
            </a:r>
          </a:p>
        </p:txBody>
      </p:sp>
      <p:sp>
        <p:nvSpPr>
          <p:cNvPr id="2" name="Title 1"/>
          <p:cNvSpPr>
            <a:spLocks noGrp="1"/>
          </p:cNvSpPr>
          <p:nvPr>
            <p:ph type="ctrTitle"/>
          </p:nvPr>
        </p:nvSpPr>
        <p:spPr>
          <a:xfrm>
            <a:off x="850901" y="2438400"/>
            <a:ext cx="5676899" cy="4174067"/>
          </a:xfrm>
          <a:prstGeom prst="rect">
            <a:avLst/>
          </a:prstGeom>
        </p:spPr>
        <p:txBody>
          <a:bodyPr anchor="t" anchorCtr="0"/>
          <a:lstStyle>
            <a:lvl1pPr algn="l">
              <a:lnSpc>
                <a:spcPct val="100000"/>
              </a:lnSpc>
              <a:defRPr sz="4267">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102563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in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0901" y="2438401"/>
            <a:ext cx="5676899" cy="4034367"/>
          </a:xfrm>
          <a:prstGeom prst="rect">
            <a:avLst/>
          </a:prstGeom>
        </p:spPr>
        <p:txBody>
          <a:bodyPr anchor="t" anchorCtr="0"/>
          <a:lstStyle>
            <a:lvl1pPr algn="l">
              <a:lnSpc>
                <a:spcPct val="100000"/>
              </a:lnSpc>
              <a:defRPr sz="4267">
                <a:solidFill>
                  <a:schemeClr val="bg1"/>
                </a:solidFill>
              </a:defRPr>
            </a:lvl1pPr>
          </a:lstStyle>
          <a:p>
            <a:r>
              <a:rPr lang="en-US" noProof="0"/>
              <a:t>Click to edit Master title style</a:t>
            </a:r>
          </a:p>
        </p:txBody>
      </p:sp>
      <p:pic>
        <p:nvPicPr>
          <p:cNvPr id="4" name="Picture 8">
            <a:extLst>
              <a:ext uri="{FF2B5EF4-FFF2-40B4-BE49-F238E27FC236}">
                <a16:creationId xmlns:a16="http://schemas.microsoft.com/office/drawing/2014/main" id="{D654E1FC-716C-4C79-97CD-1AA005D96E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5314" y="429684"/>
            <a:ext cx="2743997" cy="278057"/>
          </a:xfrm>
          <a:prstGeom prst="rect">
            <a:avLst/>
          </a:prstGeom>
        </p:spPr>
      </p:pic>
    </p:spTree>
    <p:extLst>
      <p:ext uri="{BB962C8B-B14F-4D97-AF65-F5344CB8AC3E}">
        <p14:creationId xmlns:p14="http://schemas.microsoft.com/office/powerpoint/2010/main" val="2056021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on pictur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F517B1-0F8D-485F-A459-A68B06B973E2}"/>
              </a:ext>
            </a:extLst>
          </p:cNvPr>
          <p:cNvSpPr>
            <a:spLocks noGrp="1"/>
          </p:cNvSpPr>
          <p:nvPr>
            <p:ph type="pic" sz="quarter" idx="13"/>
          </p:nvPr>
        </p:nvSpPr>
        <p:spPr>
          <a:xfrm>
            <a:off x="558800" y="0"/>
            <a:ext cx="11633200" cy="6858000"/>
          </a:xfrm>
          <a:solidFill>
            <a:schemeClr val="bg1">
              <a:lumMod val="95000"/>
            </a:schemeClr>
          </a:solidFill>
        </p:spPr>
        <p:txBody>
          <a:bodyPr anchor="ctr" anchorCtr="1">
            <a:noAutofit/>
          </a:bodyPr>
          <a:lstStyle/>
          <a:p>
            <a:r>
              <a:rPr lang="en-US" noProof="0"/>
              <a:t>Click icon to add picture</a:t>
            </a:r>
          </a:p>
        </p:txBody>
      </p:sp>
      <p:sp>
        <p:nvSpPr>
          <p:cNvPr id="2" name="Title 1"/>
          <p:cNvSpPr>
            <a:spLocks noGrp="1"/>
          </p:cNvSpPr>
          <p:nvPr>
            <p:ph type="title"/>
          </p:nvPr>
        </p:nvSpPr>
        <p:spPr>
          <a:xfrm>
            <a:off x="1219200" y="395819"/>
            <a:ext cx="5308601" cy="5975349"/>
          </a:xfrm>
          <a:prstGeom prst="rect">
            <a:avLst/>
          </a:prstGeom>
        </p:spPr>
        <p:txBody>
          <a:bodyPr>
            <a:noAutofit/>
          </a:bodyPr>
          <a:lstStyle>
            <a:lvl1pPr>
              <a:defRPr sz="3200" b="0"/>
            </a:lvl1pPr>
          </a:lstStyle>
          <a:p>
            <a:r>
              <a:rPr lang="en-US" noProof="0"/>
              <a:t>Click to edit Master title style</a:t>
            </a:r>
          </a:p>
        </p:txBody>
      </p:sp>
      <p:pic>
        <p:nvPicPr>
          <p:cNvPr id="16" name="Picture 8">
            <a:extLst>
              <a:ext uri="{FF2B5EF4-FFF2-40B4-BE49-F238E27FC236}">
                <a16:creationId xmlns:a16="http://schemas.microsoft.com/office/drawing/2014/main" id="{ADA8C1AC-CD09-4BC7-9BA0-9ECE91E536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3" name="Date Placeholder 2">
            <a:extLst>
              <a:ext uri="{FF2B5EF4-FFF2-40B4-BE49-F238E27FC236}">
                <a16:creationId xmlns:a16="http://schemas.microsoft.com/office/drawing/2014/main" id="{A449DF28-B077-4AEA-B434-1C3CD9566E12}"/>
              </a:ext>
            </a:extLst>
          </p:cNvPr>
          <p:cNvSpPr>
            <a:spLocks noGrp="1"/>
          </p:cNvSpPr>
          <p:nvPr>
            <p:ph type="dt" sz="half" idx="14"/>
          </p:nvPr>
        </p:nvSpPr>
        <p:spPr/>
        <p:txBody>
          <a:bodyPr/>
          <a:lstStyle>
            <a:lvl1pPr>
              <a:defRPr/>
            </a:lvl1pPr>
          </a:lstStyle>
          <a:p>
            <a:fld id="{DC6E0B79-A595-2448-A3C0-0553E8E1BD10}" type="datetime1">
              <a:rPr lang="en-US" noProof="0" smtClean="0"/>
              <a:t>6/15/24</a:t>
            </a:fld>
            <a:endParaRPr lang="en-US" noProof="0"/>
          </a:p>
        </p:txBody>
      </p:sp>
      <p:sp>
        <p:nvSpPr>
          <p:cNvPr id="5" name="Slide Number Placeholder 4">
            <a:extLst>
              <a:ext uri="{FF2B5EF4-FFF2-40B4-BE49-F238E27FC236}">
                <a16:creationId xmlns:a16="http://schemas.microsoft.com/office/drawing/2014/main" id="{A63B5BB2-0F44-4917-AEC8-F65577C7F4D0}"/>
              </a:ext>
            </a:extLst>
          </p:cNvPr>
          <p:cNvSpPr>
            <a:spLocks noGrp="1"/>
          </p:cNvSpPr>
          <p:nvPr>
            <p:ph type="sldNum" sz="quarter" idx="16"/>
          </p:nvPr>
        </p:nvSpPr>
        <p:spPr/>
        <p:txBody>
          <a:bodyPr/>
          <a:lstStyle/>
          <a:p>
            <a:fld id="{F207DD7E-2893-4952-BB40-9A5B851D3DD5}" type="slidenum">
              <a:rPr lang="en-US" noProof="0" smtClean="0"/>
              <a:pPr/>
              <a:t>‹#›</a:t>
            </a:fld>
            <a:endParaRPr lang="en-US" noProof="0"/>
          </a:p>
        </p:txBody>
      </p:sp>
      <p:sp>
        <p:nvSpPr>
          <p:cNvPr id="4" name="Footer Placeholder 3">
            <a:extLst>
              <a:ext uri="{FF2B5EF4-FFF2-40B4-BE49-F238E27FC236}">
                <a16:creationId xmlns:a16="http://schemas.microsoft.com/office/drawing/2014/main" id="{C2868515-B8CA-4B56-B609-96E18B6B3FFF}"/>
              </a:ext>
            </a:extLst>
          </p:cNvPr>
          <p:cNvSpPr>
            <a:spLocks noGrp="1"/>
          </p:cNvSpPr>
          <p:nvPr>
            <p:ph type="ftr" sz="quarter" idx="17"/>
          </p:nvPr>
        </p:nvSpPr>
        <p:spPr/>
        <p:txBody>
          <a:bodyPr/>
          <a:lstStyle/>
          <a:p>
            <a:r>
              <a:rPr lang="en-US"/>
              <a:t>Confidential</a:t>
            </a:r>
          </a:p>
        </p:txBody>
      </p:sp>
    </p:spTree>
    <p:extLst>
      <p:ext uri="{BB962C8B-B14F-4D97-AF65-F5344CB8AC3E}">
        <p14:creationId xmlns:p14="http://schemas.microsoft.com/office/powerpoint/2010/main" val="53386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in three columns variation">
    <p:spTree>
      <p:nvGrpSpPr>
        <p:cNvPr id="1" name=""/>
        <p:cNvGrpSpPr/>
        <p:nvPr/>
      </p:nvGrpSpPr>
      <p:grpSpPr>
        <a:xfrm>
          <a:off x="0" y="0"/>
          <a:ext cx="0" cy="0"/>
          <a:chOff x="0" y="0"/>
          <a:chExt cx="0" cy="0"/>
        </a:xfrm>
      </p:grpSpPr>
      <p:sp>
        <p:nvSpPr>
          <p:cNvPr id="2" name="Title 1"/>
          <p:cNvSpPr>
            <a:spLocks noGrp="1"/>
          </p:cNvSpPr>
          <p:nvPr>
            <p:ph type="title"/>
          </p:nvPr>
        </p:nvSpPr>
        <p:spPr>
          <a:xfrm>
            <a:off x="1219199" y="395819"/>
            <a:ext cx="3295652" cy="1824219"/>
          </a:xfrm>
          <a:prstGeom prst="rect">
            <a:avLst/>
          </a:prstGeom>
        </p:spPr>
        <p:txBody>
          <a:bodyPr>
            <a:noAutofit/>
          </a:bodyPr>
          <a:lstStyle/>
          <a:p>
            <a:r>
              <a:rPr lang="en-US" noProof="0"/>
              <a:t>Click to edit Master title style</a:t>
            </a:r>
          </a:p>
        </p:txBody>
      </p:sp>
      <p:sp>
        <p:nvSpPr>
          <p:cNvPr id="3" name="Text Placeholder 2"/>
          <p:cNvSpPr>
            <a:spLocks noGrp="1"/>
          </p:cNvSpPr>
          <p:nvPr>
            <p:ph type="body" idx="1"/>
          </p:nvPr>
        </p:nvSpPr>
        <p:spPr>
          <a:xfrm>
            <a:off x="1219199" y="2538995"/>
            <a:ext cx="3295652" cy="3832172"/>
          </a:xfrm>
          <a:prstGeom prst="rect">
            <a:avLst/>
          </a:prstGeom>
        </p:spPr>
        <p:txBody>
          <a:bodyPr anchor="t" anchorCtr="0">
            <a:noAutofit/>
          </a:bodyPr>
          <a:lstStyle>
            <a:lvl1pPr marL="0" indent="0">
              <a:buNone/>
              <a:defRPr sz="1867"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891498" y="2586963"/>
            <a:ext cx="3274601"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p:cNvSpPr>
            <a:spLocks noGrp="1"/>
          </p:cNvSpPr>
          <p:nvPr>
            <p:ph sz="quarter" idx="4"/>
          </p:nvPr>
        </p:nvSpPr>
        <p:spPr>
          <a:xfrm>
            <a:off x="8572501" y="2586963"/>
            <a:ext cx="3263900" cy="3778148"/>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5" name="Picture 8">
            <a:extLst>
              <a:ext uri="{FF2B5EF4-FFF2-40B4-BE49-F238E27FC236}">
                <a16:creationId xmlns:a16="http://schemas.microsoft.com/office/drawing/2014/main" id="{6E15BE96-EDC2-4DAD-BFFB-A86CA60C6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3" y="1132958"/>
            <a:ext cx="1448192" cy="146749"/>
          </a:xfrm>
          <a:prstGeom prst="rect">
            <a:avLst/>
          </a:prstGeom>
        </p:spPr>
      </p:pic>
      <p:sp>
        <p:nvSpPr>
          <p:cNvPr id="5" name="Date Placeholder 4">
            <a:extLst>
              <a:ext uri="{FF2B5EF4-FFF2-40B4-BE49-F238E27FC236}">
                <a16:creationId xmlns:a16="http://schemas.microsoft.com/office/drawing/2014/main" id="{6E8EC8FB-79D1-43AA-A630-25E6BCBE40BC}"/>
              </a:ext>
            </a:extLst>
          </p:cNvPr>
          <p:cNvSpPr>
            <a:spLocks noGrp="1"/>
          </p:cNvSpPr>
          <p:nvPr>
            <p:ph type="dt" sz="half" idx="10"/>
          </p:nvPr>
        </p:nvSpPr>
        <p:spPr/>
        <p:txBody>
          <a:bodyPr/>
          <a:lstStyle>
            <a:lvl1pPr>
              <a:defRPr/>
            </a:lvl1pPr>
          </a:lstStyle>
          <a:p>
            <a:fld id="{39F74ECB-75CE-4F75-8F2F-1D34A0D4F6DA}" type="datetime1">
              <a:rPr lang="en-US" noProof="0" smtClean="0"/>
              <a:t>6/15/24</a:t>
            </a:fld>
            <a:endParaRPr lang="en-US" noProof="0"/>
          </a:p>
        </p:txBody>
      </p:sp>
      <p:sp>
        <p:nvSpPr>
          <p:cNvPr id="8" name="Slide Number Placeholder 7">
            <a:extLst>
              <a:ext uri="{FF2B5EF4-FFF2-40B4-BE49-F238E27FC236}">
                <a16:creationId xmlns:a16="http://schemas.microsoft.com/office/drawing/2014/main" id="{8369E55D-8465-4494-9D63-1CF2885E3FDB}"/>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7" name="Footer Placeholder 6">
            <a:extLst>
              <a:ext uri="{FF2B5EF4-FFF2-40B4-BE49-F238E27FC236}">
                <a16:creationId xmlns:a16="http://schemas.microsoft.com/office/drawing/2014/main" id="{199C29A6-A8DF-441F-A701-D5D2B9B2C0AF}"/>
              </a:ext>
            </a:extLst>
          </p:cNvPr>
          <p:cNvSpPr>
            <a:spLocks noGrp="1"/>
          </p:cNvSpPr>
          <p:nvPr>
            <p:ph type="ftr" sz="quarter" idx="13"/>
          </p:nvPr>
        </p:nvSpPr>
        <p:spPr/>
        <p:txBody>
          <a:bodyPr/>
          <a:lstStyle/>
          <a:p>
            <a:r>
              <a:rPr lang="en-US"/>
              <a:t>Confidential</a:t>
            </a:r>
          </a:p>
        </p:txBody>
      </p:sp>
    </p:spTree>
    <p:extLst>
      <p:ext uri="{BB962C8B-B14F-4D97-AF65-F5344CB8AC3E}">
        <p14:creationId xmlns:p14="http://schemas.microsoft.com/office/powerpoint/2010/main" val="3492962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0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on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777871"/>
            <a:ext cx="10634133" cy="5852584"/>
          </a:xfrm>
          <a:prstGeom prst="rect">
            <a:avLst/>
          </a:prstGeom>
        </p:spPr>
        <p:txBody>
          <a:bodyPr>
            <a:noAutofit/>
          </a:bodyPr>
          <a:lstStyle>
            <a:lvl1pPr>
              <a:defRPr sz="3733">
                <a:solidFill>
                  <a:schemeClr val="bg1"/>
                </a:solidFill>
              </a:defRPr>
            </a:lvl1pPr>
          </a:lstStyle>
          <a:p>
            <a:r>
              <a:rPr lang="en-US" noProof="0"/>
              <a:t>Click to edit Master title style</a:t>
            </a:r>
          </a:p>
        </p:txBody>
      </p:sp>
      <p:pic>
        <p:nvPicPr>
          <p:cNvPr id="15" name="Picture 8">
            <a:extLst>
              <a:ext uri="{FF2B5EF4-FFF2-40B4-BE49-F238E27FC236}">
                <a16:creationId xmlns:a16="http://schemas.microsoft.com/office/drawing/2014/main" id="{558918D4-5B11-456F-B588-1E4BD79DD5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414351" y="1132962"/>
            <a:ext cx="1448184" cy="146749"/>
          </a:xfrm>
          <a:prstGeom prst="rect">
            <a:avLst/>
          </a:prstGeom>
        </p:spPr>
      </p:pic>
      <p:sp>
        <p:nvSpPr>
          <p:cNvPr id="3" name="Date Placeholder 2">
            <a:extLst>
              <a:ext uri="{FF2B5EF4-FFF2-40B4-BE49-F238E27FC236}">
                <a16:creationId xmlns:a16="http://schemas.microsoft.com/office/drawing/2014/main" id="{A9B4EDF9-9ADB-4C68-AD93-7B18264E219F}"/>
              </a:ext>
            </a:extLst>
          </p:cNvPr>
          <p:cNvSpPr>
            <a:spLocks noGrp="1"/>
          </p:cNvSpPr>
          <p:nvPr>
            <p:ph type="dt" sz="half" idx="10"/>
          </p:nvPr>
        </p:nvSpPr>
        <p:spPr/>
        <p:txBody>
          <a:bodyPr/>
          <a:lstStyle>
            <a:lvl1pPr>
              <a:defRPr>
                <a:solidFill>
                  <a:schemeClr val="bg1"/>
                </a:solidFill>
              </a:defRPr>
            </a:lvl1pPr>
          </a:lstStyle>
          <a:p>
            <a:fld id="{D1B16C56-74C8-FF4E-9333-B53FAE837C4A}" type="datetime1">
              <a:rPr lang="en-US" noProof="0" smtClean="0"/>
              <a:t>6/15/24</a:t>
            </a:fld>
            <a:endParaRPr lang="en-US" noProof="0"/>
          </a:p>
        </p:txBody>
      </p:sp>
      <p:sp>
        <p:nvSpPr>
          <p:cNvPr id="5" name="Slide Number Placeholder 4">
            <a:extLst>
              <a:ext uri="{FF2B5EF4-FFF2-40B4-BE49-F238E27FC236}">
                <a16:creationId xmlns:a16="http://schemas.microsoft.com/office/drawing/2014/main" id="{EFBB8B0F-B560-44D6-B95A-B19CEC9225C0}"/>
              </a:ext>
            </a:extLst>
          </p:cNvPr>
          <p:cNvSpPr>
            <a:spLocks noGrp="1"/>
          </p:cNvSpPr>
          <p:nvPr>
            <p:ph type="sldNum" sz="quarter" idx="12"/>
          </p:nvPr>
        </p:nvSpPr>
        <p:spPr/>
        <p:txBody>
          <a:bodyPr/>
          <a:lstStyle>
            <a:lvl1pPr>
              <a:defRPr>
                <a:solidFill>
                  <a:schemeClr val="bg1"/>
                </a:solidFill>
              </a:defRPr>
            </a:lvl1pPr>
          </a:lstStyle>
          <a:p>
            <a:fld id="{F207DD7E-2893-4952-BB40-9A5B851D3DD5}" type="slidenum">
              <a:rPr lang="en-US" noProof="0" smtClean="0"/>
              <a:pPr/>
              <a:t>‹#›</a:t>
            </a:fld>
            <a:endParaRPr lang="en-US" noProof="0"/>
          </a:p>
        </p:txBody>
      </p:sp>
      <p:sp>
        <p:nvSpPr>
          <p:cNvPr id="4" name="Footer Placeholder 3">
            <a:extLst>
              <a:ext uri="{FF2B5EF4-FFF2-40B4-BE49-F238E27FC236}">
                <a16:creationId xmlns:a16="http://schemas.microsoft.com/office/drawing/2014/main" id="{480A7CCE-F78A-4553-BB1D-D5AECAF1723F}"/>
              </a:ext>
            </a:extLst>
          </p:cNvPr>
          <p:cNvSpPr>
            <a:spLocks noGrp="1"/>
          </p:cNvSpPr>
          <p:nvPr>
            <p:ph type="ftr" sz="quarter" idx="13"/>
          </p:nvPr>
        </p:nvSpPr>
        <p:spPr/>
        <p:txBody>
          <a:bodyPr/>
          <a:lstStyle>
            <a:lvl1pPr>
              <a:defRPr>
                <a:solidFill>
                  <a:schemeClr val="bg1"/>
                </a:solidFill>
              </a:defRPr>
            </a:lvl1pPr>
          </a:lstStyle>
          <a:p>
            <a:r>
              <a:rPr lang="en-US"/>
              <a:t>Confidential</a:t>
            </a:r>
          </a:p>
        </p:txBody>
      </p:sp>
    </p:spTree>
    <p:extLst>
      <p:ext uri="{BB962C8B-B14F-4D97-AF65-F5344CB8AC3E}">
        <p14:creationId xmlns:p14="http://schemas.microsoft.com/office/powerpoint/2010/main" val="625077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act on True Blu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B85E38-B91B-4455-A6F6-D4CF680C67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5314" y="429684"/>
            <a:ext cx="2743997" cy="278057"/>
          </a:xfrm>
          <a:prstGeom prst="rect">
            <a:avLst/>
          </a:prstGeom>
        </p:spPr>
      </p:pic>
      <p:sp>
        <p:nvSpPr>
          <p:cNvPr id="6" name="Title 1">
            <a:extLst>
              <a:ext uri="{FF2B5EF4-FFF2-40B4-BE49-F238E27FC236}">
                <a16:creationId xmlns:a16="http://schemas.microsoft.com/office/drawing/2014/main" id="{E33E5A15-D715-4B13-963F-B039FC4204BB}"/>
              </a:ext>
            </a:extLst>
          </p:cNvPr>
          <p:cNvSpPr>
            <a:spLocks noGrp="1"/>
          </p:cNvSpPr>
          <p:nvPr>
            <p:ph type="title" hasCustomPrompt="1"/>
          </p:nvPr>
        </p:nvSpPr>
        <p:spPr>
          <a:xfrm>
            <a:off x="850899" y="1535696"/>
            <a:ext cx="3663951" cy="1132416"/>
          </a:xfrm>
          <a:prstGeom prst="rect">
            <a:avLst/>
          </a:prstGeom>
        </p:spPr>
        <p:txBody>
          <a:bodyPr>
            <a:noAutofit/>
          </a:bodyPr>
          <a:lstStyle>
            <a:lvl1pPr>
              <a:defRPr>
                <a:solidFill>
                  <a:schemeClr val="bg1"/>
                </a:solidFill>
              </a:defRPr>
            </a:lvl1pPr>
          </a:lstStyle>
          <a:p>
            <a:r>
              <a:rPr lang="en-US" noProof="0"/>
              <a:t>Contact</a:t>
            </a:r>
          </a:p>
        </p:txBody>
      </p:sp>
      <p:sp>
        <p:nvSpPr>
          <p:cNvPr id="7" name="Text Placeholder 2">
            <a:extLst>
              <a:ext uri="{FF2B5EF4-FFF2-40B4-BE49-F238E27FC236}">
                <a16:creationId xmlns:a16="http://schemas.microsoft.com/office/drawing/2014/main" id="{0E7355DA-FC44-4B89-85BB-3D41DC0ED129}"/>
              </a:ext>
            </a:extLst>
          </p:cNvPr>
          <p:cNvSpPr>
            <a:spLocks noGrp="1"/>
          </p:cNvSpPr>
          <p:nvPr>
            <p:ph type="body" idx="23" hasCustomPrompt="1"/>
          </p:nvPr>
        </p:nvSpPr>
        <p:spPr>
          <a:xfrm>
            <a:off x="853017" y="3124500"/>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8" name="Text Placeholder 10">
            <a:extLst>
              <a:ext uri="{FF2B5EF4-FFF2-40B4-BE49-F238E27FC236}">
                <a16:creationId xmlns:a16="http://schemas.microsoft.com/office/drawing/2014/main" id="{DE9E6830-9C19-4BEA-89E1-3C56B39B8B63}"/>
              </a:ext>
            </a:extLst>
          </p:cNvPr>
          <p:cNvSpPr>
            <a:spLocks noGrp="1"/>
          </p:cNvSpPr>
          <p:nvPr>
            <p:ph type="body" sz="quarter" idx="27" hasCustomPrompt="1"/>
          </p:nvPr>
        </p:nvSpPr>
        <p:spPr>
          <a:xfrm>
            <a:off x="850900" y="3619461"/>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
        <p:nvSpPr>
          <p:cNvPr id="10" name="Text Placeholder 2">
            <a:extLst>
              <a:ext uri="{FF2B5EF4-FFF2-40B4-BE49-F238E27FC236}">
                <a16:creationId xmlns:a16="http://schemas.microsoft.com/office/drawing/2014/main" id="{BB823464-F19A-4659-8716-88B70E204CF9}"/>
              </a:ext>
            </a:extLst>
          </p:cNvPr>
          <p:cNvSpPr>
            <a:spLocks noGrp="1"/>
          </p:cNvSpPr>
          <p:nvPr>
            <p:ph type="body" idx="28" hasCustomPrompt="1"/>
          </p:nvPr>
        </p:nvSpPr>
        <p:spPr>
          <a:xfrm>
            <a:off x="853017" y="5031965"/>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1" name="Text Placeholder 10">
            <a:extLst>
              <a:ext uri="{FF2B5EF4-FFF2-40B4-BE49-F238E27FC236}">
                <a16:creationId xmlns:a16="http://schemas.microsoft.com/office/drawing/2014/main" id="{BD59B5D2-C87D-4461-A64B-B9430F9BF6FE}"/>
              </a:ext>
            </a:extLst>
          </p:cNvPr>
          <p:cNvSpPr>
            <a:spLocks noGrp="1"/>
          </p:cNvSpPr>
          <p:nvPr>
            <p:ph type="body" sz="quarter" idx="29" hasCustomPrompt="1"/>
          </p:nvPr>
        </p:nvSpPr>
        <p:spPr>
          <a:xfrm>
            <a:off x="850900" y="5526927"/>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
        <p:nvSpPr>
          <p:cNvPr id="13" name="Text Placeholder 2">
            <a:extLst>
              <a:ext uri="{FF2B5EF4-FFF2-40B4-BE49-F238E27FC236}">
                <a16:creationId xmlns:a16="http://schemas.microsoft.com/office/drawing/2014/main" id="{1BC2D8A2-4125-4668-8C55-93A5CA675942}"/>
              </a:ext>
            </a:extLst>
          </p:cNvPr>
          <p:cNvSpPr>
            <a:spLocks noGrp="1"/>
          </p:cNvSpPr>
          <p:nvPr>
            <p:ph type="body" idx="30" hasCustomPrompt="1"/>
          </p:nvPr>
        </p:nvSpPr>
        <p:spPr>
          <a:xfrm>
            <a:off x="4874916" y="3124500"/>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4" name="Text Placeholder 10">
            <a:extLst>
              <a:ext uri="{FF2B5EF4-FFF2-40B4-BE49-F238E27FC236}">
                <a16:creationId xmlns:a16="http://schemas.microsoft.com/office/drawing/2014/main" id="{DE0D9BC1-637D-4E0E-A32B-17FEC4796424}"/>
              </a:ext>
            </a:extLst>
          </p:cNvPr>
          <p:cNvSpPr>
            <a:spLocks noGrp="1"/>
          </p:cNvSpPr>
          <p:nvPr>
            <p:ph type="body" sz="quarter" idx="31" hasCustomPrompt="1"/>
          </p:nvPr>
        </p:nvSpPr>
        <p:spPr>
          <a:xfrm>
            <a:off x="4872799" y="3619461"/>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
        <p:nvSpPr>
          <p:cNvPr id="15" name="Text Placeholder 2">
            <a:extLst>
              <a:ext uri="{FF2B5EF4-FFF2-40B4-BE49-F238E27FC236}">
                <a16:creationId xmlns:a16="http://schemas.microsoft.com/office/drawing/2014/main" id="{9568526C-BD50-4455-925C-D9793BDFF3B3}"/>
              </a:ext>
            </a:extLst>
          </p:cNvPr>
          <p:cNvSpPr>
            <a:spLocks noGrp="1"/>
          </p:cNvSpPr>
          <p:nvPr>
            <p:ph type="body" idx="32" hasCustomPrompt="1"/>
          </p:nvPr>
        </p:nvSpPr>
        <p:spPr>
          <a:xfrm>
            <a:off x="4874916" y="5031965"/>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6" name="Text Placeholder 10">
            <a:extLst>
              <a:ext uri="{FF2B5EF4-FFF2-40B4-BE49-F238E27FC236}">
                <a16:creationId xmlns:a16="http://schemas.microsoft.com/office/drawing/2014/main" id="{41634AE4-353C-4483-96AB-BA03CB55BB9E}"/>
              </a:ext>
            </a:extLst>
          </p:cNvPr>
          <p:cNvSpPr>
            <a:spLocks noGrp="1"/>
          </p:cNvSpPr>
          <p:nvPr>
            <p:ph type="body" sz="quarter" idx="33" hasCustomPrompt="1"/>
          </p:nvPr>
        </p:nvSpPr>
        <p:spPr>
          <a:xfrm>
            <a:off x="4872799" y="5526927"/>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Tree>
    <p:extLst>
      <p:ext uri="{BB962C8B-B14F-4D97-AF65-F5344CB8AC3E}">
        <p14:creationId xmlns:p14="http://schemas.microsoft.com/office/powerpoint/2010/main" val="3632382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55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picture on the left">
    <p:bg>
      <p:bgPr>
        <a:solidFill>
          <a:schemeClr val="accent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DE9E6830-9C19-4BEA-89E1-3C56B39B8B63}"/>
              </a:ext>
            </a:extLst>
          </p:cNvPr>
          <p:cNvSpPr>
            <a:spLocks noGrp="1"/>
          </p:cNvSpPr>
          <p:nvPr>
            <p:ph type="body" sz="quarter" idx="27" hasCustomPrompt="1"/>
          </p:nvPr>
        </p:nvSpPr>
        <p:spPr>
          <a:xfrm>
            <a:off x="8176683" y="2344783"/>
            <a:ext cx="3663949" cy="914651"/>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a:p>
            <a:endParaRPr lang="en-US" noProof="0"/>
          </a:p>
        </p:txBody>
      </p:sp>
      <p:sp>
        <p:nvSpPr>
          <p:cNvPr id="10" name="Text Placeholder 2">
            <a:extLst>
              <a:ext uri="{FF2B5EF4-FFF2-40B4-BE49-F238E27FC236}">
                <a16:creationId xmlns:a16="http://schemas.microsoft.com/office/drawing/2014/main" id="{BB823464-F19A-4659-8716-88B70E204CF9}"/>
              </a:ext>
            </a:extLst>
          </p:cNvPr>
          <p:cNvSpPr>
            <a:spLocks noGrp="1"/>
          </p:cNvSpPr>
          <p:nvPr>
            <p:ph type="body" idx="28" hasCustomPrompt="1"/>
          </p:nvPr>
        </p:nvSpPr>
        <p:spPr>
          <a:xfrm>
            <a:off x="8178800" y="3257699"/>
            <a:ext cx="3665835" cy="306533"/>
          </a:xfrm>
          <a:prstGeom prst="rect">
            <a:avLst/>
          </a:prstGeom>
          <a:noFill/>
        </p:spPr>
        <p:txBody>
          <a:bodyPr lIns="0" tIns="0" rIns="0" bIns="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1" name="Text Placeholder 10">
            <a:extLst>
              <a:ext uri="{FF2B5EF4-FFF2-40B4-BE49-F238E27FC236}">
                <a16:creationId xmlns:a16="http://schemas.microsoft.com/office/drawing/2014/main" id="{BD59B5D2-C87D-4461-A64B-B9430F9BF6FE}"/>
              </a:ext>
            </a:extLst>
          </p:cNvPr>
          <p:cNvSpPr>
            <a:spLocks noGrp="1"/>
          </p:cNvSpPr>
          <p:nvPr>
            <p:ph type="body" sz="quarter" idx="29" hasCustomPrompt="1"/>
          </p:nvPr>
        </p:nvSpPr>
        <p:spPr>
          <a:xfrm>
            <a:off x="8176683" y="3564232"/>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a:p>
            <a:endParaRPr lang="en-US" noProof="0"/>
          </a:p>
        </p:txBody>
      </p:sp>
      <p:sp>
        <p:nvSpPr>
          <p:cNvPr id="12" name="Picture Placeholder 13">
            <a:extLst>
              <a:ext uri="{FF2B5EF4-FFF2-40B4-BE49-F238E27FC236}">
                <a16:creationId xmlns:a16="http://schemas.microsoft.com/office/drawing/2014/main" id="{1BA6E41A-9895-4AF1-9789-8EE540E6CB41}"/>
              </a:ext>
            </a:extLst>
          </p:cNvPr>
          <p:cNvSpPr>
            <a:spLocks noGrp="1"/>
          </p:cNvSpPr>
          <p:nvPr>
            <p:ph type="pic" sz="quarter" idx="19"/>
          </p:nvPr>
        </p:nvSpPr>
        <p:spPr>
          <a:xfrm>
            <a:off x="1" y="0"/>
            <a:ext cx="7357769" cy="6858000"/>
          </a:xfrm>
          <a:solidFill>
            <a:schemeClr val="bg1">
              <a:lumMod val="95000"/>
            </a:schemeClr>
          </a:solidFill>
        </p:spPr>
        <p:txBody>
          <a:bodyPr anchor="ctr" anchorCtr="1">
            <a:noAutofit/>
          </a:bodyPr>
          <a:lstStyle/>
          <a:p>
            <a:r>
              <a:rPr lang="en-US" noProof="0"/>
              <a:t>Click icon to add picture</a:t>
            </a:r>
          </a:p>
        </p:txBody>
      </p:sp>
      <p:sp>
        <p:nvSpPr>
          <p:cNvPr id="6" name="Title 1">
            <a:extLst>
              <a:ext uri="{FF2B5EF4-FFF2-40B4-BE49-F238E27FC236}">
                <a16:creationId xmlns:a16="http://schemas.microsoft.com/office/drawing/2014/main" id="{E33E5A15-D715-4B13-963F-B039FC4204BB}"/>
              </a:ext>
            </a:extLst>
          </p:cNvPr>
          <p:cNvSpPr>
            <a:spLocks noGrp="1"/>
          </p:cNvSpPr>
          <p:nvPr>
            <p:ph type="title" hasCustomPrompt="1"/>
          </p:nvPr>
        </p:nvSpPr>
        <p:spPr>
          <a:xfrm>
            <a:off x="850902" y="1849821"/>
            <a:ext cx="3663951" cy="1132416"/>
          </a:xfrm>
          <a:prstGeom prst="rect">
            <a:avLst/>
          </a:prstGeom>
        </p:spPr>
        <p:txBody>
          <a:bodyPr>
            <a:noAutofit/>
          </a:bodyPr>
          <a:lstStyle>
            <a:lvl1pPr>
              <a:defRPr>
                <a:solidFill>
                  <a:schemeClr val="bg1"/>
                </a:solidFill>
              </a:defRPr>
            </a:lvl1pPr>
          </a:lstStyle>
          <a:p>
            <a:r>
              <a:rPr lang="en-US" noProof="0"/>
              <a:t>Contact</a:t>
            </a:r>
          </a:p>
        </p:txBody>
      </p:sp>
      <p:sp>
        <p:nvSpPr>
          <p:cNvPr id="7" name="Text Placeholder 2">
            <a:extLst>
              <a:ext uri="{FF2B5EF4-FFF2-40B4-BE49-F238E27FC236}">
                <a16:creationId xmlns:a16="http://schemas.microsoft.com/office/drawing/2014/main" id="{0E7355DA-FC44-4B89-85BB-3D41DC0ED129}"/>
              </a:ext>
            </a:extLst>
          </p:cNvPr>
          <p:cNvSpPr>
            <a:spLocks noGrp="1"/>
          </p:cNvSpPr>
          <p:nvPr>
            <p:ph type="body" idx="23" hasCustomPrompt="1"/>
          </p:nvPr>
        </p:nvSpPr>
        <p:spPr>
          <a:xfrm>
            <a:off x="8178800" y="2038250"/>
            <a:ext cx="3665835" cy="306533"/>
          </a:xfrm>
          <a:prstGeom prst="rect">
            <a:avLst/>
          </a:prstGeom>
          <a:noFill/>
        </p:spPr>
        <p:txBody>
          <a:bodyPr lIns="0" tIns="0" rIns="0" bIns="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Tree>
    <p:extLst>
      <p:ext uri="{BB962C8B-B14F-4D97-AF65-F5344CB8AC3E}">
        <p14:creationId xmlns:p14="http://schemas.microsoft.com/office/powerpoint/2010/main" val="1260219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104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picture on the right">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B85E38-B91B-4455-A6F6-D4CF680C67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5314" y="429684"/>
            <a:ext cx="2743997" cy="278057"/>
          </a:xfrm>
          <a:prstGeom prst="rect">
            <a:avLst/>
          </a:prstGeom>
        </p:spPr>
      </p:pic>
      <p:sp>
        <p:nvSpPr>
          <p:cNvPr id="6" name="Title 1">
            <a:extLst>
              <a:ext uri="{FF2B5EF4-FFF2-40B4-BE49-F238E27FC236}">
                <a16:creationId xmlns:a16="http://schemas.microsoft.com/office/drawing/2014/main" id="{E33E5A15-D715-4B13-963F-B039FC4204BB}"/>
              </a:ext>
            </a:extLst>
          </p:cNvPr>
          <p:cNvSpPr>
            <a:spLocks noGrp="1"/>
          </p:cNvSpPr>
          <p:nvPr>
            <p:ph type="title" hasCustomPrompt="1"/>
          </p:nvPr>
        </p:nvSpPr>
        <p:spPr>
          <a:xfrm>
            <a:off x="850899" y="2671408"/>
            <a:ext cx="3663951" cy="585283"/>
          </a:xfrm>
          <a:prstGeom prst="rect">
            <a:avLst/>
          </a:prstGeom>
        </p:spPr>
        <p:txBody>
          <a:bodyPr>
            <a:noAutofit/>
          </a:bodyPr>
          <a:lstStyle>
            <a:lvl1pPr>
              <a:defRPr>
                <a:solidFill>
                  <a:schemeClr val="bg1"/>
                </a:solidFill>
              </a:defRPr>
            </a:lvl1pPr>
          </a:lstStyle>
          <a:p>
            <a:r>
              <a:rPr lang="en-US" noProof="0"/>
              <a:t>Contact</a:t>
            </a:r>
          </a:p>
        </p:txBody>
      </p:sp>
      <p:sp>
        <p:nvSpPr>
          <p:cNvPr id="7" name="Text Placeholder 2">
            <a:extLst>
              <a:ext uri="{FF2B5EF4-FFF2-40B4-BE49-F238E27FC236}">
                <a16:creationId xmlns:a16="http://schemas.microsoft.com/office/drawing/2014/main" id="{0E7355DA-FC44-4B89-85BB-3D41DC0ED129}"/>
              </a:ext>
            </a:extLst>
          </p:cNvPr>
          <p:cNvSpPr>
            <a:spLocks noGrp="1"/>
          </p:cNvSpPr>
          <p:nvPr>
            <p:ph type="body" idx="23" hasCustomPrompt="1"/>
          </p:nvPr>
        </p:nvSpPr>
        <p:spPr>
          <a:xfrm>
            <a:off x="853017" y="3454173"/>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8" name="Text Placeholder 10">
            <a:extLst>
              <a:ext uri="{FF2B5EF4-FFF2-40B4-BE49-F238E27FC236}">
                <a16:creationId xmlns:a16="http://schemas.microsoft.com/office/drawing/2014/main" id="{DE9E6830-9C19-4BEA-89E1-3C56B39B8B63}"/>
              </a:ext>
            </a:extLst>
          </p:cNvPr>
          <p:cNvSpPr>
            <a:spLocks noGrp="1"/>
          </p:cNvSpPr>
          <p:nvPr>
            <p:ph type="body" sz="quarter" idx="27" hasCustomPrompt="1"/>
          </p:nvPr>
        </p:nvSpPr>
        <p:spPr>
          <a:xfrm>
            <a:off x="850900" y="3836019"/>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
        <p:nvSpPr>
          <p:cNvPr id="10" name="Text Placeholder 2">
            <a:extLst>
              <a:ext uri="{FF2B5EF4-FFF2-40B4-BE49-F238E27FC236}">
                <a16:creationId xmlns:a16="http://schemas.microsoft.com/office/drawing/2014/main" id="{BB823464-F19A-4659-8716-88B70E204CF9}"/>
              </a:ext>
            </a:extLst>
          </p:cNvPr>
          <p:cNvSpPr>
            <a:spLocks noGrp="1"/>
          </p:cNvSpPr>
          <p:nvPr>
            <p:ph type="body" idx="28" hasCustomPrompt="1"/>
          </p:nvPr>
        </p:nvSpPr>
        <p:spPr>
          <a:xfrm>
            <a:off x="853017" y="4646344"/>
            <a:ext cx="3665835" cy="349651"/>
          </a:xfrm>
          <a:prstGeom prst="rect">
            <a:avLst/>
          </a:prstGeom>
          <a:noFill/>
        </p:spPr>
        <p:txBody>
          <a:bodyPr lIns="0" tIns="91440" rIns="0" bIns="91440" anchor="t" anchorCtr="0">
            <a:noAutofit/>
          </a:bodyPr>
          <a:lstStyle>
            <a:lvl1pPr marL="0" indent="0">
              <a:buNone/>
              <a:defRPr sz="1333"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Name</a:t>
            </a:r>
          </a:p>
        </p:txBody>
      </p:sp>
      <p:sp>
        <p:nvSpPr>
          <p:cNvPr id="11" name="Text Placeholder 10">
            <a:extLst>
              <a:ext uri="{FF2B5EF4-FFF2-40B4-BE49-F238E27FC236}">
                <a16:creationId xmlns:a16="http://schemas.microsoft.com/office/drawing/2014/main" id="{BD59B5D2-C87D-4461-A64B-B9430F9BF6FE}"/>
              </a:ext>
            </a:extLst>
          </p:cNvPr>
          <p:cNvSpPr>
            <a:spLocks noGrp="1"/>
          </p:cNvSpPr>
          <p:nvPr>
            <p:ph type="body" sz="quarter" idx="29" hasCustomPrompt="1"/>
          </p:nvPr>
        </p:nvSpPr>
        <p:spPr>
          <a:xfrm>
            <a:off x="850900" y="5028189"/>
            <a:ext cx="3663949" cy="994688"/>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a:t>
            </a:r>
          </a:p>
          <a:p>
            <a:pPr lvl="0"/>
            <a:r>
              <a:rPr lang="en-US" noProof="0"/>
              <a:t>Company/Business unit</a:t>
            </a:r>
          </a:p>
          <a:p>
            <a:pPr lvl="0"/>
            <a:r>
              <a:rPr lang="en-US" noProof="0"/>
              <a:t>prename.name@amerisourcebergen.com</a:t>
            </a:r>
          </a:p>
        </p:txBody>
      </p:sp>
      <p:sp>
        <p:nvSpPr>
          <p:cNvPr id="12" name="Picture Placeholder 13">
            <a:extLst>
              <a:ext uri="{FF2B5EF4-FFF2-40B4-BE49-F238E27FC236}">
                <a16:creationId xmlns:a16="http://schemas.microsoft.com/office/drawing/2014/main" id="{1BA6E41A-9895-4AF1-9789-8EE540E6CB41}"/>
              </a:ext>
            </a:extLst>
          </p:cNvPr>
          <p:cNvSpPr>
            <a:spLocks noGrp="1"/>
          </p:cNvSpPr>
          <p:nvPr>
            <p:ph type="pic" sz="quarter" idx="19"/>
          </p:nvPr>
        </p:nvSpPr>
        <p:spPr>
          <a:xfrm>
            <a:off x="4881034" y="0"/>
            <a:ext cx="7357769" cy="6858000"/>
          </a:xfrm>
          <a:solidFill>
            <a:schemeClr val="bg1">
              <a:lumMod val="95000"/>
            </a:schemeClr>
          </a:solidFill>
        </p:spPr>
        <p:txBody>
          <a:bodyPr anchor="ctr" anchorCtr="1">
            <a:noAutofit/>
          </a:bodyPr>
          <a:lstStyle/>
          <a:p>
            <a:r>
              <a:rPr lang="en-US" noProof="0"/>
              <a:t>Click icon to add picture</a:t>
            </a:r>
          </a:p>
        </p:txBody>
      </p:sp>
    </p:spTree>
    <p:extLst>
      <p:ext uri="{BB962C8B-B14F-4D97-AF65-F5344CB8AC3E}">
        <p14:creationId xmlns:p14="http://schemas.microsoft.com/office/powerpoint/2010/main" val="2490650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55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764014-B73B-384E-8F55-2847463A7482}"/>
              </a:ext>
            </a:extLst>
          </p:cNvPr>
          <p:cNvSpPr/>
          <p:nvPr userDrawn="1"/>
        </p:nvSpPr>
        <p:spPr>
          <a:xfrm>
            <a:off x="559054" y="470505"/>
            <a:ext cx="10986812" cy="3843587"/>
          </a:xfrm>
          <a:prstGeom prst="rect">
            <a:avLst/>
          </a:prstGeom>
          <a:gradFill>
            <a:gsLst>
              <a:gs pos="0">
                <a:schemeClr val="accent2"/>
              </a:gs>
              <a:gs pos="50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noProof="0">
              <a:solidFill>
                <a:schemeClr val="tx1"/>
              </a:solidFill>
              <a:latin typeface="MdFago" charset="0"/>
              <a:ea typeface="MdFago" charset="0"/>
              <a:cs typeface="MdFago" charset="0"/>
            </a:endParaRPr>
          </a:p>
        </p:txBody>
      </p:sp>
      <p:sp>
        <p:nvSpPr>
          <p:cNvPr id="2" name="Title 1"/>
          <p:cNvSpPr>
            <a:spLocks noGrp="1"/>
          </p:cNvSpPr>
          <p:nvPr>
            <p:ph type="title" hasCustomPrompt="1"/>
          </p:nvPr>
        </p:nvSpPr>
        <p:spPr>
          <a:xfrm>
            <a:off x="928665" y="760407"/>
            <a:ext cx="4911200" cy="1535652"/>
          </a:xfrm>
          <a:prstGeom prst="rect">
            <a:avLst/>
          </a:prstGeom>
        </p:spPr>
        <p:txBody>
          <a:bodyPr>
            <a:noAutofit/>
          </a:bodyPr>
          <a:lstStyle>
            <a:lvl1pPr>
              <a:lnSpc>
                <a:spcPts val="5333"/>
              </a:lnSpc>
              <a:defRPr sz="5867" b="0">
                <a:solidFill>
                  <a:schemeClr val="bg1"/>
                </a:solidFill>
              </a:defRPr>
            </a:lvl1pPr>
          </a:lstStyle>
          <a:p>
            <a:r>
              <a:rPr lang="en-US" noProof="0"/>
              <a:t>Thank you</a:t>
            </a:r>
          </a:p>
        </p:txBody>
      </p:sp>
    </p:spTree>
    <p:extLst>
      <p:ext uri="{BB962C8B-B14F-4D97-AF65-F5344CB8AC3E}">
        <p14:creationId xmlns:p14="http://schemas.microsoft.com/office/powerpoint/2010/main" val="1888824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variation">
    <p:bg>
      <p:bgPr>
        <a:solidFill>
          <a:schemeClr val="tx1"/>
        </a:solidFill>
        <a:effectLst/>
      </p:bgPr>
    </p:bg>
    <p:spTree>
      <p:nvGrpSpPr>
        <p:cNvPr id="1" name=""/>
        <p:cNvGrpSpPr/>
        <p:nvPr/>
      </p:nvGrpSpPr>
      <p:grpSpPr>
        <a:xfrm>
          <a:off x="0" y="0"/>
          <a:ext cx="0" cy="0"/>
          <a:chOff x="0" y="0"/>
          <a:chExt cx="0" cy="0"/>
        </a:xfrm>
      </p:grpSpPr>
      <p:grpSp>
        <p:nvGrpSpPr>
          <p:cNvPr id="5" name="Graphic 4">
            <a:extLst>
              <a:ext uri="{FF2B5EF4-FFF2-40B4-BE49-F238E27FC236}">
                <a16:creationId xmlns:a16="http://schemas.microsoft.com/office/drawing/2014/main" id="{05AA5585-5590-4DF7-83B4-4D4515FD9E42}"/>
              </a:ext>
            </a:extLst>
          </p:cNvPr>
          <p:cNvGrpSpPr/>
          <p:nvPr userDrawn="1"/>
        </p:nvGrpSpPr>
        <p:grpSpPr>
          <a:xfrm>
            <a:off x="-1269388" y="-785378"/>
            <a:ext cx="13565229" cy="8671108"/>
            <a:chOff x="928687" y="242887"/>
            <a:chExt cx="7286625" cy="4657725"/>
          </a:xfrm>
          <a:solidFill>
            <a:schemeClr val="bg1"/>
          </a:solidFill>
        </p:grpSpPr>
        <p:sp>
          <p:nvSpPr>
            <p:cNvPr id="6" name="Freeform: Shape 5">
              <a:extLst>
                <a:ext uri="{FF2B5EF4-FFF2-40B4-BE49-F238E27FC236}">
                  <a16:creationId xmlns:a16="http://schemas.microsoft.com/office/drawing/2014/main" id="{DA294650-34D9-4B6B-9802-2A6366EDB8B2}"/>
                </a:ext>
              </a:extLst>
            </p:cNvPr>
            <p:cNvSpPr/>
            <p:nvPr/>
          </p:nvSpPr>
          <p:spPr>
            <a:xfrm>
              <a:off x="928687" y="1505520"/>
              <a:ext cx="1367218" cy="1956625"/>
            </a:xfrm>
            <a:custGeom>
              <a:avLst/>
              <a:gdLst>
                <a:gd name="connsiteX0" fmla="*/ 1367218 w 1367218"/>
                <a:gd name="connsiteY0" fmla="*/ 327946 h 1956625"/>
                <a:gd name="connsiteX1" fmla="*/ 897731 w 1367218"/>
                <a:gd name="connsiteY1" fmla="*/ 453771 h 1956625"/>
                <a:gd name="connsiteX2" fmla="*/ 1275779 w 1367218"/>
                <a:gd name="connsiteY2" fmla="*/ 1864805 h 1956625"/>
                <a:gd name="connsiteX3" fmla="*/ 932974 w 1367218"/>
                <a:gd name="connsiteY3" fmla="*/ 1956626 h 1956625"/>
                <a:gd name="connsiteX4" fmla="*/ 554927 w 1367218"/>
                <a:gd name="connsiteY4" fmla="*/ 545592 h 1956625"/>
                <a:gd name="connsiteX5" fmla="*/ 87821 w 1367218"/>
                <a:gd name="connsiteY5" fmla="*/ 670751 h 1956625"/>
                <a:gd name="connsiteX6" fmla="*/ 0 w 1367218"/>
                <a:gd name="connsiteY6" fmla="*/ 342805 h 1956625"/>
                <a:gd name="connsiteX7" fmla="*/ 1279303 w 1367218"/>
                <a:gd name="connsiteY7" fmla="*/ 0 h 1956625"/>
                <a:gd name="connsiteX8" fmla="*/ 1367218 w 1367218"/>
                <a:gd name="connsiteY8" fmla="*/ 327946 h 195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218" h="1956625">
                  <a:moveTo>
                    <a:pt x="1367218" y="327946"/>
                  </a:moveTo>
                  <a:lnTo>
                    <a:pt x="897731" y="453771"/>
                  </a:lnTo>
                  <a:lnTo>
                    <a:pt x="1275779" y="1864805"/>
                  </a:lnTo>
                  <a:lnTo>
                    <a:pt x="932974" y="1956626"/>
                  </a:lnTo>
                  <a:lnTo>
                    <a:pt x="554927" y="545592"/>
                  </a:lnTo>
                  <a:lnTo>
                    <a:pt x="87821" y="670751"/>
                  </a:lnTo>
                  <a:lnTo>
                    <a:pt x="0" y="342805"/>
                  </a:lnTo>
                  <a:lnTo>
                    <a:pt x="1279303" y="0"/>
                  </a:lnTo>
                  <a:lnTo>
                    <a:pt x="1367218" y="327946"/>
                  </a:lnTo>
                  <a:close/>
                </a:path>
              </a:pathLst>
            </a:custGeom>
            <a:grpFill/>
            <a:ln w="9525" cap="flat">
              <a:noFill/>
              <a:prstDash val="solid"/>
              <a:miter/>
            </a:ln>
          </p:spPr>
          <p:txBody>
            <a:bodyPr rtlCol="0" anchor="ctr"/>
            <a:lstStyle/>
            <a:p>
              <a:endParaRPr lang="en-US" sz="2400"/>
            </a:p>
          </p:txBody>
        </p:sp>
        <p:sp>
          <p:nvSpPr>
            <p:cNvPr id="7" name="Freeform: Shape 6">
              <a:extLst>
                <a:ext uri="{FF2B5EF4-FFF2-40B4-BE49-F238E27FC236}">
                  <a16:creationId xmlns:a16="http://schemas.microsoft.com/office/drawing/2014/main" id="{BB235E4C-3CCD-4110-A744-316CFC2077F9}"/>
                </a:ext>
              </a:extLst>
            </p:cNvPr>
            <p:cNvSpPr/>
            <p:nvPr/>
          </p:nvSpPr>
          <p:spPr>
            <a:xfrm>
              <a:off x="2334672" y="1385791"/>
              <a:ext cx="1626012" cy="1824799"/>
            </a:xfrm>
            <a:custGeom>
              <a:avLst/>
              <a:gdLst>
                <a:gd name="connsiteX0" fmla="*/ 1421702 w 1626012"/>
                <a:gd name="connsiteY0" fmla="*/ 751237 h 1824799"/>
                <a:gd name="connsiteX1" fmla="*/ 1626013 w 1626012"/>
                <a:gd name="connsiteY1" fmla="*/ 1513904 h 1824799"/>
                <a:gd name="connsiteX2" fmla="*/ 1305592 w 1626012"/>
                <a:gd name="connsiteY2" fmla="*/ 1599724 h 1824799"/>
                <a:gd name="connsiteX3" fmla="*/ 1111853 w 1626012"/>
                <a:gd name="connsiteY3" fmla="*/ 876872 h 1824799"/>
                <a:gd name="connsiteX4" fmla="*/ 797338 w 1626012"/>
                <a:gd name="connsiteY4" fmla="*/ 686943 h 1824799"/>
                <a:gd name="connsiteX5" fmla="*/ 606647 w 1626012"/>
                <a:gd name="connsiteY5" fmla="*/ 1068229 h 1824799"/>
                <a:gd name="connsiteX6" fmla="*/ 786384 w 1626012"/>
                <a:gd name="connsiteY6" fmla="*/ 1738979 h 1824799"/>
                <a:gd name="connsiteX7" fmla="*/ 465963 w 1626012"/>
                <a:gd name="connsiteY7" fmla="*/ 1824800 h 1824799"/>
                <a:gd name="connsiteX8" fmla="*/ 0 w 1626012"/>
                <a:gd name="connsiteY8" fmla="*/ 85820 h 1824799"/>
                <a:gd name="connsiteX9" fmla="*/ 320421 w 1626012"/>
                <a:gd name="connsiteY9" fmla="*/ 0 h 1824799"/>
                <a:gd name="connsiteX10" fmla="*/ 490823 w 1626012"/>
                <a:gd name="connsiteY10" fmla="*/ 635984 h 1824799"/>
                <a:gd name="connsiteX11" fmla="*/ 814388 w 1626012"/>
                <a:gd name="connsiteY11" fmla="*/ 362903 h 1824799"/>
                <a:gd name="connsiteX12" fmla="*/ 1421702 w 1626012"/>
                <a:gd name="connsiteY12" fmla="*/ 751237 h 182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012" h="1824799">
                  <a:moveTo>
                    <a:pt x="1421702" y="751237"/>
                  </a:moveTo>
                  <a:lnTo>
                    <a:pt x="1626013" y="1513904"/>
                  </a:lnTo>
                  <a:lnTo>
                    <a:pt x="1305592" y="1599724"/>
                  </a:lnTo>
                  <a:lnTo>
                    <a:pt x="1111853" y="876872"/>
                  </a:lnTo>
                  <a:cubicBezTo>
                    <a:pt x="1066610" y="707993"/>
                    <a:pt x="941451" y="648272"/>
                    <a:pt x="797338" y="686943"/>
                  </a:cubicBezTo>
                  <a:cubicBezTo>
                    <a:pt x="640842" y="728853"/>
                    <a:pt x="548735" y="852107"/>
                    <a:pt x="606647" y="1068229"/>
                  </a:cubicBezTo>
                  <a:lnTo>
                    <a:pt x="786384" y="1738979"/>
                  </a:lnTo>
                  <a:lnTo>
                    <a:pt x="465963" y="1824800"/>
                  </a:lnTo>
                  <a:lnTo>
                    <a:pt x="0" y="85820"/>
                  </a:lnTo>
                  <a:lnTo>
                    <a:pt x="320421" y="0"/>
                  </a:lnTo>
                  <a:lnTo>
                    <a:pt x="490823" y="635984"/>
                  </a:lnTo>
                  <a:cubicBezTo>
                    <a:pt x="535400" y="504253"/>
                    <a:pt x="647986" y="407480"/>
                    <a:pt x="814388" y="362903"/>
                  </a:cubicBezTo>
                  <a:cubicBezTo>
                    <a:pt x="1077754" y="292227"/>
                    <a:pt x="1333214" y="420815"/>
                    <a:pt x="1421702" y="751237"/>
                  </a:cubicBezTo>
                  <a:close/>
                </a:path>
              </a:pathLst>
            </a:custGeom>
            <a:grpFill/>
            <a:ln w="9525" cap="flat">
              <a:noFill/>
              <a:prstDash val="solid"/>
              <a:miter/>
            </a:ln>
          </p:spPr>
          <p:txBody>
            <a:bodyPr rtlCol="0" anchor="ctr"/>
            <a:lstStyle/>
            <a:p>
              <a:endParaRPr lang="en-US" sz="2400"/>
            </a:p>
          </p:txBody>
        </p:sp>
        <p:sp>
          <p:nvSpPr>
            <p:cNvPr id="11" name="Freeform: Shape 10">
              <a:extLst>
                <a:ext uri="{FF2B5EF4-FFF2-40B4-BE49-F238E27FC236}">
                  <a16:creationId xmlns:a16="http://schemas.microsoft.com/office/drawing/2014/main" id="{F7A0AD72-8BAF-4F85-A1F1-88DC8FA05140}"/>
                </a:ext>
              </a:extLst>
            </p:cNvPr>
            <p:cNvSpPr/>
            <p:nvPr/>
          </p:nvSpPr>
          <p:spPr>
            <a:xfrm>
              <a:off x="3927605" y="1258918"/>
              <a:ext cx="1521075" cy="1491229"/>
            </a:xfrm>
            <a:custGeom>
              <a:avLst/>
              <a:gdLst>
                <a:gd name="connsiteX0" fmla="*/ 1188272 w 1521075"/>
                <a:gd name="connsiteY0" fmla="*/ 0 h 1491229"/>
                <a:gd name="connsiteX1" fmla="*/ 1521075 w 1521075"/>
                <a:gd name="connsiteY1" fmla="*/ 1242060 h 1491229"/>
                <a:gd name="connsiteX2" fmla="*/ 1200654 w 1521075"/>
                <a:gd name="connsiteY2" fmla="*/ 1327976 h 1491229"/>
                <a:gd name="connsiteX3" fmla="*/ 1161411 w 1521075"/>
                <a:gd name="connsiteY3" fmla="*/ 1181386 h 1491229"/>
                <a:gd name="connsiteX4" fmla="*/ 805081 w 1521075"/>
                <a:gd name="connsiteY4" fmla="*/ 1471232 h 1491229"/>
                <a:gd name="connsiteX5" fmla="*/ 25745 w 1521075"/>
                <a:gd name="connsiteY5" fmla="*/ 977170 h 1491229"/>
                <a:gd name="connsiteX6" fmla="*/ 453704 w 1521075"/>
                <a:gd name="connsiteY6" fmla="*/ 159639 h 1491229"/>
                <a:gd name="connsiteX7" fmla="*/ 907189 w 1521075"/>
                <a:gd name="connsiteY7" fmla="*/ 232505 h 1491229"/>
                <a:gd name="connsiteX8" fmla="*/ 867946 w 1521075"/>
                <a:gd name="connsiteY8" fmla="*/ 85916 h 1491229"/>
                <a:gd name="connsiteX9" fmla="*/ 1188272 w 1521075"/>
                <a:gd name="connsiteY9" fmla="*/ 0 h 1491229"/>
                <a:gd name="connsiteX10" fmla="*/ 1034252 w 1521075"/>
                <a:gd name="connsiteY10" fmla="*/ 706850 h 1491229"/>
                <a:gd name="connsiteX11" fmla="*/ 595055 w 1521075"/>
                <a:gd name="connsiteY11" fmla="*/ 449104 h 1491229"/>
                <a:gd name="connsiteX12" fmla="*/ 346071 w 1521075"/>
                <a:gd name="connsiteY12" fmla="*/ 891254 h 1491229"/>
                <a:gd name="connsiteX13" fmla="*/ 782697 w 1521075"/>
                <a:gd name="connsiteY13" fmla="*/ 1149668 h 1491229"/>
                <a:gd name="connsiteX14" fmla="*/ 1034252 w 1521075"/>
                <a:gd name="connsiteY14" fmla="*/ 706850 h 149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075" h="1491229">
                  <a:moveTo>
                    <a:pt x="1188272" y="0"/>
                  </a:moveTo>
                  <a:lnTo>
                    <a:pt x="1521075" y="1242060"/>
                  </a:lnTo>
                  <a:lnTo>
                    <a:pt x="1200654" y="1327976"/>
                  </a:lnTo>
                  <a:lnTo>
                    <a:pt x="1161411" y="1181386"/>
                  </a:lnTo>
                  <a:cubicBezTo>
                    <a:pt x="1101880" y="1317117"/>
                    <a:pt x="986437" y="1422654"/>
                    <a:pt x="805081" y="1471232"/>
                  </a:cubicBezTo>
                  <a:cubicBezTo>
                    <a:pt x="474659" y="1559719"/>
                    <a:pt x="124901" y="1347311"/>
                    <a:pt x="25745" y="977170"/>
                  </a:cubicBezTo>
                  <a:cubicBezTo>
                    <a:pt x="-73410" y="607028"/>
                    <a:pt x="123281" y="248126"/>
                    <a:pt x="453704" y="159639"/>
                  </a:cubicBezTo>
                  <a:cubicBezTo>
                    <a:pt x="635060" y="111062"/>
                    <a:pt x="787841" y="144685"/>
                    <a:pt x="907189" y="232505"/>
                  </a:cubicBezTo>
                  <a:lnTo>
                    <a:pt x="867946" y="85916"/>
                  </a:lnTo>
                  <a:lnTo>
                    <a:pt x="1188272" y="0"/>
                  </a:lnTo>
                  <a:close/>
                  <a:moveTo>
                    <a:pt x="1034252" y="706850"/>
                  </a:moveTo>
                  <a:cubicBezTo>
                    <a:pt x="978341" y="498158"/>
                    <a:pt x="793841" y="395859"/>
                    <a:pt x="595055" y="449104"/>
                  </a:cubicBezTo>
                  <a:cubicBezTo>
                    <a:pt x="398840" y="501682"/>
                    <a:pt x="290159" y="682562"/>
                    <a:pt x="346071" y="891254"/>
                  </a:cubicBezTo>
                  <a:cubicBezTo>
                    <a:pt x="401983" y="1099947"/>
                    <a:pt x="586482" y="1202246"/>
                    <a:pt x="782697" y="1149668"/>
                  </a:cubicBezTo>
                  <a:cubicBezTo>
                    <a:pt x="981484" y="1096423"/>
                    <a:pt x="1090164" y="915543"/>
                    <a:pt x="1034252" y="706850"/>
                  </a:cubicBezTo>
                  <a:close/>
                </a:path>
              </a:pathLst>
            </a:custGeom>
            <a:grpFill/>
            <a:ln w="9525" cap="flat">
              <a:noFill/>
              <a:prstDash val="solid"/>
              <a:miter/>
            </a:ln>
          </p:spPr>
          <p:txBody>
            <a:bodyPr rtlCol="0" anchor="ctr"/>
            <a:lstStyle/>
            <a:p>
              <a:endParaRPr lang="en-US" sz="2400"/>
            </a:p>
          </p:txBody>
        </p:sp>
        <p:sp>
          <p:nvSpPr>
            <p:cNvPr id="12" name="Freeform: Shape 11">
              <a:extLst>
                <a:ext uri="{FF2B5EF4-FFF2-40B4-BE49-F238E27FC236}">
                  <a16:creationId xmlns:a16="http://schemas.microsoft.com/office/drawing/2014/main" id="{6C061A2F-11D6-41CB-B3F6-B722A9FEB6A2}"/>
                </a:ext>
              </a:extLst>
            </p:cNvPr>
            <p:cNvSpPr/>
            <p:nvPr/>
          </p:nvSpPr>
          <p:spPr>
            <a:xfrm>
              <a:off x="5349429" y="957811"/>
              <a:ext cx="1492853" cy="1480683"/>
            </a:xfrm>
            <a:custGeom>
              <a:avLst/>
              <a:gdLst>
                <a:gd name="connsiteX0" fmla="*/ 1288542 w 1492853"/>
                <a:gd name="connsiteY0" fmla="*/ 407121 h 1480683"/>
                <a:gd name="connsiteX1" fmla="*/ 1492853 w 1492853"/>
                <a:gd name="connsiteY1" fmla="*/ 1169787 h 1480683"/>
                <a:gd name="connsiteX2" fmla="*/ 1172433 w 1492853"/>
                <a:gd name="connsiteY2" fmla="*/ 1255608 h 1480683"/>
                <a:gd name="connsiteX3" fmla="*/ 978694 w 1492853"/>
                <a:gd name="connsiteY3" fmla="*/ 532755 h 1480683"/>
                <a:gd name="connsiteX4" fmla="*/ 664178 w 1492853"/>
                <a:gd name="connsiteY4" fmla="*/ 342827 h 1480683"/>
                <a:gd name="connsiteX5" fmla="*/ 473488 w 1492853"/>
                <a:gd name="connsiteY5" fmla="*/ 724113 h 1480683"/>
                <a:gd name="connsiteX6" fmla="*/ 653225 w 1492853"/>
                <a:gd name="connsiteY6" fmla="*/ 1394863 h 1480683"/>
                <a:gd name="connsiteX7" fmla="*/ 332804 w 1492853"/>
                <a:gd name="connsiteY7" fmla="*/ 1480683 h 1480683"/>
                <a:gd name="connsiteX8" fmla="*/ 0 w 1492853"/>
                <a:gd name="connsiteY8" fmla="*/ 238623 h 1480683"/>
                <a:gd name="connsiteX9" fmla="*/ 320421 w 1492853"/>
                <a:gd name="connsiteY9" fmla="*/ 152803 h 1480683"/>
                <a:gd name="connsiteX10" fmla="*/ 357664 w 1492853"/>
                <a:gd name="connsiteY10" fmla="*/ 291868 h 1480683"/>
                <a:gd name="connsiteX11" fmla="*/ 681228 w 1492853"/>
                <a:gd name="connsiteY11" fmla="*/ 18786 h 1480683"/>
                <a:gd name="connsiteX12" fmla="*/ 1288542 w 1492853"/>
                <a:gd name="connsiteY12" fmla="*/ 407121 h 148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853" h="1480683">
                  <a:moveTo>
                    <a:pt x="1288542" y="407121"/>
                  </a:moveTo>
                  <a:lnTo>
                    <a:pt x="1492853" y="1169787"/>
                  </a:lnTo>
                  <a:lnTo>
                    <a:pt x="1172433" y="1255608"/>
                  </a:lnTo>
                  <a:lnTo>
                    <a:pt x="978694" y="532755"/>
                  </a:lnTo>
                  <a:cubicBezTo>
                    <a:pt x="933450" y="363877"/>
                    <a:pt x="808291" y="304155"/>
                    <a:pt x="664178" y="342827"/>
                  </a:cubicBezTo>
                  <a:cubicBezTo>
                    <a:pt x="507682" y="384737"/>
                    <a:pt x="415576" y="507990"/>
                    <a:pt x="473488" y="724113"/>
                  </a:cubicBezTo>
                  <a:lnTo>
                    <a:pt x="653225" y="1394863"/>
                  </a:lnTo>
                  <a:lnTo>
                    <a:pt x="332804" y="1480683"/>
                  </a:lnTo>
                  <a:lnTo>
                    <a:pt x="0" y="238623"/>
                  </a:lnTo>
                  <a:lnTo>
                    <a:pt x="320421" y="152803"/>
                  </a:lnTo>
                  <a:lnTo>
                    <a:pt x="357664" y="291868"/>
                  </a:lnTo>
                  <a:cubicBezTo>
                    <a:pt x="402241" y="160137"/>
                    <a:pt x="514826" y="63363"/>
                    <a:pt x="681228" y="18786"/>
                  </a:cubicBezTo>
                  <a:cubicBezTo>
                    <a:pt x="944499" y="-51889"/>
                    <a:pt x="1199959" y="76698"/>
                    <a:pt x="1288542" y="407121"/>
                  </a:cubicBezTo>
                  <a:close/>
                </a:path>
              </a:pathLst>
            </a:custGeom>
            <a:grpFill/>
            <a:ln w="9525" cap="flat">
              <a:noFill/>
              <a:prstDash val="solid"/>
              <a:miter/>
            </a:ln>
          </p:spPr>
          <p:txBody>
            <a:bodyPr rtlCol="0" anchor="ctr"/>
            <a:lstStyle/>
            <a:p>
              <a:endParaRPr lang="en-US" sz="2400"/>
            </a:p>
          </p:txBody>
        </p:sp>
        <p:sp>
          <p:nvSpPr>
            <p:cNvPr id="13" name="Freeform: Shape 12">
              <a:extLst>
                <a:ext uri="{FF2B5EF4-FFF2-40B4-BE49-F238E27FC236}">
                  <a16:creationId xmlns:a16="http://schemas.microsoft.com/office/drawing/2014/main" id="{0AFE20DE-672A-4AE0-B504-7EFFD6EF1923}"/>
                </a:ext>
              </a:extLst>
            </p:cNvPr>
            <p:cNvSpPr/>
            <p:nvPr/>
          </p:nvSpPr>
          <p:spPr>
            <a:xfrm>
              <a:off x="6599872" y="242887"/>
              <a:ext cx="1611058" cy="1824704"/>
            </a:xfrm>
            <a:custGeom>
              <a:avLst/>
              <a:gdLst>
                <a:gd name="connsiteX0" fmla="*/ 1238536 w 1611058"/>
                <a:gd name="connsiteY0" fmla="*/ 1617726 h 1824704"/>
                <a:gd name="connsiteX1" fmla="*/ 635317 w 1611058"/>
                <a:gd name="connsiteY1" fmla="*/ 1175004 h 1824704"/>
                <a:gd name="connsiteX2" fmla="*/ 786384 w 1611058"/>
                <a:gd name="connsiteY2" fmla="*/ 1738884 h 1824704"/>
                <a:gd name="connsiteX3" fmla="*/ 465963 w 1611058"/>
                <a:gd name="connsiteY3" fmla="*/ 1824704 h 1824704"/>
                <a:gd name="connsiteX4" fmla="*/ 0 w 1611058"/>
                <a:gd name="connsiteY4" fmla="*/ 85820 h 1824704"/>
                <a:gd name="connsiteX5" fmla="*/ 320421 w 1611058"/>
                <a:gd name="connsiteY5" fmla="*/ 0 h 1824704"/>
                <a:gd name="connsiteX6" fmla="*/ 599980 w 1611058"/>
                <a:gd name="connsiteY6" fmla="*/ 1043369 h 1824704"/>
                <a:gd name="connsiteX7" fmla="*/ 880777 w 1611058"/>
                <a:gd name="connsiteY7" fmla="*/ 382334 h 1824704"/>
                <a:gd name="connsiteX8" fmla="*/ 1263301 w 1611058"/>
                <a:gd name="connsiteY8" fmla="*/ 279845 h 1824704"/>
                <a:gd name="connsiteX9" fmla="*/ 928402 w 1611058"/>
                <a:gd name="connsiteY9" fmla="*/ 1027176 h 1824704"/>
                <a:gd name="connsiteX10" fmla="*/ 1611058 w 1611058"/>
                <a:gd name="connsiteY10" fmla="*/ 1517904 h 1824704"/>
                <a:gd name="connsiteX11" fmla="*/ 1238536 w 1611058"/>
                <a:gd name="connsiteY11" fmla="*/ 1617726 h 18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1058" h="1824704">
                  <a:moveTo>
                    <a:pt x="1238536" y="1617726"/>
                  </a:moveTo>
                  <a:lnTo>
                    <a:pt x="635317" y="1175004"/>
                  </a:lnTo>
                  <a:lnTo>
                    <a:pt x="786384" y="1738884"/>
                  </a:lnTo>
                  <a:lnTo>
                    <a:pt x="465963" y="1824704"/>
                  </a:lnTo>
                  <a:lnTo>
                    <a:pt x="0" y="85820"/>
                  </a:lnTo>
                  <a:lnTo>
                    <a:pt x="320421" y="0"/>
                  </a:lnTo>
                  <a:lnTo>
                    <a:pt x="599980" y="1043369"/>
                  </a:lnTo>
                  <a:lnTo>
                    <a:pt x="880777" y="382334"/>
                  </a:lnTo>
                  <a:lnTo>
                    <a:pt x="1263301" y="279845"/>
                  </a:lnTo>
                  <a:lnTo>
                    <a:pt x="928402" y="1027176"/>
                  </a:lnTo>
                  <a:lnTo>
                    <a:pt x="1611058" y="1517904"/>
                  </a:lnTo>
                  <a:lnTo>
                    <a:pt x="1238536" y="1617726"/>
                  </a:lnTo>
                  <a:close/>
                </a:path>
              </a:pathLst>
            </a:custGeom>
            <a:grpFill/>
            <a:ln w="9525" cap="flat">
              <a:noFill/>
              <a:prstDash val="solid"/>
              <a:miter/>
            </a:ln>
          </p:spPr>
          <p:txBody>
            <a:bodyPr rtlCol="0" anchor="ctr"/>
            <a:lstStyle/>
            <a:p>
              <a:endParaRPr lang="en-US" sz="2400"/>
            </a:p>
          </p:txBody>
        </p:sp>
        <p:sp>
          <p:nvSpPr>
            <p:cNvPr id="14" name="Freeform: Shape 13">
              <a:extLst>
                <a:ext uri="{FF2B5EF4-FFF2-40B4-BE49-F238E27FC236}">
                  <a16:creationId xmlns:a16="http://schemas.microsoft.com/office/drawing/2014/main" id="{2913EB4D-3D77-4270-B518-88EBA748CD07}"/>
                </a:ext>
              </a:extLst>
            </p:cNvPr>
            <p:cNvSpPr/>
            <p:nvPr/>
          </p:nvSpPr>
          <p:spPr>
            <a:xfrm>
              <a:off x="3734180" y="2860737"/>
              <a:ext cx="1291780" cy="2035778"/>
            </a:xfrm>
            <a:custGeom>
              <a:avLst/>
              <a:gdLst>
                <a:gd name="connsiteX0" fmla="*/ 1291781 w 1291780"/>
                <a:gd name="connsiteY0" fmla="*/ 0 h 2035778"/>
                <a:gd name="connsiteX1" fmla="*/ 1172528 w 1291780"/>
                <a:gd name="connsiteY1" fmla="*/ 1363218 h 2035778"/>
                <a:gd name="connsiteX2" fmla="*/ 649796 w 1291780"/>
                <a:gd name="connsiteY2" fmla="*/ 2035778 h 2035778"/>
                <a:gd name="connsiteX3" fmla="*/ 569881 w 1291780"/>
                <a:gd name="connsiteY3" fmla="*/ 1737646 h 2035778"/>
                <a:gd name="connsiteX4" fmla="*/ 831437 w 1291780"/>
                <a:gd name="connsiteY4" fmla="*/ 1411986 h 2035778"/>
                <a:gd name="connsiteX5" fmla="*/ 0 w 1291780"/>
                <a:gd name="connsiteY5" fmla="*/ 346138 h 2035778"/>
                <a:gd name="connsiteX6" fmla="*/ 350234 w 1291780"/>
                <a:gd name="connsiteY6" fmla="*/ 252317 h 2035778"/>
                <a:gd name="connsiteX7" fmla="*/ 896779 w 1291780"/>
                <a:gd name="connsiteY7" fmla="*/ 1000411 h 2035778"/>
                <a:gd name="connsiteX8" fmla="*/ 948880 w 1291780"/>
                <a:gd name="connsiteY8" fmla="*/ 91821 h 2035778"/>
                <a:gd name="connsiteX9" fmla="*/ 1291781 w 1291780"/>
                <a:gd name="connsiteY9" fmla="*/ 0 h 203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780" h="2035778">
                  <a:moveTo>
                    <a:pt x="1291781" y="0"/>
                  </a:moveTo>
                  <a:lnTo>
                    <a:pt x="1172528" y="1363218"/>
                  </a:lnTo>
                  <a:cubicBezTo>
                    <a:pt x="1139190" y="1755553"/>
                    <a:pt x="970026" y="1968627"/>
                    <a:pt x="649796" y="2035778"/>
                  </a:cubicBezTo>
                  <a:lnTo>
                    <a:pt x="569881" y="1737646"/>
                  </a:lnTo>
                  <a:cubicBezTo>
                    <a:pt x="746950" y="1692878"/>
                    <a:pt x="816388" y="1594390"/>
                    <a:pt x="831437" y="1411986"/>
                  </a:cubicBezTo>
                  <a:lnTo>
                    <a:pt x="0" y="346138"/>
                  </a:lnTo>
                  <a:lnTo>
                    <a:pt x="350234" y="252317"/>
                  </a:lnTo>
                  <a:lnTo>
                    <a:pt x="896779" y="1000411"/>
                  </a:lnTo>
                  <a:lnTo>
                    <a:pt x="948880" y="91821"/>
                  </a:lnTo>
                  <a:lnTo>
                    <a:pt x="1291781" y="0"/>
                  </a:lnTo>
                  <a:close/>
                </a:path>
              </a:pathLst>
            </a:custGeom>
            <a:grpFill/>
            <a:ln w="9525" cap="flat">
              <a:noFill/>
              <a:prstDash val="solid"/>
              <a:miter/>
            </a:ln>
          </p:spPr>
          <p:txBody>
            <a:bodyPr rtlCol="0" anchor="ctr"/>
            <a:lstStyle/>
            <a:p>
              <a:endParaRPr lang="en-US" sz="2400"/>
            </a:p>
          </p:txBody>
        </p:sp>
        <p:sp>
          <p:nvSpPr>
            <p:cNvPr id="15" name="Freeform: Shape 14">
              <a:extLst>
                <a:ext uri="{FF2B5EF4-FFF2-40B4-BE49-F238E27FC236}">
                  <a16:creationId xmlns:a16="http://schemas.microsoft.com/office/drawing/2014/main" id="{226FFBEB-0F60-4026-9EB1-7A08121A7EC6}"/>
                </a:ext>
              </a:extLst>
            </p:cNvPr>
            <p:cNvSpPr/>
            <p:nvPr/>
          </p:nvSpPr>
          <p:spPr>
            <a:xfrm>
              <a:off x="5205381" y="2616074"/>
              <a:ext cx="1362337" cy="1359895"/>
            </a:xfrm>
            <a:custGeom>
              <a:avLst/>
              <a:gdLst>
                <a:gd name="connsiteX0" fmla="*/ 24224 w 1362337"/>
                <a:gd name="connsiteY0" fmla="*/ 855692 h 1359895"/>
                <a:gd name="connsiteX1" fmla="*/ 504284 w 1362337"/>
                <a:gd name="connsiteY1" fmla="*/ 24160 h 1359895"/>
                <a:gd name="connsiteX2" fmla="*/ 1338293 w 1362337"/>
                <a:gd name="connsiteY2" fmla="*/ 503553 h 1359895"/>
                <a:gd name="connsiteX3" fmla="*/ 855757 w 1362337"/>
                <a:gd name="connsiteY3" fmla="*/ 1335752 h 1359895"/>
                <a:gd name="connsiteX4" fmla="*/ 24224 w 1362337"/>
                <a:gd name="connsiteY4" fmla="*/ 855692 h 1359895"/>
                <a:gd name="connsiteX5" fmla="*/ 1017872 w 1362337"/>
                <a:gd name="connsiteY5" fmla="*/ 589468 h 1359895"/>
                <a:gd name="connsiteX6" fmla="*/ 588199 w 1362337"/>
                <a:gd name="connsiteY6" fmla="*/ 337151 h 1359895"/>
                <a:gd name="connsiteX7" fmla="*/ 344645 w 1362337"/>
                <a:gd name="connsiteY7" fmla="*/ 769872 h 1359895"/>
                <a:gd name="connsiteX8" fmla="*/ 771842 w 1362337"/>
                <a:gd name="connsiteY8" fmla="*/ 1022856 h 1359895"/>
                <a:gd name="connsiteX9" fmla="*/ 1017872 w 1362337"/>
                <a:gd name="connsiteY9" fmla="*/ 589468 h 13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337" h="1359895">
                  <a:moveTo>
                    <a:pt x="24224" y="855692"/>
                  </a:moveTo>
                  <a:cubicBezTo>
                    <a:pt x="-74931" y="485551"/>
                    <a:pt x="139191" y="121981"/>
                    <a:pt x="504284" y="24160"/>
                  </a:cubicBezTo>
                  <a:cubicBezTo>
                    <a:pt x="869473" y="-73662"/>
                    <a:pt x="1239138" y="133411"/>
                    <a:pt x="1338293" y="503553"/>
                  </a:cubicBezTo>
                  <a:cubicBezTo>
                    <a:pt x="1437448" y="873694"/>
                    <a:pt x="1220850" y="1237930"/>
                    <a:pt x="855757" y="1335752"/>
                  </a:cubicBezTo>
                  <a:cubicBezTo>
                    <a:pt x="490568" y="1433669"/>
                    <a:pt x="123379" y="1225834"/>
                    <a:pt x="24224" y="855692"/>
                  </a:cubicBezTo>
                  <a:close/>
                  <a:moveTo>
                    <a:pt x="1017872" y="589468"/>
                  </a:moveTo>
                  <a:cubicBezTo>
                    <a:pt x="963961" y="388300"/>
                    <a:pt x="779462" y="285907"/>
                    <a:pt x="588199" y="337151"/>
                  </a:cubicBezTo>
                  <a:cubicBezTo>
                    <a:pt x="399414" y="387729"/>
                    <a:pt x="290733" y="568609"/>
                    <a:pt x="344645" y="769872"/>
                  </a:cubicBezTo>
                  <a:cubicBezTo>
                    <a:pt x="398557" y="971040"/>
                    <a:pt x="583056" y="1073434"/>
                    <a:pt x="771842" y="1022856"/>
                  </a:cubicBezTo>
                  <a:cubicBezTo>
                    <a:pt x="963199" y="971611"/>
                    <a:pt x="1071784" y="790732"/>
                    <a:pt x="1017872" y="589468"/>
                  </a:cubicBezTo>
                  <a:close/>
                </a:path>
              </a:pathLst>
            </a:custGeom>
            <a:grpFill/>
            <a:ln w="9525" cap="flat">
              <a:noFill/>
              <a:prstDash val="solid"/>
              <a:miter/>
            </a:ln>
          </p:spPr>
          <p:txBody>
            <a:bodyPr rtlCol="0" anchor="ctr"/>
            <a:lstStyle/>
            <a:p>
              <a:endParaRPr lang="en-US" sz="2400"/>
            </a:p>
          </p:txBody>
        </p:sp>
        <p:sp>
          <p:nvSpPr>
            <p:cNvPr id="16" name="Freeform: Shape 15">
              <a:extLst>
                <a:ext uri="{FF2B5EF4-FFF2-40B4-BE49-F238E27FC236}">
                  <a16:creationId xmlns:a16="http://schemas.microsoft.com/office/drawing/2014/main" id="{7430C7BD-660E-4A4F-9C02-E23F4F169DBF}"/>
                </a:ext>
              </a:extLst>
            </p:cNvPr>
            <p:cNvSpPr/>
            <p:nvPr/>
          </p:nvSpPr>
          <p:spPr>
            <a:xfrm>
              <a:off x="6583488" y="2132551"/>
              <a:ext cx="1492853" cy="1480641"/>
            </a:xfrm>
            <a:custGeom>
              <a:avLst/>
              <a:gdLst>
                <a:gd name="connsiteX0" fmla="*/ 1160050 w 1492853"/>
                <a:gd name="connsiteY0" fmla="*/ 0 h 1480641"/>
                <a:gd name="connsiteX1" fmla="*/ 1492853 w 1492853"/>
                <a:gd name="connsiteY1" fmla="*/ 1242060 h 1480641"/>
                <a:gd name="connsiteX2" fmla="*/ 1172433 w 1492853"/>
                <a:gd name="connsiteY2" fmla="*/ 1327976 h 1480641"/>
                <a:gd name="connsiteX3" fmla="*/ 1135189 w 1492853"/>
                <a:gd name="connsiteY3" fmla="*/ 1188815 h 1480641"/>
                <a:gd name="connsiteX4" fmla="*/ 811625 w 1492853"/>
                <a:gd name="connsiteY4" fmla="*/ 1461897 h 1480641"/>
                <a:gd name="connsiteX5" fmla="*/ 204311 w 1492853"/>
                <a:gd name="connsiteY5" fmla="*/ 1073468 h 1480641"/>
                <a:gd name="connsiteX6" fmla="*/ 0 w 1492853"/>
                <a:gd name="connsiteY6" fmla="*/ 310801 h 1480641"/>
                <a:gd name="connsiteX7" fmla="*/ 320421 w 1492853"/>
                <a:gd name="connsiteY7" fmla="*/ 224980 h 1480641"/>
                <a:gd name="connsiteX8" fmla="*/ 514159 w 1492853"/>
                <a:gd name="connsiteY8" fmla="*/ 947833 h 1480641"/>
                <a:gd name="connsiteX9" fmla="*/ 828675 w 1492853"/>
                <a:gd name="connsiteY9" fmla="*/ 1137761 h 1480641"/>
                <a:gd name="connsiteX10" fmla="*/ 1019366 w 1492853"/>
                <a:gd name="connsiteY10" fmla="*/ 756476 h 1480641"/>
                <a:gd name="connsiteX11" fmla="*/ 839629 w 1492853"/>
                <a:gd name="connsiteY11" fmla="*/ 85725 h 1480641"/>
                <a:gd name="connsiteX12" fmla="*/ 1160050 w 1492853"/>
                <a:gd name="connsiteY12" fmla="*/ 0 h 148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2853" h="1480641">
                  <a:moveTo>
                    <a:pt x="1160050" y="0"/>
                  </a:moveTo>
                  <a:lnTo>
                    <a:pt x="1492853" y="1242060"/>
                  </a:lnTo>
                  <a:lnTo>
                    <a:pt x="1172433" y="1327976"/>
                  </a:lnTo>
                  <a:lnTo>
                    <a:pt x="1135189" y="1188815"/>
                  </a:lnTo>
                  <a:cubicBezTo>
                    <a:pt x="1090613" y="1320546"/>
                    <a:pt x="978122" y="1417320"/>
                    <a:pt x="811625" y="1461897"/>
                  </a:cubicBezTo>
                  <a:cubicBezTo>
                    <a:pt x="548354" y="1532477"/>
                    <a:pt x="292894" y="1403890"/>
                    <a:pt x="204311" y="1073468"/>
                  </a:cubicBezTo>
                  <a:lnTo>
                    <a:pt x="0" y="310801"/>
                  </a:lnTo>
                  <a:lnTo>
                    <a:pt x="320421" y="224980"/>
                  </a:lnTo>
                  <a:lnTo>
                    <a:pt x="514159" y="947833"/>
                  </a:lnTo>
                  <a:cubicBezTo>
                    <a:pt x="559403" y="1116711"/>
                    <a:pt x="684562" y="1176433"/>
                    <a:pt x="828675" y="1137761"/>
                  </a:cubicBezTo>
                  <a:cubicBezTo>
                    <a:pt x="985171" y="1095851"/>
                    <a:pt x="1077278" y="972598"/>
                    <a:pt x="1019366" y="756476"/>
                  </a:cubicBezTo>
                  <a:lnTo>
                    <a:pt x="839629" y="85725"/>
                  </a:lnTo>
                  <a:lnTo>
                    <a:pt x="1160050" y="0"/>
                  </a:lnTo>
                  <a:close/>
                </a:path>
              </a:pathLst>
            </a:custGeom>
            <a:grpFill/>
            <a:ln w="9525" cap="flat">
              <a:noFill/>
              <a:prstDash val="solid"/>
              <a:miter/>
            </a:ln>
          </p:spPr>
          <p:txBody>
            <a:bodyPr rtlCol="0" anchor="ctr"/>
            <a:lstStyle/>
            <a:p>
              <a:endParaRPr lang="en-US" sz="2400"/>
            </a:p>
          </p:txBody>
        </p:sp>
      </p:grpSp>
      <p:sp>
        <p:nvSpPr>
          <p:cNvPr id="17" name="Freihandform 5">
            <a:extLst>
              <a:ext uri="{FF2B5EF4-FFF2-40B4-BE49-F238E27FC236}">
                <a16:creationId xmlns:a16="http://schemas.microsoft.com/office/drawing/2014/main" id="{C1AD5077-01EA-4FFB-9C7C-3D1063BFBA07}"/>
              </a:ext>
            </a:extLst>
          </p:cNvPr>
          <p:cNvSpPr/>
          <p:nvPr userDrawn="1"/>
        </p:nvSpPr>
        <p:spPr>
          <a:xfrm rot="4500000">
            <a:off x="-383005" y="3"/>
            <a:ext cx="8937519" cy="6858000"/>
          </a:xfrm>
          <a:custGeom>
            <a:avLst/>
            <a:gdLst>
              <a:gd name="connsiteX0" fmla="*/ 0 w 6703139"/>
              <a:gd name="connsiteY0" fmla="*/ 5143500 h 5143500"/>
              <a:gd name="connsiteX1" fmla="*/ 1378197 w 6703139"/>
              <a:gd name="connsiteY1" fmla="*/ 0 h 5143500"/>
              <a:gd name="connsiteX2" fmla="*/ 6703139 w 6703139"/>
              <a:gd name="connsiteY2" fmla="*/ 0 h 5143500"/>
              <a:gd name="connsiteX3" fmla="*/ 5324943 w 670313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703139" h="5143500">
                <a:moveTo>
                  <a:pt x="0" y="5143500"/>
                </a:moveTo>
                <a:lnTo>
                  <a:pt x="1378197" y="0"/>
                </a:lnTo>
                <a:lnTo>
                  <a:pt x="6703139" y="0"/>
                </a:lnTo>
                <a:lnTo>
                  <a:pt x="5324943" y="5143500"/>
                </a:lnTo>
                <a:close/>
              </a:path>
            </a:pathLst>
          </a:custGeom>
          <a:gradFill flip="none" rotWithShape="1">
            <a:gsLst>
              <a:gs pos="0">
                <a:schemeClr val="accent2"/>
              </a:gs>
              <a:gs pos="40000">
                <a:schemeClr val="accent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err="1">
              <a:solidFill>
                <a:schemeClr val="tx1"/>
              </a:solidFill>
              <a:latin typeface="MdFago" charset="0"/>
              <a:ea typeface="MdFago" charset="0"/>
              <a:cs typeface="MdFago" charset="0"/>
            </a:endParaRPr>
          </a:p>
        </p:txBody>
      </p:sp>
    </p:spTree>
    <p:extLst>
      <p:ext uri="{BB962C8B-B14F-4D97-AF65-F5344CB8AC3E}">
        <p14:creationId xmlns:p14="http://schemas.microsoft.com/office/powerpoint/2010/main" val="1854755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4314583A-B0E7-49A5-AD11-8866E6BB8A3E}"/>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a:t>Click icon to add picture</a:t>
            </a:r>
          </a:p>
        </p:txBody>
      </p:sp>
      <p:sp>
        <p:nvSpPr>
          <p:cNvPr id="2" name="Title 1"/>
          <p:cNvSpPr>
            <a:spLocks noGrp="1"/>
          </p:cNvSpPr>
          <p:nvPr>
            <p:ph type="ctrTitle"/>
          </p:nvPr>
        </p:nvSpPr>
        <p:spPr>
          <a:xfrm>
            <a:off x="850903" y="1393907"/>
            <a:ext cx="5477932" cy="2208660"/>
          </a:xfrm>
          <a:prstGeom prst="rect">
            <a:avLst/>
          </a:prstGeom>
        </p:spPr>
        <p:txBody>
          <a:bodyPr anchor="t" anchorCtr="0"/>
          <a:lstStyle>
            <a:lvl1pPr algn="l">
              <a:lnSpc>
                <a:spcPct val="100000"/>
              </a:lnSpc>
              <a:defRPr sz="4800"/>
            </a:lvl1pPr>
          </a:lstStyle>
          <a:p>
            <a:r>
              <a:rPr lang="en-US"/>
              <a:t>Click to edit Master title style</a:t>
            </a:r>
            <a:endParaRPr lang="en-US" dirty="0"/>
          </a:p>
        </p:txBody>
      </p:sp>
      <p:sp>
        <p:nvSpPr>
          <p:cNvPr id="3" name="Subtitle 2"/>
          <p:cNvSpPr>
            <a:spLocks noGrp="1"/>
          </p:cNvSpPr>
          <p:nvPr>
            <p:ph type="subTitle" idx="1"/>
          </p:nvPr>
        </p:nvSpPr>
        <p:spPr>
          <a:xfrm>
            <a:off x="850903" y="3602569"/>
            <a:ext cx="5477933" cy="1046771"/>
          </a:xfrm>
          <a:prstGeom prst="rect">
            <a:avLst/>
          </a:prstGeom>
        </p:spPr>
        <p:txBody>
          <a:bodyPr anchor="t" anchorCtr="0"/>
          <a:lstStyle>
            <a:lvl1pPr marL="0" indent="0" algn="l">
              <a:buNone/>
              <a:defRPr sz="1600" b="1">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80951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el with other logo ">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470853C-C8CE-41B0-A6BF-F72FCDAEFB9D}"/>
              </a:ext>
            </a:extLst>
          </p:cNvPr>
          <p:cNvSpPr>
            <a:spLocks noGrp="1"/>
          </p:cNvSpPr>
          <p:nvPr>
            <p:ph type="pic" sz="quarter" idx="13"/>
          </p:nvPr>
        </p:nvSpPr>
        <p:spPr>
          <a:xfrm>
            <a:off x="1" y="957944"/>
            <a:ext cx="12192000" cy="5900057"/>
          </a:xfrm>
          <a:solidFill>
            <a:schemeClr val="bg1">
              <a:lumMod val="95000"/>
            </a:schemeClr>
          </a:solidFill>
        </p:spPr>
        <p:txBody>
          <a:bodyPr anchor="b" anchorCtr="1">
            <a:noAutofit/>
          </a:bodyPr>
          <a:lstStyle/>
          <a:p>
            <a:r>
              <a:rPr lang="en-US"/>
              <a:t>Click icon to add picture</a:t>
            </a:r>
          </a:p>
        </p:txBody>
      </p:sp>
      <p:sp>
        <p:nvSpPr>
          <p:cNvPr id="6" name="Picture Placeholder 13">
            <a:extLst>
              <a:ext uri="{FF2B5EF4-FFF2-40B4-BE49-F238E27FC236}">
                <a16:creationId xmlns:a16="http://schemas.microsoft.com/office/drawing/2014/main" id="{22126498-906D-4FD7-A07C-13798A49B3FB}"/>
              </a:ext>
            </a:extLst>
          </p:cNvPr>
          <p:cNvSpPr>
            <a:spLocks noGrp="1"/>
          </p:cNvSpPr>
          <p:nvPr>
            <p:ph type="pic" sz="quarter" idx="14" hasCustomPrompt="1"/>
          </p:nvPr>
        </p:nvSpPr>
        <p:spPr>
          <a:xfrm>
            <a:off x="9434285" y="264815"/>
            <a:ext cx="2408768" cy="397796"/>
          </a:xfrm>
          <a:solidFill>
            <a:schemeClr val="bg1">
              <a:lumMod val="95000"/>
            </a:schemeClr>
          </a:solidFill>
        </p:spPr>
        <p:txBody>
          <a:bodyPr anchor="ctr" anchorCtr="1">
            <a:noAutofit/>
          </a:bodyPr>
          <a:lstStyle>
            <a:lvl1pPr>
              <a:defRPr/>
            </a:lvl1pPr>
          </a:lstStyle>
          <a:p>
            <a:r>
              <a:rPr lang="de-DE"/>
              <a:t>Logo</a:t>
            </a:r>
            <a:endParaRPr lang="en-US"/>
          </a:p>
        </p:txBody>
      </p:sp>
      <p:sp>
        <p:nvSpPr>
          <p:cNvPr id="2" name="Title 1"/>
          <p:cNvSpPr>
            <a:spLocks noGrp="1"/>
          </p:cNvSpPr>
          <p:nvPr>
            <p:ph type="ctrTitle"/>
          </p:nvPr>
        </p:nvSpPr>
        <p:spPr>
          <a:xfrm>
            <a:off x="850903" y="1393907"/>
            <a:ext cx="5477932" cy="2208660"/>
          </a:xfrm>
          <a:prstGeom prst="rect">
            <a:avLst/>
          </a:prstGeom>
        </p:spPr>
        <p:txBody>
          <a:bodyPr anchor="t" anchorCtr="0"/>
          <a:lstStyle>
            <a:lvl1pPr algn="l">
              <a:lnSpc>
                <a:spcPct val="100000"/>
              </a:lnSpc>
              <a:defRPr sz="4800"/>
            </a:lvl1pPr>
          </a:lstStyle>
          <a:p>
            <a:r>
              <a:rPr lang="en-US"/>
              <a:t>Click to edit Master title style</a:t>
            </a:r>
            <a:endParaRPr lang="en-US" dirty="0"/>
          </a:p>
        </p:txBody>
      </p:sp>
      <p:sp>
        <p:nvSpPr>
          <p:cNvPr id="3" name="Subtitle 2"/>
          <p:cNvSpPr>
            <a:spLocks noGrp="1"/>
          </p:cNvSpPr>
          <p:nvPr>
            <p:ph type="subTitle" idx="1"/>
          </p:nvPr>
        </p:nvSpPr>
        <p:spPr>
          <a:xfrm>
            <a:off x="850903" y="3602569"/>
            <a:ext cx="5477933" cy="1046771"/>
          </a:xfrm>
          <a:prstGeom prst="rect">
            <a:avLst/>
          </a:prstGeom>
        </p:spPr>
        <p:txBody>
          <a:bodyPr anchor="t" anchorCtr="0"/>
          <a:lstStyle>
            <a:lvl1pPr marL="0" indent="0" algn="l">
              <a:buNone/>
              <a:defRPr sz="1600" b="1">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pic>
        <p:nvPicPr>
          <p:cNvPr id="7" name="Picture 8">
            <a:extLst>
              <a:ext uri="{FF2B5EF4-FFF2-40B4-BE49-F238E27FC236}">
                <a16:creationId xmlns:a16="http://schemas.microsoft.com/office/drawing/2014/main" id="{D3EAE8A9-F6E1-499B-8750-621C5271DF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5313" y="429685"/>
            <a:ext cx="2743987" cy="278057"/>
          </a:xfrm>
          <a:prstGeom prst="rect">
            <a:avLst/>
          </a:prstGeom>
        </p:spPr>
      </p:pic>
    </p:spTree>
    <p:extLst>
      <p:ext uri="{BB962C8B-B14F-4D97-AF65-F5344CB8AC3E}">
        <p14:creationId xmlns:p14="http://schemas.microsoft.com/office/powerpoint/2010/main" val="3750408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with picture dark">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4314583A-B0E7-49A5-AD11-8866E6BB8A3E}"/>
              </a:ext>
            </a:extLst>
          </p:cNvPr>
          <p:cNvSpPr>
            <a:spLocks noGrp="1"/>
          </p:cNvSpPr>
          <p:nvPr>
            <p:ph type="pic" sz="quarter" idx="13"/>
          </p:nvPr>
        </p:nvSpPr>
        <p:spPr>
          <a:xfrm>
            <a:off x="1" y="0"/>
            <a:ext cx="12192000" cy="6858000"/>
          </a:xfrm>
          <a:solidFill>
            <a:schemeClr val="bg1">
              <a:lumMod val="95000"/>
            </a:schemeClr>
          </a:solidFill>
        </p:spPr>
        <p:txBody>
          <a:bodyPr anchor="b" anchorCtr="1">
            <a:noAutofit/>
          </a:bodyPr>
          <a:lstStyle/>
          <a:p>
            <a:r>
              <a:rPr lang="en-US"/>
              <a:t>Click icon to add picture</a:t>
            </a:r>
          </a:p>
        </p:txBody>
      </p:sp>
      <p:sp>
        <p:nvSpPr>
          <p:cNvPr id="2" name="Title 1"/>
          <p:cNvSpPr>
            <a:spLocks noGrp="1"/>
          </p:cNvSpPr>
          <p:nvPr>
            <p:ph type="ctrTitle"/>
          </p:nvPr>
        </p:nvSpPr>
        <p:spPr>
          <a:xfrm>
            <a:off x="850903" y="1384301"/>
            <a:ext cx="5477932" cy="2218267"/>
          </a:xfrm>
          <a:prstGeom prst="rect">
            <a:avLst/>
          </a:prstGeom>
        </p:spPr>
        <p:txBody>
          <a:bodyPr anchor="t" anchorCtr="0"/>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0903" y="3602569"/>
            <a:ext cx="5477933" cy="1046771"/>
          </a:xfrm>
          <a:prstGeom prst="rect">
            <a:avLst/>
          </a:prstGeom>
        </p:spPr>
        <p:txBody>
          <a:bodyPr anchor="t" anchorCtr="0"/>
          <a:lstStyle>
            <a:lvl1pPr marL="0" indent="0" algn="l">
              <a:buNone/>
              <a:defRPr sz="1600" b="1">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7390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CCBB624-57F2-41BC-89DB-3B083D4F0720}"/>
              </a:ext>
            </a:extLst>
          </p:cNvPr>
          <p:cNvSpPr/>
          <p:nvPr userDrawn="1"/>
        </p:nvSpPr>
        <p:spPr>
          <a:xfrm>
            <a:off x="558801" y="1151467"/>
            <a:ext cx="7384472" cy="4671584"/>
          </a:xfrm>
          <a:prstGeom prst="rect">
            <a:avLst/>
          </a:prstGeom>
          <a:gradFill>
            <a:gsLst>
              <a:gs pos="0">
                <a:schemeClr val="accent2"/>
              </a:gs>
              <a:gs pos="45000">
                <a:schemeClr val="accent2">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US" sz="1351" err="1">
              <a:solidFill>
                <a:schemeClr val="tx1"/>
              </a:solidFill>
              <a:latin typeface="MdFago" charset="0"/>
              <a:ea typeface="MdFago" charset="0"/>
              <a:cs typeface="MdFago" charset="0"/>
            </a:endParaRPr>
          </a:p>
        </p:txBody>
      </p:sp>
      <p:sp>
        <p:nvSpPr>
          <p:cNvPr id="2" name="Title 1"/>
          <p:cNvSpPr>
            <a:spLocks noGrp="1"/>
          </p:cNvSpPr>
          <p:nvPr>
            <p:ph type="ctrTitle"/>
          </p:nvPr>
        </p:nvSpPr>
        <p:spPr>
          <a:xfrm>
            <a:off x="850903" y="1388533"/>
            <a:ext cx="5477932" cy="2224619"/>
          </a:xfrm>
          <a:prstGeom prst="rect">
            <a:avLst/>
          </a:prstGeom>
        </p:spPr>
        <p:txBody>
          <a:bodyPr anchor="t" anchorCtr="0"/>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0903" y="3613151"/>
            <a:ext cx="5477933" cy="1045287"/>
          </a:xfrm>
          <a:prstGeom prst="rect">
            <a:avLst/>
          </a:prstGeom>
        </p:spPr>
        <p:txBody>
          <a:bodyPr anchor="t" anchorCtr="0"/>
          <a:lstStyle>
            <a:lvl1pPr marL="0" indent="0" algn="l">
              <a:buNone/>
              <a:defRPr sz="1600" b="1">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90B85E38-B91B-4455-A6F6-D4CF680C67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5315" y="429685"/>
            <a:ext cx="2743997" cy="278057"/>
          </a:xfrm>
          <a:prstGeom prst="rect">
            <a:avLst/>
          </a:prstGeom>
        </p:spPr>
      </p:pic>
    </p:spTree>
    <p:extLst>
      <p:ext uri="{BB962C8B-B14F-4D97-AF65-F5344CB8AC3E}">
        <p14:creationId xmlns:p14="http://schemas.microsoft.com/office/powerpoint/2010/main" val="35310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8" Type="http://schemas.openxmlformats.org/officeDocument/2006/relationships/slideLayout" Target="../slideLayouts/slideLayout58.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theme" Target="../theme/theme2.xml"/><Relationship Id="rId20" Type="http://schemas.openxmlformats.org/officeDocument/2006/relationships/slideLayout" Target="../slideLayouts/slideLayout70.xml"/><Relationship Id="rId41" Type="http://schemas.openxmlformats.org/officeDocument/2006/relationships/slideLayout" Target="../slideLayouts/slideLayout9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9" Type="http://schemas.openxmlformats.org/officeDocument/2006/relationships/slideLayout" Target="../slideLayouts/slideLayout134.xml"/><Relationship Id="rId21" Type="http://schemas.openxmlformats.org/officeDocument/2006/relationships/slideLayout" Target="../slideLayouts/slideLayout116.xml"/><Relationship Id="rId34" Type="http://schemas.openxmlformats.org/officeDocument/2006/relationships/slideLayout" Target="../slideLayouts/slideLayout129.xml"/><Relationship Id="rId42" Type="http://schemas.openxmlformats.org/officeDocument/2006/relationships/slideLayout" Target="../slideLayouts/slideLayout137.xml"/><Relationship Id="rId47" Type="http://schemas.openxmlformats.org/officeDocument/2006/relationships/slideLayout" Target="../slideLayouts/slideLayout142.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9" Type="http://schemas.openxmlformats.org/officeDocument/2006/relationships/slideLayout" Target="../slideLayouts/slideLayout124.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slideLayout" Target="../slideLayouts/slideLayout127.xml"/><Relationship Id="rId37" Type="http://schemas.openxmlformats.org/officeDocument/2006/relationships/slideLayout" Target="../slideLayouts/slideLayout132.xml"/><Relationship Id="rId40" Type="http://schemas.openxmlformats.org/officeDocument/2006/relationships/slideLayout" Target="../slideLayouts/slideLayout135.xml"/><Relationship Id="rId45" Type="http://schemas.openxmlformats.org/officeDocument/2006/relationships/slideLayout" Target="../slideLayouts/slideLayout140.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49" Type="http://schemas.openxmlformats.org/officeDocument/2006/relationships/theme" Target="../theme/theme3.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slideLayout" Target="../slideLayouts/slideLayout126.xml"/><Relationship Id="rId44" Type="http://schemas.openxmlformats.org/officeDocument/2006/relationships/slideLayout" Target="../slideLayouts/slideLayout139.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43" Type="http://schemas.openxmlformats.org/officeDocument/2006/relationships/slideLayout" Target="../slideLayouts/slideLayout138.xml"/><Relationship Id="rId48" Type="http://schemas.openxmlformats.org/officeDocument/2006/relationships/slideLayout" Target="../slideLayouts/slideLayout143.xml"/><Relationship Id="rId8" Type="http://schemas.openxmlformats.org/officeDocument/2006/relationships/slideLayout" Target="../slideLayouts/slideLayout103.xml"/><Relationship Id="rId3" Type="http://schemas.openxmlformats.org/officeDocument/2006/relationships/slideLayout" Target="../slideLayouts/slideLayout98.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38" Type="http://schemas.openxmlformats.org/officeDocument/2006/relationships/slideLayout" Target="../slideLayouts/slideLayout133.xml"/><Relationship Id="rId46" Type="http://schemas.openxmlformats.org/officeDocument/2006/relationships/slideLayout" Target="../slideLayouts/slideLayout141.xml"/><Relationship Id="rId20" Type="http://schemas.openxmlformats.org/officeDocument/2006/relationships/slideLayout" Target="../slideLayouts/slideLayout115.xml"/><Relationship Id="rId41" Type="http://schemas.openxmlformats.org/officeDocument/2006/relationships/slideLayout" Target="../slideLayouts/slideLayout136.xml"/><Relationship Id="rId1" Type="http://schemas.openxmlformats.org/officeDocument/2006/relationships/slideLayout" Target="../slideLayouts/slideLayout96.xml"/><Relationship Id="rId6" Type="http://schemas.openxmlformats.org/officeDocument/2006/relationships/slideLayout" Target="../slideLayouts/slideLayout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slideLayout" Target="../slideLayouts/slideLayout169.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29" Type="http://schemas.openxmlformats.org/officeDocument/2006/relationships/slideLayout" Target="../slideLayouts/slideLayout172.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32" Type="http://schemas.openxmlformats.org/officeDocument/2006/relationships/image" Target="../media/image14.svg"/><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31" Type="http://schemas.openxmlformats.org/officeDocument/2006/relationships/image" Target="../media/image13.png"/><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5.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theme" Target="../theme/theme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1" name="Gerade Verbindung 46">
            <a:extLst>
              <a:ext uri="{FF2B5EF4-FFF2-40B4-BE49-F238E27FC236}">
                <a16:creationId xmlns:a16="http://schemas.microsoft.com/office/drawing/2014/main" id="{AC8E447A-7028-408F-B0D9-BBD0EDD9BB2C}"/>
              </a:ext>
            </a:extLst>
          </p:cNvPr>
          <p:cNvCxnSpPr/>
          <p:nvPr userDrawn="1"/>
        </p:nvCxnSpPr>
        <p:spPr>
          <a:xfrm rot="5400000">
            <a:off x="12399264" y="628032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6">
            <a:extLst>
              <a:ext uri="{FF2B5EF4-FFF2-40B4-BE49-F238E27FC236}">
                <a16:creationId xmlns:a16="http://schemas.microsoft.com/office/drawing/2014/main" id="{8DAA8C91-DBAE-4BD8-960D-9FBE8D1E40CF}"/>
              </a:ext>
            </a:extLst>
          </p:cNvPr>
          <p:cNvCxnSpPr/>
          <p:nvPr userDrawn="1"/>
        </p:nvCxnSpPr>
        <p:spPr>
          <a:xfrm rot="5400000">
            <a:off x="-207264" y="628032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Placeholder 34">
            <a:extLst>
              <a:ext uri="{FF2B5EF4-FFF2-40B4-BE49-F238E27FC236}">
                <a16:creationId xmlns:a16="http://schemas.microsoft.com/office/drawing/2014/main" id="{CE310480-7690-4AB0-A3F2-690CD6714564}"/>
              </a:ext>
            </a:extLst>
          </p:cNvPr>
          <p:cNvSpPr>
            <a:spLocks noGrp="1"/>
          </p:cNvSpPr>
          <p:nvPr userDrawn="1">
            <p:ph type="title"/>
          </p:nvPr>
        </p:nvSpPr>
        <p:spPr>
          <a:xfrm>
            <a:off x="1219200" y="410182"/>
            <a:ext cx="10615669" cy="1089044"/>
          </a:xfrm>
          <a:prstGeom prst="rect">
            <a:avLst/>
          </a:prstGeom>
        </p:spPr>
        <p:txBody>
          <a:bodyPr vert="horz" lIns="0" tIns="0" rIns="0" bIns="0" rtlCol="0" anchor="t" anchorCtr="0">
            <a:noAutofit/>
          </a:bodyPr>
          <a:lstStyle/>
          <a:p>
            <a:r>
              <a:rPr lang="en-US" noProof="0"/>
              <a:t>Click to edit </a:t>
            </a:r>
            <a:br>
              <a:rPr lang="en-US" noProof="0"/>
            </a:br>
            <a:r>
              <a:rPr lang="en-US" noProof="0"/>
              <a:t>Master title style</a:t>
            </a:r>
          </a:p>
        </p:txBody>
      </p:sp>
      <p:sp>
        <p:nvSpPr>
          <p:cNvPr id="36" name="Text Placeholder 35">
            <a:extLst>
              <a:ext uri="{FF2B5EF4-FFF2-40B4-BE49-F238E27FC236}">
                <a16:creationId xmlns:a16="http://schemas.microsoft.com/office/drawing/2014/main" id="{6805D3C0-3CBB-43F7-AB00-F2E6841CD63B}"/>
              </a:ext>
            </a:extLst>
          </p:cNvPr>
          <p:cNvSpPr>
            <a:spLocks noGrp="1"/>
          </p:cNvSpPr>
          <p:nvPr userDrawn="1">
            <p:ph type="body" idx="1"/>
          </p:nvPr>
        </p:nvSpPr>
        <p:spPr>
          <a:xfrm>
            <a:off x="1219201" y="1528235"/>
            <a:ext cx="10617200" cy="48429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2" name="Date Placeholder 36">
            <a:extLst>
              <a:ext uri="{FF2B5EF4-FFF2-40B4-BE49-F238E27FC236}">
                <a16:creationId xmlns:a16="http://schemas.microsoft.com/office/drawing/2014/main" id="{EB016F60-46A2-42CA-8E09-47F01877BD46}"/>
              </a:ext>
            </a:extLst>
          </p:cNvPr>
          <p:cNvSpPr>
            <a:spLocks noGrp="1"/>
          </p:cNvSpPr>
          <p:nvPr>
            <p:ph type="dt" sz="half" idx="2"/>
          </p:nvPr>
        </p:nvSpPr>
        <p:spPr>
          <a:xfrm rot="16200000">
            <a:off x="36009" y="5777155"/>
            <a:ext cx="556364" cy="146304"/>
          </a:xfrm>
          <a:prstGeom prst="rect">
            <a:avLst/>
          </a:prstGeom>
        </p:spPr>
        <p:txBody>
          <a:bodyPr vert="horz" lIns="0" tIns="0" rIns="0" bIns="0" rtlCol="0" anchor="t" anchorCtr="0"/>
          <a:lstStyle>
            <a:lvl1pPr marL="0" algn="l" defTabSz="609585" rtl="0" eaLnBrk="1" latinLnBrk="0" hangingPunct="1">
              <a:defRPr lang="en-US" sz="800" kern="1200" smtClean="0">
                <a:solidFill>
                  <a:schemeClr val="tx1"/>
                </a:solidFill>
                <a:latin typeface="+mn-lt"/>
                <a:ea typeface="+mn-ea"/>
                <a:cs typeface="+mn-cs"/>
              </a:defRPr>
            </a:lvl1pPr>
          </a:lstStyle>
          <a:p>
            <a:fld id="{776B9793-31AE-45B5-A8B8-3091C6BD2025}" type="datetime1">
              <a:rPr lang="en-US" noProof="0" smtClean="0"/>
              <a:t>6/15/24</a:t>
            </a:fld>
            <a:endParaRPr lang="en-US" noProof="0"/>
          </a:p>
        </p:txBody>
      </p:sp>
      <p:sp>
        <p:nvSpPr>
          <p:cNvPr id="43" name="Slide Number Placeholder 38">
            <a:extLst>
              <a:ext uri="{FF2B5EF4-FFF2-40B4-BE49-F238E27FC236}">
                <a16:creationId xmlns:a16="http://schemas.microsoft.com/office/drawing/2014/main" id="{A0E591DF-6750-4D16-BE3B-35C6784144B3}"/>
              </a:ext>
            </a:extLst>
          </p:cNvPr>
          <p:cNvSpPr>
            <a:spLocks noGrp="1"/>
          </p:cNvSpPr>
          <p:nvPr userDrawn="1">
            <p:ph type="sldNum" sz="quarter" idx="4"/>
          </p:nvPr>
        </p:nvSpPr>
        <p:spPr>
          <a:xfrm rot="16200000">
            <a:off x="182297" y="6178308"/>
            <a:ext cx="240000" cy="146304"/>
          </a:xfrm>
          <a:prstGeom prst="rect">
            <a:avLst/>
          </a:prstGeom>
        </p:spPr>
        <p:txBody>
          <a:bodyPr vert="horz" lIns="0" tIns="0" rIns="0" bIns="0" rtlCol="0" anchor="ctr" anchorCtr="0"/>
          <a:lstStyle>
            <a:lvl1pPr algn="l">
              <a:defRPr lang="en-US" sz="800" b="1" kern="1200" smtClean="0">
                <a:solidFill>
                  <a:schemeClr val="tx1"/>
                </a:solidFill>
                <a:latin typeface="+mn-lt"/>
                <a:ea typeface="+mn-ea"/>
                <a:cs typeface="+mn-cs"/>
              </a:defRPr>
            </a:lvl1pPr>
          </a:lstStyle>
          <a:p>
            <a:fld id="{F207DD7E-2893-4952-BB40-9A5B851D3DD5}" type="slidenum">
              <a:rPr lang="en-US" noProof="0" smtClean="0"/>
              <a:pPr/>
              <a:t>‹#›</a:t>
            </a:fld>
            <a:endParaRPr lang="en-US" noProof="0"/>
          </a:p>
        </p:txBody>
      </p:sp>
      <p:cxnSp>
        <p:nvCxnSpPr>
          <p:cNvPr id="14" name="Gerade Verbindung 34">
            <a:extLst>
              <a:ext uri="{FF2B5EF4-FFF2-40B4-BE49-F238E27FC236}">
                <a16:creationId xmlns:a16="http://schemas.microsoft.com/office/drawing/2014/main" id="{8A0B504B-9A4B-4C8F-8C6A-ECB6C8FDA254}"/>
              </a:ext>
            </a:extLst>
          </p:cNvPr>
          <p:cNvCxnSpPr/>
          <p:nvPr userDrawn="1"/>
        </p:nvCxnSpPr>
        <p:spPr>
          <a:xfrm>
            <a:off x="6527036"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5">
            <a:extLst>
              <a:ext uri="{FF2B5EF4-FFF2-40B4-BE49-F238E27FC236}">
                <a16:creationId xmlns:a16="http://schemas.microsoft.com/office/drawing/2014/main" id="{1DC4E948-2D95-404B-8CF8-3C8861D415D2}"/>
              </a:ext>
            </a:extLst>
          </p:cNvPr>
          <p:cNvCxnSpPr/>
          <p:nvPr userDrawn="1"/>
        </p:nvCxnSpPr>
        <p:spPr>
          <a:xfrm>
            <a:off x="11834869"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21A2A8A1-7DD7-410C-8D8D-45BA90780BC4}"/>
              </a:ext>
            </a:extLst>
          </p:cNvPr>
          <p:cNvCxnSpPr/>
          <p:nvPr userDrawn="1"/>
        </p:nvCxnSpPr>
        <p:spPr>
          <a:xfrm>
            <a:off x="1219200"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65BA5FAE-F231-4CBC-BE19-54331A6CB27F}"/>
              </a:ext>
            </a:extLst>
          </p:cNvPr>
          <p:cNvCxnSpPr/>
          <p:nvPr userDrawn="1"/>
        </p:nvCxnSpPr>
        <p:spPr>
          <a:xfrm>
            <a:off x="853440"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33">
            <a:extLst>
              <a:ext uri="{FF2B5EF4-FFF2-40B4-BE49-F238E27FC236}">
                <a16:creationId xmlns:a16="http://schemas.microsoft.com/office/drawing/2014/main" id="{9FA20993-40C6-4FCF-B104-7897FAE74F4B}"/>
              </a:ext>
            </a:extLst>
          </p:cNvPr>
          <p:cNvCxnSpPr/>
          <p:nvPr userDrawn="1"/>
        </p:nvCxnSpPr>
        <p:spPr>
          <a:xfrm>
            <a:off x="4879677"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33">
            <a:extLst>
              <a:ext uri="{FF2B5EF4-FFF2-40B4-BE49-F238E27FC236}">
                <a16:creationId xmlns:a16="http://schemas.microsoft.com/office/drawing/2014/main" id="{5CBA38B1-D39F-421B-9EB4-8BC773C17B16}"/>
              </a:ext>
            </a:extLst>
          </p:cNvPr>
          <p:cNvCxnSpPr/>
          <p:nvPr userDrawn="1"/>
        </p:nvCxnSpPr>
        <p:spPr>
          <a:xfrm>
            <a:off x="4513917"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33">
            <a:extLst>
              <a:ext uri="{FF2B5EF4-FFF2-40B4-BE49-F238E27FC236}">
                <a16:creationId xmlns:a16="http://schemas.microsoft.com/office/drawing/2014/main" id="{F7DABDAA-A932-491B-8182-4B917B9F2694}"/>
              </a:ext>
            </a:extLst>
          </p:cNvPr>
          <p:cNvCxnSpPr/>
          <p:nvPr userDrawn="1"/>
        </p:nvCxnSpPr>
        <p:spPr>
          <a:xfrm>
            <a:off x="3049439" y="-27854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33">
            <a:extLst>
              <a:ext uri="{FF2B5EF4-FFF2-40B4-BE49-F238E27FC236}">
                <a16:creationId xmlns:a16="http://schemas.microsoft.com/office/drawing/2014/main" id="{D4942C0C-376E-47EC-84D3-9D44B7B0A91B}"/>
              </a:ext>
            </a:extLst>
          </p:cNvPr>
          <p:cNvCxnSpPr/>
          <p:nvPr userDrawn="1"/>
        </p:nvCxnSpPr>
        <p:spPr>
          <a:xfrm>
            <a:off x="2683679" y="-28277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33">
            <a:extLst>
              <a:ext uri="{FF2B5EF4-FFF2-40B4-BE49-F238E27FC236}">
                <a16:creationId xmlns:a16="http://schemas.microsoft.com/office/drawing/2014/main" id="{28919121-7ED4-47AE-A027-4E6324DDC025}"/>
              </a:ext>
            </a:extLst>
          </p:cNvPr>
          <p:cNvCxnSpPr/>
          <p:nvPr userDrawn="1"/>
        </p:nvCxnSpPr>
        <p:spPr>
          <a:xfrm>
            <a:off x="6709916"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33">
            <a:extLst>
              <a:ext uri="{FF2B5EF4-FFF2-40B4-BE49-F238E27FC236}">
                <a16:creationId xmlns:a16="http://schemas.microsoft.com/office/drawing/2014/main" id="{AB1C9631-B2F2-493F-B8E4-25B08103C335}"/>
              </a:ext>
            </a:extLst>
          </p:cNvPr>
          <p:cNvCxnSpPr/>
          <p:nvPr userDrawn="1"/>
        </p:nvCxnSpPr>
        <p:spPr>
          <a:xfrm>
            <a:off x="6344156"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33">
            <a:extLst>
              <a:ext uri="{FF2B5EF4-FFF2-40B4-BE49-F238E27FC236}">
                <a16:creationId xmlns:a16="http://schemas.microsoft.com/office/drawing/2014/main" id="{ECD201EC-F1BB-4284-A027-EEC1D640E435}"/>
              </a:ext>
            </a:extLst>
          </p:cNvPr>
          <p:cNvCxnSpPr/>
          <p:nvPr userDrawn="1"/>
        </p:nvCxnSpPr>
        <p:spPr>
          <a:xfrm>
            <a:off x="8540155"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33">
            <a:extLst>
              <a:ext uri="{FF2B5EF4-FFF2-40B4-BE49-F238E27FC236}">
                <a16:creationId xmlns:a16="http://schemas.microsoft.com/office/drawing/2014/main" id="{901999BD-15AC-42AE-9CDC-C4726810E487}"/>
              </a:ext>
            </a:extLst>
          </p:cNvPr>
          <p:cNvCxnSpPr/>
          <p:nvPr userDrawn="1"/>
        </p:nvCxnSpPr>
        <p:spPr>
          <a:xfrm>
            <a:off x="8174395"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35">
            <a:extLst>
              <a:ext uri="{FF2B5EF4-FFF2-40B4-BE49-F238E27FC236}">
                <a16:creationId xmlns:a16="http://schemas.microsoft.com/office/drawing/2014/main" id="{1DEF33FC-E6A4-4C1E-A0B4-2512CFDCD3D9}"/>
              </a:ext>
            </a:extLst>
          </p:cNvPr>
          <p:cNvCxnSpPr/>
          <p:nvPr userDrawn="1"/>
        </p:nvCxnSpPr>
        <p:spPr>
          <a:xfrm>
            <a:off x="10004633"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35">
            <a:extLst>
              <a:ext uri="{FF2B5EF4-FFF2-40B4-BE49-F238E27FC236}">
                <a16:creationId xmlns:a16="http://schemas.microsoft.com/office/drawing/2014/main" id="{69DBA4B5-5884-449F-B185-203A4B65A20D}"/>
              </a:ext>
            </a:extLst>
          </p:cNvPr>
          <p:cNvCxnSpPr/>
          <p:nvPr userDrawn="1"/>
        </p:nvCxnSpPr>
        <p:spPr>
          <a:xfrm>
            <a:off x="10370393"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 Verbindung 34">
            <a:extLst>
              <a:ext uri="{FF2B5EF4-FFF2-40B4-BE49-F238E27FC236}">
                <a16:creationId xmlns:a16="http://schemas.microsoft.com/office/drawing/2014/main" id="{6E375CF0-5084-4837-81AB-2D6D45BE1E2B}"/>
              </a:ext>
            </a:extLst>
          </p:cNvPr>
          <p:cNvCxnSpPr/>
          <p:nvPr userDrawn="1"/>
        </p:nvCxnSpPr>
        <p:spPr>
          <a:xfrm>
            <a:off x="6527036"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35">
            <a:extLst>
              <a:ext uri="{FF2B5EF4-FFF2-40B4-BE49-F238E27FC236}">
                <a16:creationId xmlns:a16="http://schemas.microsoft.com/office/drawing/2014/main" id="{F24CF0B9-2CBF-4FB6-AAAD-46C598EF3F29}"/>
              </a:ext>
            </a:extLst>
          </p:cNvPr>
          <p:cNvCxnSpPr/>
          <p:nvPr userDrawn="1"/>
        </p:nvCxnSpPr>
        <p:spPr>
          <a:xfrm>
            <a:off x="11834869"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33">
            <a:extLst>
              <a:ext uri="{FF2B5EF4-FFF2-40B4-BE49-F238E27FC236}">
                <a16:creationId xmlns:a16="http://schemas.microsoft.com/office/drawing/2014/main" id="{690D9EEA-78FB-4BA1-A9BB-B644F1227D81}"/>
              </a:ext>
            </a:extLst>
          </p:cNvPr>
          <p:cNvCxnSpPr/>
          <p:nvPr userDrawn="1"/>
        </p:nvCxnSpPr>
        <p:spPr>
          <a:xfrm>
            <a:off x="1219200"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33">
            <a:extLst>
              <a:ext uri="{FF2B5EF4-FFF2-40B4-BE49-F238E27FC236}">
                <a16:creationId xmlns:a16="http://schemas.microsoft.com/office/drawing/2014/main" id="{2CA4AFBA-291E-46FD-8A6A-65E443DE84AD}"/>
              </a:ext>
            </a:extLst>
          </p:cNvPr>
          <p:cNvCxnSpPr/>
          <p:nvPr userDrawn="1"/>
        </p:nvCxnSpPr>
        <p:spPr>
          <a:xfrm>
            <a:off x="853440"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33">
            <a:extLst>
              <a:ext uri="{FF2B5EF4-FFF2-40B4-BE49-F238E27FC236}">
                <a16:creationId xmlns:a16="http://schemas.microsoft.com/office/drawing/2014/main" id="{A0B61DFE-53A5-48F6-88D8-721E3B58EEF4}"/>
              </a:ext>
            </a:extLst>
          </p:cNvPr>
          <p:cNvCxnSpPr/>
          <p:nvPr userDrawn="1"/>
        </p:nvCxnSpPr>
        <p:spPr>
          <a:xfrm>
            <a:off x="4879677"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33">
            <a:extLst>
              <a:ext uri="{FF2B5EF4-FFF2-40B4-BE49-F238E27FC236}">
                <a16:creationId xmlns:a16="http://schemas.microsoft.com/office/drawing/2014/main" id="{F398E6B9-8E15-42D4-80B5-FE9B4E4A4AF9}"/>
              </a:ext>
            </a:extLst>
          </p:cNvPr>
          <p:cNvCxnSpPr/>
          <p:nvPr userDrawn="1"/>
        </p:nvCxnSpPr>
        <p:spPr>
          <a:xfrm>
            <a:off x="4513917"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33">
            <a:extLst>
              <a:ext uri="{FF2B5EF4-FFF2-40B4-BE49-F238E27FC236}">
                <a16:creationId xmlns:a16="http://schemas.microsoft.com/office/drawing/2014/main" id="{4F65A1C9-43D3-40AA-9AD5-B51A2AFEBCCF}"/>
              </a:ext>
            </a:extLst>
          </p:cNvPr>
          <p:cNvCxnSpPr/>
          <p:nvPr userDrawn="1"/>
        </p:nvCxnSpPr>
        <p:spPr>
          <a:xfrm>
            <a:off x="3049439" y="70043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33">
            <a:extLst>
              <a:ext uri="{FF2B5EF4-FFF2-40B4-BE49-F238E27FC236}">
                <a16:creationId xmlns:a16="http://schemas.microsoft.com/office/drawing/2014/main" id="{8488031E-7BA2-48FA-949F-1F51475D7034}"/>
              </a:ext>
            </a:extLst>
          </p:cNvPr>
          <p:cNvCxnSpPr/>
          <p:nvPr userDrawn="1"/>
        </p:nvCxnSpPr>
        <p:spPr>
          <a:xfrm>
            <a:off x="2683679" y="70000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33">
            <a:extLst>
              <a:ext uri="{FF2B5EF4-FFF2-40B4-BE49-F238E27FC236}">
                <a16:creationId xmlns:a16="http://schemas.microsoft.com/office/drawing/2014/main" id="{60C9EC0E-36C9-4FE1-A188-C32C245BE45E}"/>
              </a:ext>
            </a:extLst>
          </p:cNvPr>
          <p:cNvCxnSpPr/>
          <p:nvPr userDrawn="1"/>
        </p:nvCxnSpPr>
        <p:spPr>
          <a:xfrm>
            <a:off x="6709916"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33">
            <a:extLst>
              <a:ext uri="{FF2B5EF4-FFF2-40B4-BE49-F238E27FC236}">
                <a16:creationId xmlns:a16="http://schemas.microsoft.com/office/drawing/2014/main" id="{CA438011-286C-45B5-AD11-4074F9EAB5DB}"/>
              </a:ext>
            </a:extLst>
          </p:cNvPr>
          <p:cNvCxnSpPr/>
          <p:nvPr userDrawn="1"/>
        </p:nvCxnSpPr>
        <p:spPr>
          <a:xfrm>
            <a:off x="6344156"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33">
            <a:extLst>
              <a:ext uri="{FF2B5EF4-FFF2-40B4-BE49-F238E27FC236}">
                <a16:creationId xmlns:a16="http://schemas.microsoft.com/office/drawing/2014/main" id="{C3488E8F-72F1-4FB1-968F-2DC565478217}"/>
              </a:ext>
            </a:extLst>
          </p:cNvPr>
          <p:cNvCxnSpPr/>
          <p:nvPr userDrawn="1"/>
        </p:nvCxnSpPr>
        <p:spPr>
          <a:xfrm>
            <a:off x="8540155"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33">
            <a:extLst>
              <a:ext uri="{FF2B5EF4-FFF2-40B4-BE49-F238E27FC236}">
                <a16:creationId xmlns:a16="http://schemas.microsoft.com/office/drawing/2014/main" id="{9526D2B4-7D07-41D8-BFED-979B694FB01D}"/>
              </a:ext>
            </a:extLst>
          </p:cNvPr>
          <p:cNvCxnSpPr/>
          <p:nvPr userDrawn="1"/>
        </p:nvCxnSpPr>
        <p:spPr>
          <a:xfrm>
            <a:off x="8174395"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35">
            <a:extLst>
              <a:ext uri="{FF2B5EF4-FFF2-40B4-BE49-F238E27FC236}">
                <a16:creationId xmlns:a16="http://schemas.microsoft.com/office/drawing/2014/main" id="{6D5A67CA-6135-4E0E-B1A3-19329271C5BF}"/>
              </a:ext>
            </a:extLst>
          </p:cNvPr>
          <p:cNvCxnSpPr/>
          <p:nvPr userDrawn="1"/>
        </p:nvCxnSpPr>
        <p:spPr>
          <a:xfrm>
            <a:off x="10004633"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35">
            <a:extLst>
              <a:ext uri="{FF2B5EF4-FFF2-40B4-BE49-F238E27FC236}">
                <a16:creationId xmlns:a16="http://schemas.microsoft.com/office/drawing/2014/main" id="{6863FC30-ADD3-4E7E-8A3E-04BEC5660709}"/>
              </a:ext>
            </a:extLst>
          </p:cNvPr>
          <p:cNvCxnSpPr/>
          <p:nvPr userDrawn="1"/>
        </p:nvCxnSpPr>
        <p:spPr>
          <a:xfrm>
            <a:off x="10370393"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53B1E2C6-ADA7-4300-A0DD-7037D7C36124}"/>
              </a:ext>
            </a:extLst>
          </p:cNvPr>
          <p:cNvCxnSpPr/>
          <p:nvPr userDrawn="1"/>
        </p:nvCxnSpPr>
        <p:spPr>
          <a:xfrm rot="5400000">
            <a:off x="-207264"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1A728DE6-A232-425C-ACA5-65C150D24663}"/>
              </a:ext>
            </a:extLst>
          </p:cNvPr>
          <p:cNvCxnSpPr/>
          <p:nvPr userDrawn="1"/>
        </p:nvCxnSpPr>
        <p:spPr>
          <a:xfrm rot="5400000">
            <a:off x="-207264"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273260DA-CC56-4BF2-8298-0C08E31D6932}"/>
              </a:ext>
            </a:extLst>
          </p:cNvPr>
          <p:cNvCxnSpPr/>
          <p:nvPr userDrawn="1"/>
        </p:nvCxnSpPr>
        <p:spPr>
          <a:xfrm rot="5400000">
            <a:off x="-207264" y="31585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26">
            <a:extLst>
              <a:ext uri="{FF2B5EF4-FFF2-40B4-BE49-F238E27FC236}">
                <a16:creationId xmlns:a16="http://schemas.microsoft.com/office/drawing/2014/main" id="{0D9DDB72-5782-47F5-997B-E226D71C2D2D}"/>
              </a:ext>
            </a:extLst>
          </p:cNvPr>
          <p:cNvCxnSpPr/>
          <p:nvPr userDrawn="1"/>
        </p:nvCxnSpPr>
        <p:spPr>
          <a:xfrm rot="5400000">
            <a:off x="-207264" y="24788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26">
            <a:extLst>
              <a:ext uri="{FF2B5EF4-FFF2-40B4-BE49-F238E27FC236}">
                <a16:creationId xmlns:a16="http://schemas.microsoft.com/office/drawing/2014/main" id="{11D33EC4-7358-4CEA-95F8-AE5154D4B582}"/>
              </a:ext>
            </a:extLst>
          </p:cNvPr>
          <p:cNvCxnSpPr/>
          <p:nvPr userDrawn="1"/>
        </p:nvCxnSpPr>
        <p:spPr>
          <a:xfrm rot="5400000">
            <a:off x="-207264" y="211800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26">
            <a:extLst>
              <a:ext uri="{FF2B5EF4-FFF2-40B4-BE49-F238E27FC236}">
                <a16:creationId xmlns:a16="http://schemas.microsoft.com/office/drawing/2014/main" id="{16AF1720-D25C-48D0-A8ED-FD234EACFEBA}"/>
              </a:ext>
            </a:extLst>
          </p:cNvPr>
          <p:cNvCxnSpPr/>
          <p:nvPr userDrawn="1"/>
        </p:nvCxnSpPr>
        <p:spPr>
          <a:xfrm rot="5400000">
            <a:off x="-207264" y="14382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26">
            <a:extLst>
              <a:ext uri="{FF2B5EF4-FFF2-40B4-BE49-F238E27FC236}">
                <a16:creationId xmlns:a16="http://schemas.microsoft.com/office/drawing/2014/main" id="{B84EA409-415E-4215-9259-4987C133DEB1}"/>
              </a:ext>
            </a:extLst>
          </p:cNvPr>
          <p:cNvCxnSpPr/>
          <p:nvPr userDrawn="1"/>
        </p:nvCxnSpPr>
        <p:spPr>
          <a:xfrm rot="5400000">
            <a:off x="-207264" y="107742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26">
            <a:extLst>
              <a:ext uri="{FF2B5EF4-FFF2-40B4-BE49-F238E27FC236}">
                <a16:creationId xmlns:a16="http://schemas.microsoft.com/office/drawing/2014/main" id="{9F36F39F-CCA0-4348-B527-9FFF8C80C02B}"/>
              </a:ext>
            </a:extLst>
          </p:cNvPr>
          <p:cNvCxnSpPr/>
          <p:nvPr userDrawn="1"/>
        </p:nvCxnSpPr>
        <p:spPr>
          <a:xfrm rot="5400000">
            <a:off x="-207264" y="3976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26">
            <a:extLst>
              <a:ext uri="{FF2B5EF4-FFF2-40B4-BE49-F238E27FC236}">
                <a16:creationId xmlns:a16="http://schemas.microsoft.com/office/drawing/2014/main" id="{CBD5609B-CAFC-4582-B5E7-FD466A5715B4}"/>
              </a:ext>
            </a:extLst>
          </p:cNvPr>
          <p:cNvCxnSpPr/>
          <p:nvPr userDrawn="1"/>
        </p:nvCxnSpPr>
        <p:spPr>
          <a:xfrm rot="5400000">
            <a:off x="-207264" y="41991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26">
            <a:extLst>
              <a:ext uri="{FF2B5EF4-FFF2-40B4-BE49-F238E27FC236}">
                <a16:creationId xmlns:a16="http://schemas.microsoft.com/office/drawing/2014/main" id="{A888101D-F2AB-46C8-AC07-D9CAE7D94BAF}"/>
              </a:ext>
            </a:extLst>
          </p:cNvPr>
          <p:cNvCxnSpPr/>
          <p:nvPr userDrawn="1"/>
        </p:nvCxnSpPr>
        <p:spPr>
          <a:xfrm rot="5400000">
            <a:off x="-207264" y="455999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26">
            <a:extLst>
              <a:ext uri="{FF2B5EF4-FFF2-40B4-BE49-F238E27FC236}">
                <a16:creationId xmlns:a16="http://schemas.microsoft.com/office/drawing/2014/main" id="{B4BFC9AE-421D-498A-ACDB-49F78CDBE682}"/>
              </a:ext>
            </a:extLst>
          </p:cNvPr>
          <p:cNvCxnSpPr/>
          <p:nvPr userDrawn="1"/>
        </p:nvCxnSpPr>
        <p:spPr>
          <a:xfrm rot="5400000">
            <a:off x="-207264"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 Verbindung 26">
            <a:extLst>
              <a:ext uri="{FF2B5EF4-FFF2-40B4-BE49-F238E27FC236}">
                <a16:creationId xmlns:a16="http://schemas.microsoft.com/office/drawing/2014/main" id="{750C035D-5700-473D-BA05-1A43A4EB95C0}"/>
              </a:ext>
            </a:extLst>
          </p:cNvPr>
          <p:cNvCxnSpPr/>
          <p:nvPr userDrawn="1"/>
        </p:nvCxnSpPr>
        <p:spPr>
          <a:xfrm rot="5400000">
            <a:off x="12399264"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26">
            <a:extLst>
              <a:ext uri="{FF2B5EF4-FFF2-40B4-BE49-F238E27FC236}">
                <a16:creationId xmlns:a16="http://schemas.microsoft.com/office/drawing/2014/main" id="{B37E8C31-C457-49F9-82F8-6E6E4AD516B1}"/>
              </a:ext>
            </a:extLst>
          </p:cNvPr>
          <p:cNvCxnSpPr/>
          <p:nvPr userDrawn="1"/>
        </p:nvCxnSpPr>
        <p:spPr>
          <a:xfrm rot="5400000">
            <a:off x="12399264"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 Verbindung 26">
            <a:extLst>
              <a:ext uri="{FF2B5EF4-FFF2-40B4-BE49-F238E27FC236}">
                <a16:creationId xmlns:a16="http://schemas.microsoft.com/office/drawing/2014/main" id="{2F50D03E-058C-4B19-AC5A-5182C82358B6}"/>
              </a:ext>
            </a:extLst>
          </p:cNvPr>
          <p:cNvCxnSpPr/>
          <p:nvPr userDrawn="1"/>
        </p:nvCxnSpPr>
        <p:spPr>
          <a:xfrm rot="5400000">
            <a:off x="12399264" y="31585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26">
            <a:extLst>
              <a:ext uri="{FF2B5EF4-FFF2-40B4-BE49-F238E27FC236}">
                <a16:creationId xmlns:a16="http://schemas.microsoft.com/office/drawing/2014/main" id="{8778A465-244B-4B22-8F5F-305B1C7EC92D}"/>
              </a:ext>
            </a:extLst>
          </p:cNvPr>
          <p:cNvCxnSpPr/>
          <p:nvPr userDrawn="1"/>
        </p:nvCxnSpPr>
        <p:spPr>
          <a:xfrm rot="5400000">
            <a:off x="12399264" y="24788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 Verbindung 26">
            <a:extLst>
              <a:ext uri="{FF2B5EF4-FFF2-40B4-BE49-F238E27FC236}">
                <a16:creationId xmlns:a16="http://schemas.microsoft.com/office/drawing/2014/main" id="{15013B41-C897-40ED-A86F-8B01315E9BCB}"/>
              </a:ext>
            </a:extLst>
          </p:cNvPr>
          <p:cNvCxnSpPr/>
          <p:nvPr userDrawn="1"/>
        </p:nvCxnSpPr>
        <p:spPr>
          <a:xfrm rot="5400000">
            <a:off x="12399264" y="211800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 Verbindung 26">
            <a:extLst>
              <a:ext uri="{FF2B5EF4-FFF2-40B4-BE49-F238E27FC236}">
                <a16:creationId xmlns:a16="http://schemas.microsoft.com/office/drawing/2014/main" id="{E8FE047E-B97F-4F02-AD50-104DC6B315FE}"/>
              </a:ext>
            </a:extLst>
          </p:cNvPr>
          <p:cNvCxnSpPr/>
          <p:nvPr userDrawn="1"/>
        </p:nvCxnSpPr>
        <p:spPr>
          <a:xfrm rot="5400000">
            <a:off x="12399264" y="14382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 Verbindung 26">
            <a:extLst>
              <a:ext uri="{FF2B5EF4-FFF2-40B4-BE49-F238E27FC236}">
                <a16:creationId xmlns:a16="http://schemas.microsoft.com/office/drawing/2014/main" id="{BC6669ED-B1F1-4DDA-8EA7-D4B1357D4EA6}"/>
              </a:ext>
            </a:extLst>
          </p:cNvPr>
          <p:cNvCxnSpPr/>
          <p:nvPr userDrawn="1"/>
        </p:nvCxnSpPr>
        <p:spPr>
          <a:xfrm rot="5400000">
            <a:off x="12399264" y="107742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 Verbindung 26">
            <a:extLst>
              <a:ext uri="{FF2B5EF4-FFF2-40B4-BE49-F238E27FC236}">
                <a16:creationId xmlns:a16="http://schemas.microsoft.com/office/drawing/2014/main" id="{16DCA8BE-27F9-46C2-B4F1-ECD59D8D3FB9}"/>
              </a:ext>
            </a:extLst>
          </p:cNvPr>
          <p:cNvCxnSpPr/>
          <p:nvPr userDrawn="1"/>
        </p:nvCxnSpPr>
        <p:spPr>
          <a:xfrm rot="5400000">
            <a:off x="12399264" y="3976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 Verbindung 26">
            <a:extLst>
              <a:ext uri="{FF2B5EF4-FFF2-40B4-BE49-F238E27FC236}">
                <a16:creationId xmlns:a16="http://schemas.microsoft.com/office/drawing/2014/main" id="{BDAB1003-C375-4F84-BB0B-42A4C10D4E4D}"/>
              </a:ext>
            </a:extLst>
          </p:cNvPr>
          <p:cNvCxnSpPr/>
          <p:nvPr userDrawn="1"/>
        </p:nvCxnSpPr>
        <p:spPr>
          <a:xfrm rot="5400000">
            <a:off x="12399264" y="41991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 Verbindung 26">
            <a:extLst>
              <a:ext uri="{FF2B5EF4-FFF2-40B4-BE49-F238E27FC236}">
                <a16:creationId xmlns:a16="http://schemas.microsoft.com/office/drawing/2014/main" id="{088D6805-BC04-485B-938B-5536C96E8DA6}"/>
              </a:ext>
            </a:extLst>
          </p:cNvPr>
          <p:cNvCxnSpPr/>
          <p:nvPr userDrawn="1"/>
        </p:nvCxnSpPr>
        <p:spPr>
          <a:xfrm rot="5400000">
            <a:off x="12399264" y="455999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 Verbindung 26">
            <a:extLst>
              <a:ext uri="{FF2B5EF4-FFF2-40B4-BE49-F238E27FC236}">
                <a16:creationId xmlns:a16="http://schemas.microsoft.com/office/drawing/2014/main" id="{A4458811-3440-4840-B7FE-B24DA0C225CA}"/>
              </a:ext>
            </a:extLst>
          </p:cNvPr>
          <p:cNvCxnSpPr/>
          <p:nvPr userDrawn="1"/>
        </p:nvCxnSpPr>
        <p:spPr>
          <a:xfrm rot="5400000">
            <a:off x="12399264"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 Verbindung 33">
            <a:extLst>
              <a:ext uri="{FF2B5EF4-FFF2-40B4-BE49-F238E27FC236}">
                <a16:creationId xmlns:a16="http://schemas.microsoft.com/office/drawing/2014/main" id="{770DE3F2-9F81-4BB4-B6D3-E78392A0D58D}"/>
              </a:ext>
            </a:extLst>
          </p:cNvPr>
          <p:cNvCxnSpPr/>
          <p:nvPr userDrawn="1"/>
        </p:nvCxnSpPr>
        <p:spPr>
          <a:xfrm>
            <a:off x="557408"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Gerade Verbindung 33">
            <a:extLst>
              <a:ext uri="{FF2B5EF4-FFF2-40B4-BE49-F238E27FC236}">
                <a16:creationId xmlns:a16="http://schemas.microsoft.com/office/drawing/2014/main" id="{C88FA586-DD69-4C50-BE9D-2D35939E868C}"/>
              </a:ext>
            </a:extLst>
          </p:cNvPr>
          <p:cNvCxnSpPr/>
          <p:nvPr userDrawn="1"/>
        </p:nvCxnSpPr>
        <p:spPr>
          <a:xfrm>
            <a:off x="557408"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Footer Placeholder 37">
            <a:extLst>
              <a:ext uri="{FF2B5EF4-FFF2-40B4-BE49-F238E27FC236}">
                <a16:creationId xmlns:a16="http://schemas.microsoft.com/office/drawing/2014/main" id="{959077E1-A8DD-432A-9291-A6D3F71558D3}"/>
              </a:ext>
            </a:extLst>
          </p:cNvPr>
          <p:cNvSpPr>
            <a:spLocks noGrp="1"/>
          </p:cNvSpPr>
          <p:nvPr>
            <p:ph type="ftr" sz="quarter" idx="3"/>
          </p:nvPr>
        </p:nvSpPr>
        <p:spPr>
          <a:xfrm rot="16200000">
            <a:off x="-41823" y="5132163"/>
            <a:ext cx="712032" cy="146303"/>
          </a:xfrm>
          <a:prstGeom prst="rect">
            <a:avLst/>
          </a:prstGeom>
        </p:spPr>
        <p:txBody>
          <a:bodyPr vert="horz" lIns="0" tIns="0" rIns="0" bIns="0" rtlCol="0" anchor="t" anchorCtr="0"/>
          <a:lstStyle>
            <a:lvl1pPr algn="l">
              <a:defRPr lang="en-US" sz="800" kern="1200">
                <a:solidFill>
                  <a:schemeClr val="tx1"/>
                </a:solidFill>
                <a:latin typeface="+mn-lt"/>
                <a:ea typeface="+mn-ea"/>
                <a:cs typeface="+mn-cs"/>
              </a:defRPr>
            </a:lvl1pPr>
          </a:lstStyle>
          <a:p>
            <a:r>
              <a:rPr lang="en-US" dirty="0"/>
              <a:t>Confidential</a:t>
            </a:r>
          </a:p>
        </p:txBody>
      </p:sp>
      <p:sp>
        <p:nvSpPr>
          <p:cNvPr id="61" name="Footer Placeholder 37">
            <a:extLst>
              <a:ext uri="{FF2B5EF4-FFF2-40B4-BE49-F238E27FC236}">
                <a16:creationId xmlns:a16="http://schemas.microsoft.com/office/drawing/2014/main" id="{1A31823C-596F-3C4E-8818-A5873414CCE7}"/>
              </a:ext>
            </a:extLst>
          </p:cNvPr>
          <p:cNvSpPr txBox="1">
            <a:spLocks/>
          </p:cNvSpPr>
          <p:nvPr userDrawn="1"/>
        </p:nvSpPr>
        <p:spPr>
          <a:xfrm rot="16200000">
            <a:off x="-422929" y="4028230"/>
            <a:ext cx="1474245" cy="146303"/>
          </a:xfrm>
          <a:prstGeom prst="rect">
            <a:avLst/>
          </a:prstGeom>
        </p:spPr>
        <p:txBody>
          <a:bodyPr vert="horz" lIns="0" tIns="0" rIns="0" bIns="0" rtlCol="0" anchor="t" anchorCtr="0"/>
          <a:lstStyle>
            <a:defPPr>
              <a:defRPr lang="en-US"/>
            </a:defPPr>
            <a:lvl1pPr marL="0" algn="l" defTabSz="457200" rtl="0" eaLnBrk="1" latinLnBrk="0" hangingPunct="1">
              <a:defRPr lang="en-US"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Specialty GPOs</a:t>
            </a:r>
          </a:p>
        </p:txBody>
      </p:sp>
    </p:spTree>
    <p:extLst>
      <p:ext uri="{BB962C8B-B14F-4D97-AF65-F5344CB8AC3E}">
        <p14:creationId xmlns:p14="http://schemas.microsoft.com/office/powerpoint/2010/main" val="374616406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47" r:id="rId44"/>
    <p:sldLayoutId id="2147483848" r:id="rId45"/>
    <p:sldLayoutId id="2147483849" r:id="rId46"/>
    <p:sldLayoutId id="2147483851" r:id="rId47"/>
    <p:sldLayoutId id="2147483852" r:id="rId48"/>
    <p:sldLayoutId id="2147483853" r:id="rId49"/>
    <p:sldLayoutId id="2147483854" r:id="rId5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377" rtl="0" eaLnBrk="1" latinLnBrk="0" hangingPunct="1">
        <a:lnSpc>
          <a:spcPct val="100000"/>
        </a:lnSpc>
        <a:spcBef>
          <a:spcPct val="0"/>
        </a:spcBef>
        <a:buNone/>
        <a:defRPr sz="2933"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467" kern="1200">
          <a:solidFill>
            <a:schemeClr val="tx2"/>
          </a:solidFill>
          <a:latin typeface="+mn-lt"/>
          <a:ea typeface="+mn-ea"/>
          <a:cs typeface="+mn-cs"/>
        </a:defRPr>
      </a:lvl1pPr>
      <a:lvl2pPr marL="154513" indent="-154513" algn="l" defTabSz="914377" rtl="0" eaLnBrk="1" latinLnBrk="0" hangingPunct="1">
        <a:lnSpc>
          <a:spcPct val="100000"/>
        </a:lnSpc>
        <a:spcBef>
          <a:spcPts val="0"/>
        </a:spcBef>
        <a:spcAft>
          <a:spcPts val="800"/>
        </a:spcAft>
        <a:buFont typeface="Arial" panose="020B0604020202020204" pitchFamily="34" charset="0"/>
        <a:buChar char="•"/>
        <a:defRPr sz="1467" kern="1200">
          <a:solidFill>
            <a:schemeClr val="tx2"/>
          </a:solidFill>
          <a:latin typeface="+mn-lt"/>
          <a:ea typeface="+mn-ea"/>
          <a:cs typeface="+mn-cs"/>
        </a:defRPr>
      </a:lvl2pPr>
      <a:lvl3pPr marL="309026" indent="-154513" algn="l" defTabSz="914377" rtl="0" eaLnBrk="1" latinLnBrk="0" hangingPunct="1">
        <a:lnSpc>
          <a:spcPct val="100000"/>
        </a:lnSpc>
        <a:spcBef>
          <a:spcPts val="0"/>
        </a:spcBef>
        <a:spcAft>
          <a:spcPts val="800"/>
        </a:spcAft>
        <a:buFont typeface="Symbol" pitchFamily="2" charset="2"/>
        <a:buChar char="-"/>
        <a:defRPr sz="1467" kern="1200">
          <a:solidFill>
            <a:schemeClr val="tx2"/>
          </a:solidFill>
          <a:latin typeface="+mn-lt"/>
          <a:ea typeface="+mn-ea"/>
          <a:cs typeface="+mn-cs"/>
        </a:defRPr>
      </a:lvl3pPr>
      <a:lvl4pPr marL="455073" indent="-146047" algn="l" defTabSz="914377" rtl="0" eaLnBrk="1" latinLnBrk="0" hangingPunct="1">
        <a:lnSpc>
          <a:spcPct val="100000"/>
        </a:lnSpc>
        <a:spcBef>
          <a:spcPts val="0"/>
        </a:spcBef>
        <a:spcAft>
          <a:spcPts val="800"/>
        </a:spcAft>
        <a:buFont typeface="Arial" panose="020B0604020202020204" pitchFamily="34" charset="0"/>
        <a:buChar char="•"/>
        <a:defRPr sz="1467" kern="1200">
          <a:solidFill>
            <a:schemeClr val="tx2"/>
          </a:solidFill>
          <a:latin typeface="+mn-lt"/>
          <a:ea typeface="+mn-ea"/>
          <a:cs typeface="+mn-cs"/>
        </a:defRPr>
      </a:lvl4pPr>
      <a:lvl5pPr marL="609585" indent="-154513" algn="l" defTabSz="914377" rtl="0" eaLnBrk="1" latinLnBrk="0" hangingPunct="1">
        <a:lnSpc>
          <a:spcPct val="100000"/>
        </a:lnSpc>
        <a:spcBef>
          <a:spcPts val="0"/>
        </a:spcBef>
        <a:spcAft>
          <a:spcPts val="800"/>
        </a:spcAft>
        <a:buFont typeface="Symbol" pitchFamily="2" charset="2"/>
        <a:buChar char="-"/>
        <a:tabLst/>
        <a:defRPr sz="14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84">
          <p15:clr>
            <a:srgbClr val="F26B43"/>
          </p15:clr>
        </p15:guide>
        <p15:guide id="3" pos="576">
          <p15:clr>
            <a:srgbClr val="F26B43"/>
          </p15:clr>
        </p15:guide>
        <p15:guide id="4" pos="5592">
          <p15:clr>
            <a:srgbClr val="F26B43"/>
          </p15:clr>
        </p15:guide>
        <p15:guide id="5" pos="3170">
          <p15:clr>
            <a:srgbClr val="F26B43"/>
          </p15:clr>
        </p15:guide>
        <p15:guide id="6" pos="1268">
          <p15:clr>
            <a:srgbClr val="F26B43"/>
          </p15:clr>
        </p15:guide>
        <p15:guide id="7" pos="1440">
          <p15:clr>
            <a:srgbClr val="F26B43"/>
          </p15:clr>
        </p15:guide>
        <p15:guide id="8" pos="2306">
          <p15:clr>
            <a:srgbClr val="F26B43"/>
          </p15:clr>
        </p15:guide>
        <p15:guide id="9" pos="2133">
          <p15:clr>
            <a:srgbClr val="F26B43"/>
          </p15:clr>
        </p15:guide>
        <p15:guide id="10" pos="2996">
          <p15:clr>
            <a:srgbClr val="F26B43"/>
          </p15:clr>
        </p15:guide>
        <p15:guide id="11" pos="3864">
          <p15:clr>
            <a:srgbClr val="F26B43"/>
          </p15:clr>
        </p15:guide>
        <p15:guide id="12" pos="4035">
          <p15:clr>
            <a:srgbClr val="F26B43"/>
          </p15:clr>
        </p15:guide>
        <p15:guide id="13" pos="4728">
          <p15:clr>
            <a:srgbClr val="F26B43"/>
          </p15:clr>
        </p15:guide>
        <p15:guide id="14" pos="4899">
          <p15:clr>
            <a:srgbClr val="F26B43"/>
          </p15:clr>
        </p15:guide>
        <p15:guide id="15" pos="402">
          <p15:clr>
            <a:srgbClr val="F26B43"/>
          </p15:clr>
        </p15:guide>
        <p15:guide id="16" orient="horz" pos="3010">
          <p15:clr>
            <a:srgbClr val="F26B43"/>
          </p15:clr>
        </p15:guide>
        <p15:guide id="17" orient="horz" pos="187">
          <p15:clr>
            <a:srgbClr val="F26B43"/>
          </p15:clr>
        </p15:guide>
        <p15:guide id="18" orient="horz" pos="722">
          <p15:clr>
            <a:srgbClr val="F26B43"/>
          </p15:clr>
        </p15:guide>
        <p15:guide id="19" pos="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1" name="Gerade Verbindung 46">
            <a:extLst>
              <a:ext uri="{FF2B5EF4-FFF2-40B4-BE49-F238E27FC236}">
                <a16:creationId xmlns:a16="http://schemas.microsoft.com/office/drawing/2014/main" id="{AC8E447A-7028-408F-B0D9-BBD0EDD9BB2C}"/>
              </a:ext>
            </a:extLst>
          </p:cNvPr>
          <p:cNvCxnSpPr/>
          <p:nvPr userDrawn="1"/>
        </p:nvCxnSpPr>
        <p:spPr>
          <a:xfrm rot="5400000">
            <a:off x="12399264" y="628032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6">
            <a:extLst>
              <a:ext uri="{FF2B5EF4-FFF2-40B4-BE49-F238E27FC236}">
                <a16:creationId xmlns:a16="http://schemas.microsoft.com/office/drawing/2014/main" id="{8DAA8C91-DBAE-4BD8-960D-9FBE8D1E40CF}"/>
              </a:ext>
            </a:extLst>
          </p:cNvPr>
          <p:cNvCxnSpPr/>
          <p:nvPr userDrawn="1"/>
        </p:nvCxnSpPr>
        <p:spPr>
          <a:xfrm rot="5400000">
            <a:off x="-207264" y="628032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Placeholder 34">
            <a:extLst>
              <a:ext uri="{FF2B5EF4-FFF2-40B4-BE49-F238E27FC236}">
                <a16:creationId xmlns:a16="http://schemas.microsoft.com/office/drawing/2014/main" id="{CE310480-7690-4AB0-A3F2-690CD6714564}"/>
              </a:ext>
            </a:extLst>
          </p:cNvPr>
          <p:cNvSpPr>
            <a:spLocks noGrp="1"/>
          </p:cNvSpPr>
          <p:nvPr userDrawn="1">
            <p:ph type="title"/>
          </p:nvPr>
        </p:nvSpPr>
        <p:spPr>
          <a:xfrm>
            <a:off x="1219200" y="410182"/>
            <a:ext cx="10615669" cy="1089044"/>
          </a:xfrm>
          <a:prstGeom prst="rect">
            <a:avLst/>
          </a:prstGeom>
        </p:spPr>
        <p:txBody>
          <a:bodyPr vert="horz" lIns="0" tIns="0" rIns="0" bIns="0" rtlCol="0" anchor="t" anchorCtr="0">
            <a:noAutofit/>
          </a:bodyPr>
          <a:lstStyle/>
          <a:p>
            <a:r>
              <a:rPr lang="en-US" noProof="0"/>
              <a:t>Click to edit </a:t>
            </a:r>
            <a:br>
              <a:rPr lang="en-US" noProof="0"/>
            </a:br>
            <a:r>
              <a:rPr lang="en-US" noProof="0"/>
              <a:t>Master title style</a:t>
            </a:r>
          </a:p>
        </p:txBody>
      </p:sp>
      <p:sp>
        <p:nvSpPr>
          <p:cNvPr id="36" name="Text Placeholder 35">
            <a:extLst>
              <a:ext uri="{FF2B5EF4-FFF2-40B4-BE49-F238E27FC236}">
                <a16:creationId xmlns:a16="http://schemas.microsoft.com/office/drawing/2014/main" id="{6805D3C0-3CBB-43F7-AB00-F2E6841CD63B}"/>
              </a:ext>
            </a:extLst>
          </p:cNvPr>
          <p:cNvSpPr>
            <a:spLocks noGrp="1"/>
          </p:cNvSpPr>
          <p:nvPr userDrawn="1">
            <p:ph type="body" idx="1"/>
          </p:nvPr>
        </p:nvSpPr>
        <p:spPr>
          <a:xfrm>
            <a:off x="1219201" y="1528235"/>
            <a:ext cx="10617200" cy="48429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2" name="Date Placeholder 36">
            <a:extLst>
              <a:ext uri="{FF2B5EF4-FFF2-40B4-BE49-F238E27FC236}">
                <a16:creationId xmlns:a16="http://schemas.microsoft.com/office/drawing/2014/main" id="{EB016F60-46A2-42CA-8E09-47F01877BD46}"/>
              </a:ext>
            </a:extLst>
          </p:cNvPr>
          <p:cNvSpPr>
            <a:spLocks noGrp="1"/>
          </p:cNvSpPr>
          <p:nvPr>
            <p:ph type="dt" sz="half" idx="2"/>
          </p:nvPr>
        </p:nvSpPr>
        <p:spPr>
          <a:xfrm rot="16200000">
            <a:off x="36009" y="5777155"/>
            <a:ext cx="556364" cy="146304"/>
          </a:xfrm>
          <a:prstGeom prst="rect">
            <a:avLst/>
          </a:prstGeom>
        </p:spPr>
        <p:txBody>
          <a:bodyPr vert="horz" lIns="0" tIns="0" rIns="0" bIns="0" rtlCol="0" anchor="t" anchorCtr="0"/>
          <a:lstStyle>
            <a:lvl1pPr marL="0" algn="l" defTabSz="609585" rtl="0" eaLnBrk="1" latinLnBrk="0" hangingPunct="1">
              <a:defRPr lang="en-US" sz="800" kern="1200" smtClean="0">
                <a:solidFill>
                  <a:schemeClr val="tx1"/>
                </a:solidFill>
                <a:latin typeface="+mn-lt"/>
                <a:ea typeface="+mn-ea"/>
                <a:cs typeface="+mn-cs"/>
              </a:defRPr>
            </a:lvl1pPr>
          </a:lstStyle>
          <a:p>
            <a:fld id="{63F0831E-C3D7-944D-84B0-7402E93E6C23}" type="datetime1">
              <a:rPr lang="en-US" noProof="0" smtClean="0"/>
              <a:t>6/15/24</a:t>
            </a:fld>
            <a:endParaRPr lang="en-US" noProof="0"/>
          </a:p>
        </p:txBody>
      </p:sp>
      <p:sp>
        <p:nvSpPr>
          <p:cNvPr id="43" name="Slide Number Placeholder 38">
            <a:extLst>
              <a:ext uri="{FF2B5EF4-FFF2-40B4-BE49-F238E27FC236}">
                <a16:creationId xmlns:a16="http://schemas.microsoft.com/office/drawing/2014/main" id="{A0E591DF-6750-4D16-BE3B-35C6784144B3}"/>
              </a:ext>
            </a:extLst>
          </p:cNvPr>
          <p:cNvSpPr>
            <a:spLocks noGrp="1"/>
          </p:cNvSpPr>
          <p:nvPr userDrawn="1">
            <p:ph type="sldNum" sz="quarter" idx="4"/>
          </p:nvPr>
        </p:nvSpPr>
        <p:spPr>
          <a:xfrm rot="16200000">
            <a:off x="182297" y="6178308"/>
            <a:ext cx="240000" cy="146304"/>
          </a:xfrm>
          <a:prstGeom prst="rect">
            <a:avLst/>
          </a:prstGeom>
        </p:spPr>
        <p:txBody>
          <a:bodyPr vert="horz" lIns="0" tIns="0" rIns="0" bIns="0" rtlCol="0" anchor="ctr" anchorCtr="0"/>
          <a:lstStyle>
            <a:lvl1pPr algn="l">
              <a:defRPr lang="en-US" sz="800" b="1" kern="1200" smtClean="0">
                <a:solidFill>
                  <a:schemeClr val="tx1"/>
                </a:solidFill>
                <a:latin typeface="+mn-lt"/>
                <a:ea typeface="+mn-ea"/>
                <a:cs typeface="+mn-cs"/>
              </a:defRPr>
            </a:lvl1pPr>
          </a:lstStyle>
          <a:p>
            <a:fld id="{F207DD7E-2893-4952-BB40-9A5B851D3DD5}" type="slidenum">
              <a:rPr lang="en-US" noProof="0" smtClean="0"/>
              <a:pPr/>
              <a:t>‹#›</a:t>
            </a:fld>
            <a:endParaRPr lang="en-US" noProof="0"/>
          </a:p>
        </p:txBody>
      </p:sp>
      <p:cxnSp>
        <p:nvCxnSpPr>
          <p:cNvPr id="14" name="Gerade Verbindung 34">
            <a:extLst>
              <a:ext uri="{FF2B5EF4-FFF2-40B4-BE49-F238E27FC236}">
                <a16:creationId xmlns:a16="http://schemas.microsoft.com/office/drawing/2014/main" id="{8A0B504B-9A4B-4C8F-8C6A-ECB6C8FDA254}"/>
              </a:ext>
            </a:extLst>
          </p:cNvPr>
          <p:cNvCxnSpPr/>
          <p:nvPr userDrawn="1"/>
        </p:nvCxnSpPr>
        <p:spPr>
          <a:xfrm>
            <a:off x="6527036"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5">
            <a:extLst>
              <a:ext uri="{FF2B5EF4-FFF2-40B4-BE49-F238E27FC236}">
                <a16:creationId xmlns:a16="http://schemas.microsoft.com/office/drawing/2014/main" id="{1DC4E948-2D95-404B-8CF8-3C8861D415D2}"/>
              </a:ext>
            </a:extLst>
          </p:cNvPr>
          <p:cNvCxnSpPr/>
          <p:nvPr userDrawn="1"/>
        </p:nvCxnSpPr>
        <p:spPr>
          <a:xfrm>
            <a:off x="11834869"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21A2A8A1-7DD7-410C-8D8D-45BA90780BC4}"/>
              </a:ext>
            </a:extLst>
          </p:cNvPr>
          <p:cNvCxnSpPr/>
          <p:nvPr userDrawn="1"/>
        </p:nvCxnSpPr>
        <p:spPr>
          <a:xfrm>
            <a:off x="1219200"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65BA5FAE-F231-4CBC-BE19-54331A6CB27F}"/>
              </a:ext>
            </a:extLst>
          </p:cNvPr>
          <p:cNvCxnSpPr/>
          <p:nvPr userDrawn="1"/>
        </p:nvCxnSpPr>
        <p:spPr>
          <a:xfrm>
            <a:off x="853440"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33">
            <a:extLst>
              <a:ext uri="{FF2B5EF4-FFF2-40B4-BE49-F238E27FC236}">
                <a16:creationId xmlns:a16="http://schemas.microsoft.com/office/drawing/2014/main" id="{9FA20993-40C6-4FCF-B104-7897FAE74F4B}"/>
              </a:ext>
            </a:extLst>
          </p:cNvPr>
          <p:cNvCxnSpPr/>
          <p:nvPr userDrawn="1"/>
        </p:nvCxnSpPr>
        <p:spPr>
          <a:xfrm>
            <a:off x="4879677"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33">
            <a:extLst>
              <a:ext uri="{FF2B5EF4-FFF2-40B4-BE49-F238E27FC236}">
                <a16:creationId xmlns:a16="http://schemas.microsoft.com/office/drawing/2014/main" id="{5CBA38B1-D39F-421B-9EB4-8BC773C17B16}"/>
              </a:ext>
            </a:extLst>
          </p:cNvPr>
          <p:cNvCxnSpPr/>
          <p:nvPr userDrawn="1"/>
        </p:nvCxnSpPr>
        <p:spPr>
          <a:xfrm>
            <a:off x="4513917"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33">
            <a:extLst>
              <a:ext uri="{FF2B5EF4-FFF2-40B4-BE49-F238E27FC236}">
                <a16:creationId xmlns:a16="http://schemas.microsoft.com/office/drawing/2014/main" id="{F7DABDAA-A932-491B-8182-4B917B9F2694}"/>
              </a:ext>
            </a:extLst>
          </p:cNvPr>
          <p:cNvCxnSpPr/>
          <p:nvPr userDrawn="1"/>
        </p:nvCxnSpPr>
        <p:spPr>
          <a:xfrm>
            <a:off x="3049439" y="-27854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33">
            <a:extLst>
              <a:ext uri="{FF2B5EF4-FFF2-40B4-BE49-F238E27FC236}">
                <a16:creationId xmlns:a16="http://schemas.microsoft.com/office/drawing/2014/main" id="{D4942C0C-376E-47EC-84D3-9D44B7B0A91B}"/>
              </a:ext>
            </a:extLst>
          </p:cNvPr>
          <p:cNvCxnSpPr/>
          <p:nvPr userDrawn="1"/>
        </p:nvCxnSpPr>
        <p:spPr>
          <a:xfrm>
            <a:off x="2683679" y="-28277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33">
            <a:extLst>
              <a:ext uri="{FF2B5EF4-FFF2-40B4-BE49-F238E27FC236}">
                <a16:creationId xmlns:a16="http://schemas.microsoft.com/office/drawing/2014/main" id="{28919121-7ED4-47AE-A027-4E6324DDC025}"/>
              </a:ext>
            </a:extLst>
          </p:cNvPr>
          <p:cNvCxnSpPr/>
          <p:nvPr userDrawn="1"/>
        </p:nvCxnSpPr>
        <p:spPr>
          <a:xfrm>
            <a:off x="6709916"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33">
            <a:extLst>
              <a:ext uri="{FF2B5EF4-FFF2-40B4-BE49-F238E27FC236}">
                <a16:creationId xmlns:a16="http://schemas.microsoft.com/office/drawing/2014/main" id="{AB1C9631-B2F2-493F-B8E4-25B08103C335}"/>
              </a:ext>
            </a:extLst>
          </p:cNvPr>
          <p:cNvCxnSpPr/>
          <p:nvPr userDrawn="1"/>
        </p:nvCxnSpPr>
        <p:spPr>
          <a:xfrm>
            <a:off x="6344156"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33">
            <a:extLst>
              <a:ext uri="{FF2B5EF4-FFF2-40B4-BE49-F238E27FC236}">
                <a16:creationId xmlns:a16="http://schemas.microsoft.com/office/drawing/2014/main" id="{ECD201EC-F1BB-4284-A027-EEC1D640E435}"/>
              </a:ext>
            </a:extLst>
          </p:cNvPr>
          <p:cNvCxnSpPr/>
          <p:nvPr userDrawn="1"/>
        </p:nvCxnSpPr>
        <p:spPr>
          <a:xfrm>
            <a:off x="8540155"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33">
            <a:extLst>
              <a:ext uri="{FF2B5EF4-FFF2-40B4-BE49-F238E27FC236}">
                <a16:creationId xmlns:a16="http://schemas.microsoft.com/office/drawing/2014/main" id="{901999BD-15AC-42AE-9CDC-C4726810E487}"/>
              </a:ext>
            </a:extLst>
          </p:cNvPr>
          <p:cNvCxnSpPr/>
          <p:nvPr userDrawn="1"/>
        </p:nvCxnSpPr>
        <p:spPr>
          <a:xfrm>
            <a:off x="8174395"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35">
            <a:extLst>
              <a:ext uri="{FF2B5EF4-FFF2-40B4-BE49-F238E27FC236}">
                <a16:creationId xmlns:a16="http://schemas.microsoft.com/office/drawing/2014/main" id="{1DEF33FC-E6A4-4C1E-A0B4-2512CFDCD3D9}"/>
              </a:ext>
            </a:extLst>
          </p:cNvPr>
          <p:cNvCxnSpPr/>
          <p:nvPr userDrawn="1"/>
        </p:nvCxnSpPr>
        <p:spPr>
          <a:xfrm>
            <a:off x="10004633"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35">
            <a:extLst>
              <a:ext uri="{FF2B5EF4-FFF2-40B4-BE49-F238E27FC236}">
                <a16:creationId xmlns:a16="http://schemas.microsoft.com/office/drawing/2014/main" id="{69DBA4B5-5884-449F-B185-203A4B65A20D}"/>
              </a:ext>
            </a:extLst>
          </p:cNvPr>
          <p:cNvCxnSpPr/>
          <p:nvPr userDrawn="1"/>
        </p:nvCxnSpPr>
        <p:spPr>
          <a:xfrm>
            <a:off x="10370393"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 Verbindung 34">
            <a:extLst>
              <a:ext uri="{FF2B5EF4-FFF2-40B4-BE49-F238E27FC236}">
                <a16:creationId xmlns:a16="http://schemas.microsoft.com/office/drawing/2014/main" id="{6E375CF0-5084-4837-81AB-2D6D45BE1E2B}"/>
              </a:ext>
            </a:extLst>
          </p:cNvPr>
          <p:cNvCxnSpPr/>
          <p:nvPr userDrawn="1"/>
        </p:nvCxnSpPr>
        <p:spPr>
          <a:xfrm>
            <a:off x="6527036"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35">
            <a:extLst>
              <a:ext uri="{FF2B5EF4-FFF2-40B4-BE49-F238E27FC236}">
                <a16:creationId xmlns:a16="http://schemas.microsoft.com/office/drawing/2014/main" id="{F24CF0B9-2CBF-4FB6-AAAD-46C598EF3F29}"/>
              </a:ext>
            </a:extLst>
          </p:cNvPr>
          <p:cNvCxnSpPr/>
          <p:nvPr userDrawn="1"/>
        </p:nvCxnSpPr>
        <p:spPr>
          <a:xfrm>
            <a:off x="11834869"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33">
            <a:extLst>
              <a:ext uri="{FF2B5EF4-FFF2-40B4-BE49-F238E27FC236}">
                <a16:creationId xmlns:a16="http://schemas.microsoft.com/office/drawing/2014/main" id="{690D9EEA-78FB-4BA1-A9BB-B644F1227D81}"/>
              </a:ext>
            </a:extLst>
          </p:cNvPr>
          <p:cNvCxnSpPr/>
          <p:nvPr userDrawn="1"/>
        </p:nvCxnSpPr>
        <p:spPr>
          <a:xfrm>
            <a:off x="1219200"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33">
            <a:extLst>
              <a:ext uri="{FF2B5EF4-FFF2-40B4-BE49-F238E27FC236}">
                <a16:creationId xmlns:a16="http://schemas.microsoft.com/office/drawing/2014/main" id="{2CA4AFBA-291E-46FD-8A6A-65E443DE84AD}"/>
              </a:ext>
            </a:extLst>
          </p:cNvPr>
          <p:cNvCxnSpPr/>
          <p:nvPr userDrawn="1"/>
        </p:nvCxnSpPr>
        <p:spPr>
          <a:xfrm>
            <a:off x="853440"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33">
            <a:extLst>
              <a:ext uri="{FF2B5EF4-FFF2-40B4-BE49-F238E27FC236}">
                <a16:creationId xmlns:a16="http://schemas.microsoft.com/office/drawing/2014/main" id="{A0B61DFE-53A5-48F6-88D8-721E3B58EEF4}"/>
              </a:ext>
            </a:extLst>
          </p:cNvPr>
          <p:cNvCxnSpPr/>
          <p:nvPr userDrawn="1"/>
        </p:nvCxnSpPr>
        <p:spPr>
          <a:xfrm>
            <a:off x="4879677"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33">
            <a:extLst>
              <a:ext uri="{FF2B5EF4-FFF2-40B4-BE49-F238E27FC236}">
                <a16:creationId xmlns:a16="http://schemas.microsoft.com/office/drawing/2014/main" id="{F398E6B9-8E15-42D4-80B5-FE9B4E4A4AF9}"/>
              </a:ext>
            </a:extLst>
          </p:cNvPr>
          <p:cNvCxnSpPr/>
          <p:nvPr userDrawn="1"/>
        </p:nvCxnSpPr>
        <p:spPr>
          <a:xfrm>
            <a:off x="4513917"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33">
            <a:extLst>
              <a:ext uri="{FF2B5EF4-FFF2-40B4-BE49-F238E27FC236}">
                <a16:creationId xmlns:a16="http://schemas.microsoft.com/office/drawing/2014/main" id="{4F65A1C9-43D3-40AA-9AD5-B51A2AFEBCCF}"/>
              </a:ext>
            </a:extLst>
          </p:cNvPr>
          <p:cNvCxnSpPr/>
          <p:nvPr userDrawn="1"/>
        </p:nvCxnSpPr>
        <p:spPr>
          <a:xfrm>
            <a:off x="3049439" y="70043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33">
            <a:extLst>
              <a:ext uri="{FF2B5EF4-FFF2-40B4-BE49-F238E27FC236}">
                <a16:creationId xmlns:a16="http://schemas.microsoft.com/office/drawing/2014/main" id="{8488031E-7BA2-48FA-949F-1F51475D7034}"/>
              </a:ext>
            </a:extLst>
          </p:cNvPr>
          <p:cNvCxnSpPr/>
          <p:nvPr userDrawn="1"/>
        </p:nvCxnSpPr>
        <p:spPr>
          <a:xfrm>
            <a:off x="2683679" y="70000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33">
            <a:extLst>
              <a:ext uri="{FF2B5EF4-FFF2-40B4-BE49-F238E27FC236}">
                <a16:creationId xmlns:a16="http://schemas.microsoft.com/office/drawing/2014/main" id="{60C9EC0E-36C9-4FE1-A188-C32C245BE45E}"/>
              </a:ext>
            </a:extLst>
          </p:cNvPr>
          <p:cNvCxnSpPr/>
          <p:nvPr userDrawn="1"/>
        </p:nvCxnSpPr>
        <p:spPr>
          <a:xfrm>
            <a:off x="6709916"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33">
            <a:extLst>
              <a:ext uri="{FF2B5EF4-FFF2-40B4-BE49-F238E27FC236}">
                <a16:creationId xmlns:a16="http://schemas.microsoft.com/office/drawing/2014/main" id="{CA438011-286C-45B5-AD11-4074F9EAB5DB}"/>
              </a:ext>
            </a:extLst>
          </p:cNvPr>
          <p:cNvCxnSpPr/>
          <p:nvPr userDrawn="1"/>
        </p:nvCxnSpPr>
        <p:spPr>
          <a:xfrm>
            <a:off x="6344156"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33">
            <a:extLst>
              <a:ext uri="{FF2B5EF4-FFF2-40B4-BE49-F238E27FC236}">
                <a16:creationId xmlns:a16="http://schemas.microsoft.com/office/drawing/2014/main" id="{C3488E8F-72F1-4FB1-968F-2DC565478217}"/>
              </a:ext>
            </a:extLst>
          </p:cNvPr>
          <p:cNvCxnSpPr/>
          <p:nvPr userDrawn="1"/>
        </p:nvCxnSpPr>
        <p:spPr>
          <a:xfrm>
            <a:off x="8540155"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33">
            <a:extLst>
              <a:ext uri="{FF2B5EF4-FFF2-40B4-BE49-F238E27FC236}">
                <a16:creationId xmlns:a16="http://schemas.microsoft.com/office/drawing/2014/main" id="{9526D2B4-7D07-41D8-BFED-979B694FB01D}"/>
              </a:ext>
            </a:extLst>
          </p:cNvPr>
          <p:cNvCxnSpPr/>
          <p:nvPr userDrawn="1"/>
        </p:nvCxnSpPr>
        <p:spPr>
          <a:xfrm>
            <a:off x="8174395"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35">
            <a:extLst>
              <a:ext uri="{FF2B5EF4-FFF2-40B4-BE49-F238E27FC236}">
                <a16:creationId xmlns:a16="http://schemas.microsoft.com/office/drawing/2014/main" id="{6D5A67CA-6135-4E0E-B1A3-19329271C5BF}"/>
              </a:ext>
            </a:extLst>
          </p:cNvPr>
          <p:cNvCxnSpPr/>
          <p:nvPr userDrawn="1"/>
        </p:nvCxnSpPr>
        <p:spPr>
          <a:xfrm>
            <a:off x="10004633"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35">
            <a:extLst>
              <a:ext uri="{FF2B5EF4-FFF2-40B4-BE49-F238E27FC236}">
                <a16:creationId xmlns:a16="http://schemas.microsoft.com/office/drawing/2014/main" id="{6863FC30-ADD3-4E7E-8A3E-04BEC5660709}"/>
              </a:ext>
            </a:extLst>
          </p:cNvPr>
          <p:cNvCxnSpPr/>
          <p:nvPr userDrawn="1"/>
        </p:nvCxnSpPr>
        <p:spPr>
          <a:xfrm>
            <a:off x="10370393"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53B1E2C6-ADA7-4300-A0DD-7037D7C36124}"/>
              </a:ext>
            </a:extLst>
          </p:cNvPr>
          <p:cNvCxnSpPr/>
          <p:nvPr userDrawn="1"/>
        </p:nvCxnSpPr>
        <p:spPr>
          <a:xfrm rot="5400000">
            <a:off x="-207264"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1A728DE6-A232-425C-ACA5-65C150D24663}"/>
              </a:ext>
            </a:extLst>
          </p:cNvPr>
          <p:cNvCxnSpPr/>
          <p:nvPr userDrawn="1"/>
        </p:nvCxnSpPr>
        <p:spPr>
          <a:xfrm rot="5400000">
            <a:off x="-207264"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273260DA-CC56-4BF2-8298-0C08E31D6932}"/>
              </a:ext>
            </a:extLst>
          </p:cNvPr>
          <p:cNvCxnSpPr/>
          <p:nvPr userDrawn="1"/>
        </p:nvCxnSpPr>
        <p:spPr>
          <a:xfrm rot="5400000">
            <a:off x="-207264" y="31585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26">
            <a:extLst>
              <a:ext uri="{FF2B5EF4-FFF2-40B4-BE49-F238E27FC236}">
                <a16:creationId xmlns:a16="http://schemas.microsoft.com/office/drawing/2014/main" id="{0D9DDB72-5782-47F5-997B-E226D71C2D2D}"/>
              </a:ext>
            </a:extLst>
          </p:cNvPr>
          <p:cNvCxnSpPr/>
          <p:nvPr userDrawn="1"/>
        </p:nvCxnSpPr>
        <p:spPr>
          <a:xfrm rot="5400000">
            <a:off x="-207264" y="24788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26">
            <a:extLst>
              <a:ext uri="{FF2B5EF4-FFF2-40B4-BE49-F238E27FC236}">
                <a16:creationId xmlns:a16="http://schemas.microsoft.com/office/drawing/2014/main" id="{11D33EC4-7358-4CEA-95F8-AE5154D4B582}"/>
              </a:ext>
            </a:extLst>
          </p:cNvPr>
          <p:cNvCxnSpPr/>
          <p:nvPr userDrawn="1"/>
        </p:nvCxnSpPr>
        <p:spPr>
          <a:xfrm rot="5400000">
            <a:off x="-207264" y="211800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26">
            <a:extLst>
              <a:ext uri="{FF2B5EF4-FFF2-40B4-BE49-F238E27FC236}">
                <a16:creationId xmlns:a16="http://schemas.microsoft.com/office/drawing/2014/main" id="{16AF1720-D25C-48D0-A8ED-FD234EACFEBA}"/>
              </a:ext>
            </a:extLst>
          </p:cNvPr>
          <p:cNvCxnSpPr/>
          <p:nvPr userDrawn="1"/>
        </p:nvCxnSpPr>
        <p:spPr>
          <a:xfrm rot="5400000">
            <a:off x="-207264" y="14382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26">
            <a:extLst>
              <a:ext uri="{FF2B5EF4-FFF2-40B4-BE49-F238E27FC236}">
                <a16:creationId xmlns:a16="http://schemas.microsoft.com/office/drawing/2014/main" id="{B84EA409-415E-4215-9259-4987C133DEB1}"/>
              </a:ext>
            </a:extLst>
          </p:cNvPr>
          <p:cNvCxnSpPr/>
          <p:nvPr userDrawn="1"/>
        </p:nvCxnSpPr>
        <p:spPr>
          <a:xfrm rot="5400000">
            <a:off x="-207264" y="107742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26">
            <a:extLst>
              <a:ext uri="{FF2B5EF4-FFF2-40B4-BE49-F238E27FC236}">
                <a16:creationId xmlns:a16="http://schemas.microsoft.com/office/drawing/2014/main" id="{9F36F39F-CCA0-4348-B527-9FFF8C80C02B}"/>
              </a:ext>
            </a:extLst>
          </p:cNvPr>
          <p:cNvCxnSpPr/>
          <p:nvPr userDrawn="1"/>
        </p:nvCxnSpPr>
        <p:spPr>
          <a:xfrm rot="5400000">
            <a:off x="-207264" y="3976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26">
            <a:extLst>
              <a:ext uri="{FF2B5EF4-FFF2-40B4-BE49-F238E27FC236}">
                <a16:creationId xmlns:a16="http://schemas.microsoft.com/office/drawing/2014/main" id="{CBD5609B-CAFC-4582-B5E7-FD466A5715B4}"/>
              </a:ext>
            </a:extLst>
          </p:cNvPr>
          <p:cNvCxnSpPr/>
          <p:nvPr userDrawn="1"/>
        </p:nvCxnSpPr>
        <p:spPr>
          <a:xfrm rot="5400000">
            <a:off x="-207264" y="41991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26">
            <a:extLst>
              <a:ext uri="{FF2B5EF4-FFF2-40B4-BE49-F238E27FC236}">
                <a16:creationId xmlns:a16="http://schemas.microsoft.com/office/drawing/2014/main" id="{A888101D-F2AB-46C8-AC07-D9CAE7D94BAF}"/>
              </a:ext>
            </a:extLst>
          </p:cNvPr>
          <p:cNvCxnSpPr/>
          <p:nvPr userDrawn="1"/>
        </p:nvCxnSpPr>
        <p:spPr>
          <a:xfrm rot="5400000">
            <a:off x="-207264" y="455999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26">
            <a:extLst>
              <a:ext uri="{FF2B5EF4-FFF2-40B4-BE49-F238E27FC236}">
                <a16:creationId xmlns:a16="http://schemas.microsoft.com/office/drawing/2014/main" id="{B4BFC9AE-421D-498A-ACDB-49F78CDBE682}"/>
              </a:ext>
            </a:extLst>
          </p:cNvPr>
          <p:cNvCxnSpPr/>
          <p:nvPr userDrawn="1"/>
        </p:nvCxnSpPr>
        <p:spPr>
          <a:xfrm rot="5400000">
            <a:off x="-207264"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 Verbindung 26">
            <a:extLst>
              <a:ext uri="{FF2B5EF4-FFF2-40B4-BE49-F238E27FC236}">
                <a16:creationId xmlns:a16="http://schemas.microsoft.com/office/drawing/2014/main" id="{750C035D-5700-473D-BA05-1A43A4EB95C0}"/>
              </a:ext>
            </a:extLst>
          </p:cNvPr>
          <p:cNvCxnSpPr/>
          <p:nvPr userDrawn="1"/>
        </p:nvCxnSpPr>
        <p:spPr>
          <a:xfrm rot="5400000">
            <a:off x="12399264"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26">
            <a:extLst>
              <a:ext uri="{FF2B5EF4-FFF2-40B4-BE49-F238E27FC236}">
                <a16:creationId xmlns:a16="http://schemas.microsoft.com/office/drawing/2014/main" id="{B37E8C31-C457-49F9-82F8-6E6E4AD516B1}"/>
              </a:ext>
            </a:extLst>
          </p:cNvPr>
          <p:cNvCxnSpPr/>
          <p:nvPr userDrawn="1"/>
        </p:nvCxnSpPr>
        <p:spPr>
          <a:xfrm rot="5400000">
            <a:off x="12399264"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 Verbindung 26">
            <a:extLst>
              <a:ext uri="{FF2B5EF4-FFF2-40B4-BE49-F238E27FC236}">
                <a16:creationId xmlns:a16="http://schemas.microsoft.com/office/drawing/2014/main" id="{2F50D03E-058C-4B19-AC5A-5182C82358B6}"/>
              </a:ext>
            </a:extLst>
          </p:cNvPr>
          <p:cNvCxnSpPr/>
          <p:nvPr userDrawn="1"/>
        </p:nvCxnSpPr>
        <p:spPr>
          <a:xfrm rot="5400000">
            <a:off x="12399264" y="31585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26">
            <a:extLst>
              <a:ext uri="{FF2B5EF4-FFF2-40B4-BE49-F238E27FC236}">
                <a16:creationId xmlns:a16="http://schemas.microsoft.com/office/drawing/2014/main" id="{8778A465-244B-4B22-8F5F-305B1C7EC92D}"/>
              </a:ext>
            </a:extLst>
          </p:cNvPr>
          <p:cNvCxnSpPr/>
          <p:nvPr userDrawn="1"/>
        </p:nvCxnSpPr>
        <p:spPr>
          <a:xfrm rot="5400000">
            <a:off x="12399264" y="24788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 Verbindung 26">
            <a:extLst>
              <a:ext uri="{FF2B5EF4-FFF2-40B4-BE49-F238E27FC236}">
                <a16:creationId xmlns:a16="http://schemas.microsoft.com/office/drawing/2014/main" id="{15013B41-C897-40ED-A86F-8B01315E9BCB}"/>
              </a:ext>
            </a:extLst>
          </p:cNvPr>
          <p:cNvCxnSpPr/>
          <p:nvPr userDrawn="1"/>
        </p:nvCxnSpPr>
        <p:spPr>
          <a:xfrm rot="5400000">
            <a:off x="12399264" y="211800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 Verbindung 26">
            <a:extLst>
              <a:ext uri="{FF2B5EF4-FFF2-40B4-BE49-F238E27FC236}">
                <a16:creationId xmlns:a16="http://schemas.microsoft.com/office/drawing/2014/main" id="{E8FE047E-B97F-4F02-AD50-104DC6B315FE}"/>
              </a:ext>
            </a:extLst>
          </p:cNvPr>
          <p:cNvCxnSpPr/>
          <p:nvPr userDrawn="1"/>
        </p:nvCxnSpPr>
        <p:spPr>
          <a:xfrm rot="5400000">
            <a:off x="12399264" y="14382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 Verbindung 26">
            <a:extLst>
              <a:ext uri="{FF2B5EF4-FFF2-40B4-BE49-F238E27FC236}">
                <a16:creationId xmlns:a16="http://schemas.microsoft.com/office/drawing/2014/main" id="{BC6669ED-B1F1-4DDA-8EA7-D4B1357D4EA6}"/>
              </a:ext>
            </a:extLst>
          </p:cNvPr>
          <p:cNvCxnSpPr/>
          <p:nvPr userDrawn="1"/>
        </p:nvCxnSpPr>
        <p:spPr>
          <a:xfrm rot="5400000">
            <a:off x="12399264" y="107742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 Verbindung 26">
            <a:extLst>
              <a:ext uri="{FF2B5EF4-FFF2-40B4-BE49-F238E27FC236}">
                <a16:creationId xmlns:a16="http://schemas.microsoft.com/office/drawing/2014/main" id="{16DCA8BE-27F9-46C2-B4F1-ECD59D8D3FB9}"/>
              </a:ext>
            </a:extLst>
          </p:cNvPr>
          <p:cNvCxnSpPr/>
          <p:nvPr userDrawn="1"/>
        </p:nvCxnSpPr>
        <p:spPr>
          <a:xfrm rot="5400000">
            <a:off x="12399264" y="3976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 Verbindung 26">
            <a:extLst>
              <a:ext uri="{FF2B5EF4-FFF2-40B4-BE49-F238E27FC236}">
                <a16:creationId xmlns:a16="http://schemas.microsoft.com/office/drawing/2014/main" id="{BDAB1003-C375-4F84-BB0B-42A4C10D4E4D}"/>
              </a:ext>
            </a:extLst>
          </p:cNvPr>
          <p:cNvCxnSpPr/>
          <p:nvPr userDrawn="1"/>
        </p:nvCxnSpPr>
        <p:spPr>
          <a:xfrm rot="5400000">
            <a:off x="12399264" y="41991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 Verbindung 26">
            <a:extLst>
              <a:ext uri="{FF2B5EF4-FFF2-40B4-BE49-F238E27FC236}">
                <a16:creationId xmlns:a16="http://schemas.microsoft.com/office/drawing/2014/main" id="{088D6805-BC04-485B-938B-5536C96E8DA6}"/>
              </a:ext>
            </a:extLst>
          </p:cNvPr>
          <p:cNvCxnSpPr/>
          <p:nvPr userDrawn="1"/>
        </p:nvCxnSpPr>
        <p:spPr>
          <a:xfrm rot="5400000">
            <a:off x="12399264" y="455999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 Verbindung 26">
            <a:extLst>
              <a:ext uri="{FF2B5EF4-FFF2-40B4-BE49-F238E27FC236}">
                <a16:creationId xmlns:a16="http://schemas.microsoft.com/office/drawing/2014/main" id="{A4458811-3440-4840-B7FE-B24DA0C225CA}"/>
              </a:ext>
            </a:extLst>
          </p:cNvPr>
          <p:cNvCxnSpPr/>
          <p:nvPr userDrawn="1"/>
        </p:nvCxnSpPr>
        <p:spPr>
          <a:xfrm rot="5400000">
            <a:off x="12399264"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 Verbindung 33">
            <a:extLst>
              <a:ext uri="{FF2B5EF4-FFF2-40B4-BE49-F238E27FC236}">
                <a16:creationId xmlns:a16="http://schemas.microsoft.com/office/drawing/2014/main" id="{770DE3F2-9F81-4BB4-B6D3-E78392A0D58D}"/>
              </a:ext>
            </a:extLst>
          </p:cNvPr>
          <p:cNvCxnSpPr/>
          <p:nvPr userDrawn="1"/>
        </p:nvCxnSpPr>
        <p:spPr>
          <a:xfrm>
            <a:off x="557408"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Gerade Verbindung 33">
            <a:extLst>
              <a:ext uri="{FF2B5EF4-FFF2-40B4-BE49-F238E27FC236}">
                <a16:creationId xmlns:a16="http://schemas.microsoft.com/office/drawing/2014/main" id="{C88FA586-DD69-4C50-BE9D-2D35939E868C}"/>
              </a:ext>
            </a:extLst>
          </p:cNvPr>
          <p:cNvCxnSpPr/>
          <p:nvPr userDrawn="1"/>
        </p:nvCxnSpPr>
        <p:spPr>
          <a:xfrm>
            <a:off x="557408"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Footer Placeholder 37">
            <a:extLst>
              <a:ext uri="{FF2B5EF4-FFF2-40B4-BE49-F238E27FC236}">
                <a16:creationId xmlns:a16="http://schemas.microsoft.com/office/drawing/2014/main" id="{959077E1-A8DD-432A-9291-A6D3F71558D3}"/>
              </a:ext>
            </a:extLst>
          </p:cNvPr>
          <p:cNvSpPr>
            <a:spLocks noGrp="1"/>
          </p:cNvSpPr>
          <p:nvPr>
            <p:ph type="ftr" sz="quarter" idx="3"/>
          </p:nvPr>
        </p:nvSpPr>
        <p:spPr>
          <a:xfrm rot="16200000">
            <a:off x="-1177291" y="3996696"/>
            <a:ext cx="2982965" cy="146304"/>
          </a:xfrm>
          <a:prstGeom prst="rect">
            <a:avLst/>
          </a:prstGeom>
        </p:spPr>
        <p:txBody>
          <a:bodyPr vert="horz" lIns="0" tIns="0" rIns="0" bIns="0" rtlCol="0" anchor="t" anchorCtr="0"/>
          <a:lstStyle>
            <a:lvl1pPr algn="l">
              <a:defRPr lang="en-US" sz="800" kern="1200">
                <a:solidFill>
                  <a:schemeClr val="tx1"/>
                </a:solidFill>
                <a:latin typeface="+mn-lt"/>
                <a:ea typeface="+mn-ea"/>
                <a:cs typeface="+mn-cs"/>
              </a:defRPr>
            </a:lvl1pPr>
          </a:lstStyle>
          <a:p>
            <a:r>
              <a:rPr lang="en-US"/>
              <a:t>Confidential</a:t>
            </a:r>
          </a:p>
        </p:txBody>
      </p:sp>
    </p:spTree>
    <p:extLst>
      <p:ext uri="{BB962C8B-B14F-4D97-AF65-F5344CB8AC3E}">
        <p14:creationId xmlns:p14="http://schemas.microsoft.com/office/powerpoint/2010/main" val="19187931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 id="2147483887" r:id="rId30"/>
    <p:sldLayoutId id="2147483888" r:id="rId31"/>
    <p:sldLayoutId id="2147483889" r:id="rId32"/>
    <p:sldLayoutId id="2147483890" r:id="rId33"/>
    <p:sldLayoutId id="2147483891" r:id="rId34"/>
    <p:sldLayoutId id="2147483892" r:id="rId35"/>
    <p:sldLayoutId id="2147483893" r:id="rId36"/>
    <p:sldLayoutId id="2147483894" r:id="rId37"/>
    <p:sldLayoutId id="2147483895" r:id="rId38"/>
    <p:sldLayoutId id="2147483896" r:id="rId39"/>
    <p:sldLayoutId id="2147483897" r:id="rId40"/>
    <p:sldLayoutId id="2147483898" r:id="rId41"/>
    <p:sldLayoutId id="2147483899" r:id="rId42"/>
    <p:sldLayoutId id="2147483900" r:id="rId43"/>
    <p:sldLayoutId id="2147483901" r:id="rId44"/>
    <p:sldLayoutId id="2147483902" r:id="rId4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377" rtl="0" eaLnBrk="1" latinLnBrk="0" hangingPunct="1">
        <a:lnSpc>
          <a:spcPct val="100000"/>
        </a:lnSpc>
        <a:spcBef>
          <a:spcPct val="0"/>
        </a:spcBef>
        <a:buNone/>
        <a:defRPr sz="2933"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800"/>
        </a:spcAft>
        <a:buFont typeface="Arial" panose="020B0604020202020204" pitchFamily="34" charset="0"/>
        <a:buNone/>
        <a:defRPr sz="1467" kern="1200">
          <a:solidFill>
            <a:schemeClr val="tx2"/>
          </a:solidFill>
          <a:latin typeface="+mn-lt"/>
          <a:ea typeface="+mn-ea"/>
          <a:cs typeface="+mn-cs"/>
        </a:defRPr>
      </a:lvl1pPr>
      <a:lvl2pPr marL="154513" indent="-154513" algn="l" defTabSz="914377" rtl="0" eaLnBrk="1" latinLnBrk="0" hangingPunct="1">
        <a:lnSpc>
          <a:spcPct val="100000"/>
        </a:lnSpc>
        <a:spcBef>
          <a:spcPts val="0"/>
        </a:spcBef>
        <a:spcAft>
          <a:spcPts val="800"/>
        </a:spcAft>
        <a:buFont typeface="Arial" panose="020B0604020202020204" pitchFamily="34" charset="0"/>
        <a:buChar char="•"/>
        <a:defRPr sz="1467" kern="1200">
          <a:solidFill>
            <a:schemeClr val="tx2"/>
          </a:solidFill>
          <a:latin typeface="+mn-lt"/>
          <a:ea typeface="+mn-ea"/>
          <a:cs typeface="+mn-cs"/>
        </a:defRPr>
      </a:lvl2pPr>
      <a:lvl3pPr marL="309026" indent="-154513" algn="l" defTabSz="914377" rtl="0" eaLnBrk="1" latinLnBrk="0" hangingPunct="1">
        <a:lnSpc>
          <a:spcPct val="100000"/>
        </a:lnSpc>
        <a:spcBef>
          <a:spcPts val="0"/>
        </a:spcBef>
        <a:spcAft>
          <a:spcPts val="800"/>
        </a:spcAft>
        <a:buFont typeface="Symbol" pitchFamily="2" charset="2"/>
        <a:buChar char="-"/>
        <a:defRPr sz="1467" kern="1200">
          <a:solidFill>
            <a:schemeClr val="tx2"/>
          </a:solidFill>
          <a:latin typeface="+mn-lt"/>
          <a:ea typeface="+mn-ea"/>
          <a:cs typeface="+mn-cs"/>
        </a:defRPr>
      </a:lvl3pPr>
      <a:lvl4pPr marL="455073" indent="-146047" algn="l" defTabSz="914377" rtl="0" eaLnBrk="1" latinLnBrk="0" hangingPunct="1">
        <a:lnSpc>
          <a:spcPct val="100000"/>
        </a:lnSpc>
        <a:spcBef>
          <a:spcPts val="0"/>
        </a:spcBef>
        <a:spcAft>
          <a:spcPts val="800"/>
        </a:spcAft>
        <a:buFont typeface="Arial" panose="020B0604020202020204" pitchFamily="34" charset="0"/>
        <a:buChar char="•"/>
        <a:defRPr sz="1467" kern="1200">
          <a:solidFill>
            <a:schemeClr val="tx2"/>
          </a:solidFill>
          <a:latin typeface="+mn-lt"/>
          <a:ea typeface="+mn-ea"/>
          <a:cs typeface="+mn-cs"/>
        </a:defRPr>
      </a:lvl4pPr>
      <a:lvl5pPr marL="609585" indent="-154513" algn="l" defTabSz="914377" rtl="0" eaLnBrk="1" latinLnBrk="0" hangingPunct="1">
        <a:lnSpc>
          <a:spcPct val="100000"/>
        </a:lnSpc>
        <a:spcBef>
          <a:spcPts val="0"/>
        </a:spcBef>
        <a:spcAft>
          <a:spcPts val="800"/>
        </a:spcAft>
        <a:buFont typeface="Symbol" pitchFamily="2" charset="2"/>
        <a:buChar char="-"/>
        <a:tabLst/>
        <a:defRPr sz="14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84">
          <p15:clr>
            <a:srgbClr val="F26B43"/>
          </p15:clr>
        </p15:guide>
        <p15:guide id="3" pos="576">
          <p15:clr>
            <a:srgbClr val="F26B43"/>
          </p15:clr>
        </p15:guide>
        <p15:guide id="4" pos="5592">
          <p15:clr>
            <a:srgbClr val="F26B43"/>
          </p15:clr>
        </p15:guide>
        <p15:guide id="5" pos="3170">
          <p15:clr>
            <a:srgbClr val="F26B43"/>
          </p15:clr>
        </p15:guide>
        <p15:guide id="6" pos="1268">
          <p15:clr>
            <a:srgbClr val="F26B43"/>
          </p15:clr>
        </p15:guide>
        <p15:guide id="7" pos="1440">
          <p15:clr>
            <a:srgbClr val="F26B43"/>
          </p15:clr>
        </p15:guide>
        <p15:guide id="8" pos="2306">
          <p15:clr>
            <a:srgbClr val="F26B43"/>
          </p15:clr>
        </p15:guide>
        <p15:guide id="9" pos="2133">
          <p15:clr>
            <a:srgbClr val="F26B43"/>
          </p15:clr>
        </p15:guide>
        <p15:guide id="10" pos="2996">
          <p15:clr>
            <a:srgbClr val="F26B43"/>
          </p15:clr>
        </p15:guide>
        <p15:guide id="11" pos="3864">
          <p15:clr>
            <a:srgbClr val="F26B43"/>
          </p15:clr>
        </p15:guide>
        <p15:guide id="12" pos="4035">
          <p15:clr>
            <a:srgbClr val="F26B43"/>
          </p15:clr>
        </p15:guide>
        <p15:guide id="13" pos="4728">
          <p15:clr>
            <a:srgbClr val="F26B43"/>
          </p15:clr>
        </p15:guide>
        <p15:guide id="14" pos="4899">
          <p15:clr>
            <a:srgbClr val="F26B43"/>
          </p15:clr>
        </p15:guide>
        <p15:guide id="15" pos="402">
          <p15:clr>
            <a:srgbClr val="F26B43"/>
          </p15:clr>
        </p15:guide>
        <p15:guide id="16" orient="horz" pos="3010">
          <p15:clr>
            <a:srgbClr val="F26B43"/>
          </p15:clr>
        </p15:guide>
        <p15:guide id="17" orient="horz" pos="187">
          <p15:clr>
            <a:srgbClr val="F26B43"/>
          </p15:clr>
        </p15:guide>
        <p15:guide id="18" orient="horz" pos="722">
          <p15:clr>
            <a:srgbClr val="F26B43"/>
          </p15:clr>
        </p15:guide>
        <p15:guide id="19"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1" name="Gerade Verbindung 46">
            <a:extLst>
              <a:ext uri="{FF2B5EF4-FFF2-40B4-BE49-F238E27FC236}">
                <a16:creationId xmlns:a16="http://schemas.microsoft.com/office/drawing/2014/main" id="{AC8E447A-7028-408F-B0D9-BBD0EDD9BB2C}"/>
              </a:ext>
            </a:extLst>
          </p:cNvPr>
          <p:cNvCxnSpPr/>
          <p:nvPr userDrawn="1"/>
        </p:nvCxnSpPr>
        <p:spPr>
          <a:xfrm rot="5400000">
            <a:off x="12399264" y="628032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6">
            <a:extLst>
              <a:ext uri="{FF2B5EF4-FFF2-40B4-BE49-F238E27FC236}">
                <a16:creationId xmlns:a16="http://schemas.microsoft.com/office/drawing/2014/main" id="{8DAA8C91-DBAE-4BD8-960D-9FBE8D1E40CF}"/>
              </a:ext>
            </a:extLst>
          </p:cNvPr>
          <p:cNvCxnSpPr/>
          <p:nvPr userDrawn="1"/>
        </p:nvCxnSpPr>
        <p:spPr>
          <a:xfrm rot="5400000">
            <a:off x="-207264" y="628032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Placeholder 34">
            <a:extLst>
              <a:ext uri="{FF2B5EF4-FFF2-40B4-BE49-F238E27FC236}">
                <a16:creationId xmlns:a16="http://schemas.microsoft.com/office/drawing/2014/main" id="{CE310480-7690-4AB0-A3F2-690CD6714564}"/>
              </a:ext>
            </a:extLst>
          </p:cNvPr>
          <p:cNvSpPr>
            <a:spLocks noGrp="1"/>
          </p:cNvSpPr>
          <p:nvPr userDrawn="1">
            <p:ph type="title"/>
          </p:nvPr>
        </p:nvSpPr>
        <p:spPr>
          <a:xfrm>
            <a:off x="1219200" y="410183"/>
            <a:ext cx="10615669" cy="1089044"/>
          </a:xfrm>
          <a:prstGeom prst="rect">
            <a:avLst/>
          </a:prstGeom>
        </p:spPr>
        <p:txBody>
          <a:bodyPr vert="horz" lIns="0" tIns="0" rIns="0" bIns="0" rtlCol="0" anchor="t" anchorCtr="0">
            <a:noAutofit/>
          </a:bodyPr>
          <a:lstStyle/>
          <a:p>
            <a:r>
              <a:rPr lang="en-US" noProof="0" dirty="0"/>
              <a:t>Click to edit </a:t>
            </a:r>
            <a:br>
              <a:rPr lang="en-US" noProof="0" dirty="0"/>
            </a:br>
            <a:r>
              <a:rPr lang="en-US" noProof="0" dirty="0"/>
              <a:t>Master title style</a:t>
            </a:r>
          </a:p>
        </p:txBody>
      </p:sp>
      <p:sp>
        <p:nvSpPr>
          <p:cNvPr id="36" name="Text Placeholder 35">
            <a:extLst>
              <a:ext uri="{FF2B5EF4-FFF2-40B4-BE49-F238E27FC236}">
                <a16:creationId xmlns:a16="http://schemas.microsoft.com/office/drawing/2014/main" id="{6805D3C0-3CBB-43F7-AB00-F2E6841CD63B}"/>
              </a:ext>
            </a:extLst>
          </p:cNvPr>
          <p:cNvSpPr>
            <a:spLocks noGrp="1"/>
          </p:cNvSpPr>
          <p:nvPr userDrawn="1">
            <p:ph type="body" idx="1"/>
          </p:nvPr>
        </p:nvSpPr>
        <p:spPr>
          <a:xfrm>
            <a:off x="1219201" y="1528236"/>
            <a:ext cx="10617200" cy="48429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8" name="Footer Placeholder 37">
            <a:extLst>
              <a:ext uri="{FF2B5EF4-FFF2-40B4-BE49-F238E27FC236}">
                <a16:creationId xmlns:a16="http://schemas.microsoft.com/office/drawing/2014/main" id="{13330587-F72E-4C61-BD47-12B01EB1922A}"/>
              </a:ext>
            </a:extLst>
          </p:cNvPr>
          <p:cNvSpPr>
            <a:spLocks noGrp="1"/>
          </p:cNvSpPr>
          <p:nvPr userDrawn="1">
            <p:ph type="ftr" sz="quarter" idx="3"/>
          </p:nvPr>
        </p:nvSpPr>
        <p:spPr>
          <a:xfrm rot="16200000">
            <a:off x="-1177291" y="3996696"/>
            <a:ext cx="2982965" cy="146304"/>
          </a:xfrm>
          <a:prstGeom prst="rect">
            <a:avLst/>
          </a:prstGeom>
        </p:spPr>
        <p:txBody>
          <a:bodyPr vert="horz" lIns="0" tIns="0" rIns="0" bIns="0" rtlCol="0" anchor="t" anchorCtr="0"/>
          <a:lstStyle>
            <a:lvl1pPr algn="l">
              <a:defRPr lang="en-US" sz="800" kern="1200">
                <a:solidFill>
                  <a:schemeClr val="tx1"/>
                </a:solidFill>
                <a:latin typeface="+mn-lt"/>
                <a:ea typeface="+mn-ea"/>
                <a:cs typeface="+mn-cs"/>
              </a:defRPr>
            </a:lvl1pPr>
          </a:lstStyle>
          <a:p>
            <a:r>
              <a:rPr lang="en-US"/>
              <a:t>Confidential</a:t>
            </a:r>
          </a:p>
        </p:txBody>
      </p:sp>
      <p:sp>
        <p:nvSpPr>
          <p:cNvPr id="42" name="Date Placeholder 36">
            <a:extLst>
              <a:ext uri="{FF2B5EF4-FFF2-40B4-BE49-F238E27FC236}">
                <a16:creationId xmlns:a16="http://schemas.microsoft.com/office/drawing/2014/main" id="{EB016F60-46A2-42CA-8E09-47F01877BD46}"/>
              </a:ext>
            </a:extLst>
          </p:cNvPr>
          <p:cNvSpPr>
            <a:spLocks noGrp="1"/>
          </p:cNvSpPr>
          <p:nvPr>
            <p:ph type="dt" sz="half" idx="2"/>
          </p:nvPr>
        </p:nvSpPr>
        <p:spPr>
          <a:xfrm rot="16200000">
            <a:off x="36010" y="5777155"/>
            <a:ext cx="556364" cy="146304"/>
          </a:xfrm>
          <a:prstGeom prst="rect">
            <a:avLst/>
          </a:prstGeom>
        </p:spPr>
        <p:txBody>
          <a:bodyPr vert="horz" lIns="0" tIns="0" rIns="0" bIns="0" rtlCol="0" anchor="t" anchorCtr="0"/>
          <a:lstStyle>
            <a:lvl1pPr marL="0" algn="l" defTabSz="609570" rtl="0" eaLnBrk="1" latinLnBrk="0" hangingPunct="1">
              <a:defRPr lang="en-US" sz="800" kern="1200" smtClean="0">
                <a:solidFill>
                  <a:schemeClr val="tx1"/>
                </a:solidFill>
                <a:latin typeface="+mn-lt"/>
                <a:ea typeface="+mn-ea"/>
                <a:cs typeface="+mn-cs"/>
              </a:defRPr>
            </a:lvl1pPr>
          </a:lstStyle>
          <a:p>
            <a:fld id="{0284E03D-7B89-4424-906C-710D15D31A2F}" type="datetime1">
              <a:rPr lang="en-US" smtClean="0"/>
              <a:t>6/15/24</a:t>
            </a:fld>
            <a:endParaRPr lang="en-US"/>
          </a:p>
        </p:txBody>
      </p:sp>
      <p:sp>
        <p:nvSpPr>
          <p:cNvPr id="43" name="Slide Number Placeholder 38">
            <a:extLst>
              <a:ext uri="{FF2B5EF4-FFF2-40B4-BE49-F238E27FC236}">
                <a16:creationId xmlns:a16="http://schemas.microsoft.com/office/drawing/2014/main" id="{A0E591DF-6750-4D16-BE3B-35C6784144B3}"/>
              </a:ext>
            </a:extLst>
          </p:cNvPr>
          <p:cNvSpPr>
            <a:spLocks noGrp="1"/>
          </p:cNvSpPr>
          <p:nvPr userDrawn="1">
            <p:ph type="sldNum" sz="quarter" idx="4"/>
          </p:nvPr>
        </p:nvSpPr>
        <p:spPr>
          <a:xfrm rot="16200000">
            <a:off x="202681" y="6198688"/>
            <a:ext cx="199239" cy="146304"/>
          </a:xfrm>
          <a:prstGeom prst="rect">
            <a:avLst/>
          </a:prstGeom>
        </p:spPr>
        <p:txBody>
          <a:bodyPr vert="horz" lIns="0" tIns="0" rIns="0" bIns="0" rtlCol="0" anchor="ctr" anchorCtr="0"/>
          <a:lstStyle>
            <a:lvl1pPr algn="l">
              <a:defRPr lang="en-US" sz="800" b="1" kern="1200" smtClean="0">
                <a:solidFill>
                  <a:schemeClr val="tx1"/>
                </a:solidFill>
                <a:latin typeface="+mn-lt"/>
                <a:ea typeface="+mn-ea"/>
                <a:cs typeface="+mn-cs"/>
              </a:defRPr>
            </a:lvl1pPr>
          </a:lstStyle>
          <a:p>
            <a:fld id="{F207DD7E-2893-4952-BB40-9A5B851D3DD5}" type="slidenum">
              <a:rPr lang="en-US" smtClean="0"/>
              <a:pPr/>
              <a:t>‹#›</a:t>
            </a:fld>
            <a:endParaRPr lang="en-US"/>
          </a:p>
        </p:txBody>
      </p:sp>
      <p:cxnSp>
        <p:nvCxnSpPr>
          <p:cNvPr id="14" name="Gerade Verbindung 34">
            <a:extLst>
              <a:ext uri="{FF2B5EF4-FFF2-40B4-BE49-F238E27FC236}">
                <a16:creationId xmlns:a16="http://schemas.microsoft.com/office/drawing/2014/main" id="{8A0B504B-9A4B-4C8F-8C6A-ECB6C8FDA254}"/>
              </a:ext>
            </a:extLst>
          </p:cNvPr>
          <p:cNvCxnSpPr/>
          <p:nvPr userDrawn="1"/>
        </p:nvCxnSpPr>
        <p:spPr>
          <a:xfrm>
            <a:off x="6527036"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5">
            <a:extLst>
              <a:ext uri="{FF2B5EF4-FFF2-40B4-BE49-F238E27FC236}">
                <a16:creationId xmlns:a16="http://schemas.microsoft.com/office/drawing/2014/main" id="{1DC4E948-2D95-404B-8CF8-3C8861D415D2}"/>
              </a:ext>
            </a:extLst>
          </p:cNvPr>
          <p:cNvCxnSpPr/>
          <p:nvPr userDrawn="1"/>
        </p:nvCxnSpPr>
        <p:spPr>
          <a:xfrm>
            <a:off x="11834869"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3">
            <a:extLst>
              <a:ext uri="{FF2B5EF4-FFF2-40B4-BE49-F238E27FC236}">
                <a16:creationId xmlns:a16="http://schemas.microsoft.com/office/drawing/2014/main" id="{21A2A8A1-7DD7-410C-8D8D-45BA90780BC4}"/>
              </a:ext>
            </a:extLst>
          </p:cNvPr>
          <p:cNvCxnSpPr/>
          <p:nvPr userDrawn="1"/>
        </p:nvCxnSpPr>
        <p:spPr>
          <a:xfrm>
            <a:off x="1219200"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a:extLst>
              <a:ext uri="{FF2B5EF4-FFF2-40B4-BE49-F238E27FC236}">
                <a16:creationId xmlns:a16="http://schemas.microsoft.com/office/drawing/2014/main" id="{65BA5FAE-F231-4CBC-BE19-54331A6CB27F}"/>
              </a:ext>
            </a:extLst>
          </p:cNvPr>
          <p:cNvCxnSpPr/>
          <p:nvPr userDrawn="1"/>
        </p:nvCxnSpPr>
        <p:spPr>
          <a:xfrm>
            <a:off x="853440"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33">
            <a:extLst>
              <a:ext uri="{FF2B5EF4-FFF2-40B4-BE49-F238E27FC236}">
                <a16:creationId xmlns:a16="http://schemas.microsoft.com/office/drawing/2014/main" id="{9FA20993-40C6-4FCF-B104-7897FAE74F4B}"/>
              </a:ext>
            </a:extLst>
          </p:cNvPr>
          <p:cNvCxnSpPr/>
          <p:nvPr userDrawn="1"/>
        </p:nvCxnSpPr>
        <p:spPr>
          <a:xfrm>
            <a:off x="4879677"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33">
            <a:extLst>
              <a:ext uri="{FF2B5EF4-FFF2-40B4-BE49-F238E27FC236}">
                <a16:creationId xmlns:a16="http://schemas.microsoft.com/office/drawing/2014/main" id="{5CBA38B1-D39F-421B-9EB4-8BC773C17B16}"/>
              </a:ext>
            </a:extLst>
          </p:cNvPr>
          <p:cNvCxnSpPr/>
          <p:nvPr userDrawn="1"/>
        </p:nvCxnSpPr>
        <p:spPr>
          <a:xfrm>
            <a:off x="4513917"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33">
            <a:extLst>
              <a:ext uri="{FF2B5EF4-FFF2-40B4-BE49-F238E27FC236}">
                <a16:creationId xmlns:a16="http://schemas.microsoft.com/office/drawing/2014/main" id="{F7DABDAA-A932-491B-8182-4B917B9F2694}"/>
              </a:ext>
            </a:extLst>
          </p:cNvPr>
          <p:cNvCxnSpPr/>
          <p:nvPr userDrawn="1"/>
        </p:nvCxnSpPr>
        <p:spPr>
          <a:xfrm>
            <a:off x="3049439" y="-27854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33">
            <a:extLst>
              <a:ext uri="{FF2B5EF4-FFF2-40B4-BE49-F238E27FC236}">
                <a16:creationId xmlns:a16="http://schemas.microsoft.com/office/drawing/2014/main" id="{D4942C0C-376E-47EC-84D3-9D44B7B0A91B}"/>
              </a:ext>
            </a:extLst>
          </p:cNvPr>
          <p:cNvCxnSpPr/>
          <p:nvPr userDrawn="1"/>
        </p:nvCxnSpPr>
        <p:spPr>
          <a:xfrm>
            <a:off x="2683679" y="-28277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33">
            <a:extLst>
              <a:ext uri="{FF2B5EF4-FFF2-40B4-BE49-F238E27FC236}">
                <a16:creationId xmlns:a16="http://schemas.microsoft.com/office/drawing/2014/main" id="{28919121-7ED4-47AE-A027-4E6324DDC025}"/>
              </a:ext>
            </a:extLst>
          </p:cNvPr>
          <p:cNvCxnSpPr/>
          <p:nvPr userDrawn="1"/>
        </p:nvCxnSpPr>
        <p:spPr>
          <a:xfrm>
            <a:off x="6709916"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33">
            <a:extLst>
              <a:ext uri="{FF2B5EF4-FFF2-40B4-BE49-F238E27FC236}">
                <a16:creationId xmlns:a16="http://schemas.microsoft.com/office/drawing/2014/main" id="{AB1C9631-B2F2-493F-B8E4-25B08103C335}"/>
              </a:ext>
            </a:extLst>
          </p:cNvPr>
          <p:cNvCxnSpPr/>
          <p:nvPr userDrawn="1"/>
        </p:nvCxnSpPr>
        <p:spPr>
          <a:xfrm>
            <a:off x="6344156"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33">
            <a:extLst>
              <a:ext uri="{FF2B5EF4-FFF2-40B4-BE49-F238E27FC236}">
                <a16:creationId xmlns:a16="http://schemas.microsoft.com/office/drawing/2014/main" id="{ECD201EC-F1BB-4284-A027-EEC1D640E435}"/>
              </a:ext>
            </a:extLst>
          </p:cNvPr>
          <p:cNvCxnSpPr/>
          <p:nvPr userDrawn="1"/>
        </p:nvCxnSpPr>
        <p:spPr>
          <a:xfrm>
            <a:off x="8540155"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33">
            <a:extLst>
              <a:ext uri="{FF2B5EF4-FFF2-40B4-BE49-F238E27FC236}">
                <a16:creationId xmlns:a16="http://schemas.microsoft.com/office/drawing/2014/main" id="{901999BD-15AC-42AE-9CDC-C4726810E487}"/>
              </a:ext>
            </a:extLst>
          </p:cNvPr>
          <p:cNvCxnSpPr/>
          <p:nvPr userDrawn="1"/>
        </p:nvCxnSpPr>
        <p:spPr>
          <a:xfrm>
            <a:off x="8174395"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35">
            <a:extLst>
              <a:ext uri="{FF2B5EF4-FFF2-40B4-BE49-F238E27FC236}">
                <a16:creationId xmlns:a16="http://schemas.microsoft.com/office/drawing/2014/main" id="{1DEF33FC-E6A4-4C1E-A0B4-2512CFDCD3D9}"/>
              </a:ext>
            </a:extLst>
          </p:cNvPr>
          <p:cNvCxnSpPr/>
          <p:nvPr userDrawn="1"/>
        </p:nvCxnSpPr>
        <p:spPr>
          <a:xfrm>
            <a:off x="10004633"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35">
            <a:extLst>
              <a:ext uri="{FF2B5EF4-FFF2-40B4-BE49-F238E27FC236}">
                <a16:creationId xmlns:a16="http://schemas.microsoft.com/office/drawing/2014/main" id="{69DBA4B5-5884-449F-B185-203A4B65A20D}"/>
              </a:ext>
            </a:extLst>
          </p:cNvPr>
          <p:cNvCxnSpPr/>
          <p:nvPr userDrawn="1"/>
        </p:nvCxnSpPr>
        <p:spPr>
          <a:xfrm>
            <a:off x="10370393" y="-30480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 Verbindung 34">
            <a:extLst>
              <a:ext uri="{FF2B5EF4-FFF2-40B4-BE49-F238E27FC236}">
                <a16:creationId xmlns:a16="http://schemas.microsoft.com/office/drawing/2014/main" id="{6E375CF0-5084-4837-81AB-2D6D45BE1E2B}"/>
              </a:ext>
            </a:extLst>
          </p:cNvPr>
          <p:cNvCxnSpPr/>
          <p:nvPr userDrawn="1"/>
        </p:nvCxnSpPr>
        <p:spPr>
          <a:xfrm>
            <a:off x="6527036"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35">
            <a:extLst>
              <a:ext uri="{FF2B5EF4-FFF2-40B4-BE49-F238E27FC236}">
                <a16:creationId xmlns:a16="http://schemas.microsoft.com/office/drawing/2014/main" id="{F24CF0B9-2CBF-4FB6-AAAD-46C598EF3F29}"/>
              </a:ext>
            </a:extLst>
          </p:cNvPr>
          <p:cNvCxnSpPr/>
          <p:nvPr userDrawn="1"/>
        </p:nvCxnSpPr>
        <p:spPr>
          <a:xfrm>
            <a:off x="11834869"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33">
            <a:extLst>
              <a:ext uri="{FF2B5EF4-FFF2-40B4-BE49-F238E27FC236}">
                <a16:creationId xmlns:a16="http://schemas.microsoft.com/office/drawing/2014/main" id="{690D9EEA-78FB-4BA1-A9BB-B644F1227D81}"/>
              </a:ext>
            </a:extLst>
          </p:cNvPr>
          <p:cNvCxnSpPr/>
          <p:nvPr userDrawn="1"/>
        </p:nvCxnSpPr>
        <p:spPr>
          <a:xfrm>
            <a:off x="1219200"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33">
            <a:extLst>
              <a:ext uri="{FF2B5EF4-FFF2-40B4-BE49-F238E27FC236}">
                <a16:creationId xmlns:a16="http://schemas.microsoft.com/office/drawing/2014/main" id="{2CA4AFBA-291E-46FD-8A6A-65E443DE84AD}"/>
              </a:ext>
            </a:extLst>
          </p:cNvPr>
          <p:cNvCxnSpPr/>
          <p:nvPr userDrawn="1"/>
        </p:nvCxnSpPr>
        <p:spPr>
          <a:xfrm>
            <a:off x="853440"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 Verbindung 33">
            <a:extLst>
              <a:ext uri="{FF2B5EF4-FFF2-40B4-BE49-F238E27FC236}">
                <a16:creationId xmlns:a16="http://schemas.microsoft.com/office/drawing/2014/main" id="{A0B61DFE-53A5-48F6-88D8-721E3B58EEF4}"/>
              </a:ext>
            </a:extLst>
          </p:cNvPr>
          <p:cNvCxnSpPr/>
          <p:nvPr userDrawn="1"/>
        </p:nvCxnSpPr>
        <p:spPr>
          <a:xfrm>
            <a:off x="4879677"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 Verbindung 33">
            <a:extLst>
              <a:ext uri="{FF2B5EF4-FFF2-40B4-BE49-F238E27FC236}">
                <a16:creationId xmlns:a16="http://schemas.microsoft.com/office/drawing/2014/main" id="{F398E6B9-8E15-42D4-80B5-FE9B4E4A4AF9}"/>
              </a:ext>
            </a:extLst>
          </p:cNvPr>
          <p:cNvCxnSpPr/>
          <p:nvPr userDrawn="1"/>
        </p:nvCxnSpPr>
        <p:spPr>
          <a:xfrm>
            <a:off x="4513917"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33">
            <a:extLst>
              <a:ext uri="{FF2B5EF4-FFF2-40B4-BE49-F238E27FC236}">
                <a16:creationId xmlns:a16="http://schemas.microsoft.com/office/drawing/2014/main" id="{4F65A1C9-43D3-40AA-9AD5-B51A2AFEBCCF}"/>
              </a:ext>
            </a:extLst>
          </p:cNvPr>
          <p:cNvCxnSpPr/>
          <p:nvPr userDrawn="1"/>
        </p:nvCxnSpPr>
        <p:spPr>
          <a:xfrm>
            <a:off x="3049439" y="70043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33">
            <a:extLst>
              <a:ext uri="{FF2B5EF4-FFF2-40B4-BE49-F238E27FC236}">
                <a16:creationId xmlns:a16="http://schemas.microsoft.com/office/drawing/2014/main" id="{8488031E-7BA2-48FA-949F-1F51475D7034}"/>
              </a:ext>
            </a:extLst>
          </p:cNvPr>
          <p:cNvCxnSpPr/>
          <p:nvPr userDrawn="1"/>
        </p:nvCxnSpPr>
        <p:spPr>
          <a:xfrm>
            <a:off x="2683679" y="70000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33">
            <a:extLst>
              <a:ext uri="{FF2B5EF4-FFF2-40B4-BE49-F238E27FC236}">
                <a16:creationId xmlns:a16="http://schemas.microsoft.com/office/drawing/2014/main" id="{60C9EC0E-36C9-4FE1-A188-C32C245BE45E}"/>
              </a:ext>
            </a:extLst>
          </p:cNvPr>
          <p:cNvCxnSpPr/>
          <p:nvPr userDrawn="1"/>
        </p:nvCxnSpPr>
        <p:spPr>
          <a:xfrm>
            <a:off x="6709916"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33">
            <a:extLst>
              <a:ext uri="{FF2B5EF4-FFF2-40B4-BE49-F238E27FC236}">
                <a16:creationId xmlns:a16="http://schemas.microsoft.com/office/drawing/2014/main" id="{CA438011-286C-45B5-AD11-4074F9EAB5DB}"/>
              </a:ext>
            </a:extLst>
          </p:cNvPr>
          <p:cNvCxnSpPr/>
          <p:nvPr userDrawn="1"/>
        </p:nvCxnSpPr>
        <p:spPr>
          <a:xfrm>
            <a:off x="6344156"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33">
            <a:extLst>
              <a:ext uri="{FF2B5EF4-FFF2-40B4-BE49-F238E27FC236}">
                <a16:creationId xmlns:a16="http://schemas.microsoft.com/office/drawing/2014/main" id="{C3488E8F-72F1-4FB1-968F-2DC565478217}"/>
              </a:ext>
            </a:extLst>
          </p:cNvPr>
          <p:cNvCxnSpPr/>
          <p:nvPr userDrawn="1"/>
        </p:nvCxnSpPr>
        <p:spPr>
          <a:xfrm>
            <a:off x="8540155"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33">
            <a:extLst>
              <a:ext uri="{FF2B5EF4-FFF2-40B4-BE49-F238E27FC236}">
                <a16:creationId xmlns:a16="http://schemas.microsoft.com/office/drawing/2014/main" id="{9526D2B4-7D07-41D8-BFED-979B694FB01D}"/>
              </a:ext>
            </a:extLst>
          </p:cNvPr>
          <p:cNvCxnSpPr/>
          <p:nvPr userDrawn="1"/>
        </p:nvCxnSpPr>
        <p:spPr>
          <a:xfrm>
            <a:off x="8174395"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35">
            <a:extLst>
              <a:ext uri="{FF2B5EF4-FFF2-40B4-BE49-F238E27FC236}">
                <a16:creationId xmlns:a16="http://schemas.microsoft.com/office/drawing/2014/main" id="{6D5A67CA-6135-4E0E-B1A3-19329271C5BF}"/>
              </a:ext>
            </a:extLst>
          </p:cNvPr>
          <p:cNvCxnSpPr/>
          <p:nvPr userDrawn="1"/>
        </p:nvCxnSpPr>
        <p:spPr>
          <a:xfrm>
            <a:off x="10004633"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35">
            <a:extLst>
              <a:ext uri="{FF2B5EF4-FFF2-40B4-BE49-F238E27FC236}">
                <a16:creationId xmlns:a16="http://schemas.microsoft.com/office/drawing/2014/main" id="{6863FC30-ADD3-4E7E-8A3E-04BEC5660709}"/>
              </a:ext>
            </a:extLst>
          </p:cNvPr>
          <p:cNvCxnSpPr/>
          <p:nvPr userDrawn="1"/>
        </p:nvCxnSpPr>
        <p:spPr>
          <a:xfrm>
            <a:off x="10370393" y="697805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26">
            <a:extLst>
              <a:ext uri="{FF2B5EF4-FFF2-40B4-BE49-F238E27FC236}">
                <a16:creationId xmlns:a16="http://schemas.microsoft.com/office/drawing/2014/main" id="{53B1E2C6-ADA7-4300-A0DD-7037D7C36124}"/>
              </a:ext>
            </a:extLst>
          </p:cNvPr>
          <p:cNvCxnSpPr/>
          <p:nvPr userDrawn="1"/>
        </p:nvCxnSpPr>
        <p:spPr>
          <a:xfrm rot="5400000">
            <a:off x="-207264"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26">
            <a:extLst>
              <a:ext uri="{FF2B5EF4-FFF2-40B4-BE49-F238E27FC236}">
                <a16:creationId xmlns:a16="http://schemas.microsoft.com/office/drawing/2014/main" id="{1A728DE6-A232-425C-ACA5-65C150D24663}"/>
              </a:ext>
            </a:extLst>
          </p:cNvPr>
          <p:cNvCxnSpPr/>
          <p:nvPr userDrawn="1"/>
        </p:nvCxnSpPr>
        <p:spPr>
          <a:xfrm rot="5400000">
            <a:off x="-207264"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26">
            <a:extLst>
              <a:ext uri="{FF2B5EF4-FFF2-40B4-BE49-F238E27FC236}">
                <a16:creationId xmlns:a16="http://schemas.microsoft.com/office/drawing/2014/main" id="{273260DA-CC56-4BF2-8298-0C08E31D6932}"/>
              </a:ext>
            </a:extLst>
          </p:cNvPr>
          <p:cNvCxnSpPr/>
          <p:nvPr userDrawn="1"/>
        </p:nvCxnSpPr>
        <p:spPr>
          <a:xfrm rot="5400000">
            <a:off x="-207264" y="31585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26">
            <a:extLst>
              <a:ext uri="{FF2B5EF4-FFF2-40B4-BE49-F238E27FC236}">
                <a16:creationId xmlns:a16="http://schemas.microsoft.com/office/drawing/2014/main" id="{0D9DDB72-5782-47F5-997B-E226D71C2D2D}"/>
              </a:ext>
            </a:extLst>
          </p:cNvPr>
          <p:cNvCxnSpPr/>
          <p:nvPr userDrawn="1"/>
        </p:nvCxnSpPr>
        <p:spPr>
          <a:xfrm rot="5400000">
            <a:off x="-207264" y="24788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26">
            <a:extLst>
              <a:ext uri="{FF2B5EF4-FFF2-40B4-BE49-F238E27FC236}">
                <a16:creationId xmlns:a16="http://schemas.microsoft.com/office/drawing/2014/main" id="{11D33EC4-7358-4CEA-95F8-AE5154D4B582}"/>
              </a:ext>
            </a:extLst>
          </p:cNvPr>
          <p:cNvCxnSpPr/>
          <p:nvPr userDrawn="1"/>
        </p:nvCxnSpPr>
        <p:spPr>
          <a:xfrm rot="5400000">
            <a:off x="-207264" y="211800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26">
            <a:extLst>
              <a:ext uri="{FF2B5EF4-FFF2-40B4-BE49-F238E27FC236}">
                <a16:creationId xmlns:a16="http://schemas.microsoft.com/office/drawing/2014/main" id="{16AF1720-D25C-48D0-A8ED-FD234EACFEBA}"/>
              </a:ext>
            </a:extLst>
          </p:cNvPr>
          <p:cNvCxnSpPr/>
          <p:nvPr userDrawn="1"/>
        </p:nvCxnSpPr>
        <p:spPr>
          <a:xfrm rot="5400000">
            <a:off x="-207264" y="14382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26">
            <a:extLst>
              <a:ext uri="{FF2B5EF4-FFF2-40B4-BE49-F238E27FC236}">
                <a16:creationId xmlns:a16="http://schemas.microsoft.com/office/drawing/2014/main" id="{B84EA409-415E-4215-9259-4987C133DEB1}"/>
              </a:ext>
            </a:extLst>
          </p:cNvPr>
          <p:cNvCxnSpPr/>
          <p:nvPr userDrawn="1"/>
        </p:nvCxnSpPr>
        <p:spPr>
          <a:xfrm rot="5400000">
            <a:off x="-207264" y="107742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26">
            <a:extLst>
              <a:ext uri="{FF2B5EF4-FFF2-40B4-BE49-F238E27FC236}">
                <a16:creationId xmlns:a16="http://schemas.microsoft.com/office/drawing/2014/main" id="{9F36F39F-CCA0-4348-B527-9FFF8C80C02B}"/>
              </a:ext>
            </a:extLst>
          </p:cNvPr>
          <p:cNvCxnSpPr/>
          <p:nvPr userDrawn="1"/>
        </p:nvCxnSpPr>
        <p:spPr>
          <a:xfrm rot="5400000">
            <a:off x="-207264" y="3976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26">
            <a:extLst>
              <a:ext uri="{FF2B5EF4-FFF2-40B4-BE49-F238E27FC236}">
                <a16:creationId xmlns:a16="http://schemas.microsoft.com/office/drawing/2014/main" id="{CBD5609B-CAFC-4582-B5E7-FD466A5715B4}"/>
              </a:ext>
            </a:extLst>
          </p:cNvPr>
          <p:cNvCxnSpPr/>
          <p:nvPr userDrawn="1"/>
        </p:nvCxnSpPr>
        <p:spPr>
          <a:xfrm rot="5400000">
            <a:off x="-207264" y="41991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26">
            <a:extLst>
              <a:ext uri="{FF2B5EF4-FFF2-40B4-BE49-F238E27FC236}">
                <a16:creationId xmlns:a16="http://schemas.microsoft.com/office/drawing/2014/main" id="{A888101D-F2AB-46C8-AC07-D9CAE7D94BAF}"/>
              </a:ext>
            </a:extLst>
          </p:cNvPr>
          <p:cNvCxnSpPr/>
          <p:nvPr userDrawn="1"/>
        </p:nvCxnSpPr>
        <p:spPr>
          <a:xfrm rot="5400000">
            <a:off x="-207264" y="455999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26">
            <a:extLst>
              <a:ext uri="{FF2B5EF4-FFF2-40B4-BE49-F238E27FC236}">
                <a16:creationId xmlns:a16="http://schemas.microsoft.com/office/drawing/2014/main" id="{B4BFC9AE-421D-498A-ACDB-49F78CDBE682}"/>
              </a:ext>
            </a:extLst>
          </p:cNvPr>
          <p:cNvCxnSpPr/>
          <p:nvPr userDrawn="1"/>
        </p:nvCxnSpPr>
        <p:spPr>
          <a:xfrm rot="5400000">
            <a:off x="-207264"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 Verbindung 26">
            <a:extLst>
              <a:ext uri="{FF2B5EF4-FFF2-40B4-BE49-F238E27FC236}">
                <a16:creationId xmlns:a16="http://schemas.microsoft.com/office/drawing/2014/main" id="{750C035D-5700-473D-BA05-1A43A4EB95C0}"/>
              </a:ext>
            </a:extLst>
          </p:cNvPr>
          <p:cNvCxnSpPr/>
          <p:nvPr userDrawn="1"/>
        </p:nvCxnSpPr>
        <p:spPr>
          <a:xfrm rot="5400000">
            <a:off x="12399264"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26">
            <a:extLst>
              <a:ext uri="{FF2B5EF4-FFF2-40B4-BE49-F238E27FC236}">
                <a16:creationId xmlns:a16="http://schemas.microsoft.com/office/drawing/2014/main" id="{B37E8C31-C457-49F9-82F8-6E6E4AD516B1}"/>
              </a:ext>
            </a:extLst>
          </p:cNvPr>
          <p:cNvCxnSpPr/>
          <p:nvPr userDrawn="1"/>
        </p:nvCxnSpPr>
        <p:spPr>
          <a:xfrm rot="5400000">
            <a:off x="12399264"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 Verbindung 26">
            <a:extLst>
              <a:ext uri="{FF2B5EF4-FFF2-40B4-BE49-F238E27FC236}">
                <a16:creationId xmlns:a16="http://schemas.microsoft.com/office/drawing/2014/main" id="{2F50D03E-058C-4B19-AC5A-5182C82358B6}"/>
              </a:ext>
            </a:extLst>
          </p:cNvPr>
          <p:cNvCxnSpPr/>
          <p:nvPr userDrawn="1"/>
        </p:nvCxnSpPr>
        <p:spPr>
          <a:xfrm rot="5400000">
            <a:off x="12399264" y="31585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26">
            <a:extLst>
              <a:ext uri="{FF2B5EF4-FFF2-40B4-BE49-F238E27FC236}">
                <a16:creationId xmlns:a16="http://schemas.microsoft.com/office/drawing/2014/main" id="{8778A465-244B-4B22-8F5F-305B1C7EC92D}"/>
              </a:ext>
            </a:extLst>
          </p:cNvPr>
          <p:cNvCxnSpPr/>
          <p:nvPr userDrawn="1"/>
        </p:nvCxnSpPr>
        <p:spPr>
          <a:xfrm rot="5400000">
            <a:off x="12399264" y="24788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 Verbindung 26">
            <a:extLst>
              <a:ext uri="{FF2B5EF4-FFF2-40B4-BE49-F238E27FC236}">
                <a16:creationId xmlns:a16="http://schemas.microsoft.com/office/drawing/2014/main" id="{15013B41-C897-40ED-A86F-8B01315E9BCB}"/>
              </a:ext>
            </a:extLst>
          </p:cNvPr>
          <p:cNvCxnSpPr/>
          <p:nvPr userDrawn="1"/>
        </p:nvCxnSpPr>
        <p:spPr>
          <a:xfrm rot="5400000">
            <a:off x="12399264" y="211800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 Verbindung 26">
            <a:extLst>
              <a:ext uri="{FF2B5EF4-FFF2-40B4-BE49-F238E27FC236}">
                <a16:creationId xmlns:a16="http://schemas.microsoft.com/office/drawing/2014/main" id="{E8FE047E-B97F-4F02-AD50-104DC6B315FE}"/>
              </a:ext>
            </a:extLst>
          </p:cNvPr>
          <p:cNvCxnSpPr/>
          <p:nvPr userDrawn="1"/>
        </p:nvCxnSpPr>
        <p:spPr>
          <a:xfrm rot="5400000">
            <a:off x="12399264" y="14382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 Verbindung 26">
            <a:extLst>
              <a:ext uri="{FF2B5EF4-FFF2-40B4-BE49-F238E27FC236}">
                <a16:creationId xmlns:a16="http://schemas.microsoft.com/office/drawing/2014/main" id="{BC6669ED-B1F1-4DDA-8EA7-D4B1357D4EA6}"/>
              </a:ext>
            </a:extLst>
          </p:cNvPr>
          <p:cNvCxnSpPr/>
          <p:nvPr userDrawn="1"/>
        </p:nvCxnSpPr>
        <p:spPr>
          <a:xfrm rot="5400000">
            <a:off x="12399264" y="107742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 Verbindung 26">
            <a:extLst>
              <a:ext uri="{FF2B5EF4-FFF2-40B4-BE49-F238E27FC236}">
                <a16:creationId xmlns:a16="http://schemas.microsoft.com/office/drawing/2014/main" id="{16DCA8BE-27F9-46C2-B4F1-ECD59D8D3FB9}"/>
              </a:ext>
            </a:extLst>
          </p:cNvPr>
          <p:cNvCxnSpPr/>
          <p:nvPr userDrawn="1"/>
        </p:nvCxnSpPr>
        <p:spPr>
          <a:xfrm rot="5400000">
            <a:off x="12399264" y="397680"/>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 Verbindung 26">
            <a:extLst>
              <a:ext uri="{FF2B5EF4-FFF2-40B4-BE49-F238E27FC236}">
                <a16:creationId xmlns:a16="http://schemas.microsoft.com/office/drawing/2014/main" id="{BDAB1003-C375-4F84-BB0B-42A4C10D4E4D}"/>
              </a:ext>
            </a:extLst>
          </p:cNvPr>
          <p:cNvCxnSpPr/>
          <p:nvPr userDrawn="1"/>
        </p:nvCxnSpPr>
        <p:spPr>
          <a:xfrm rot="5400000">
            <a:off x="12399264" y="419915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 Verbindung 26">
            <a:extLst>
              <a:ext uri="{FF2B5EF4-FFF2-40B4-BE49-F238E27FC236}">
                <a16:creationId xmlns:a16="http://schemas.microsoft.com/office/drawing/2014/main" id="{088D6805-BC04-485B-938B-5536C96E8DA6}"/>
              </a:ext>
            </a:extLst>
          </p:cNvPr>
          <p:cNvCxnSpPr/>
          <p:nvPr userDrawn="1"/>
        </p:nvCxnSpPr>
        <p:spPr>
          <a:xfrm rot="5400000">
            <a:off x="12399264" y="455999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 Verbindung 26">
            <a:extLst>
              <a:ext uri="{FF2B5EF4-FFF2-40B4-BE49-F238E27FC236}">
                <a16:creationId xmlns:a16="http://schemas.microsoft.com/office/drawing/2014/main" id="{A4458811-3440-4840-B7FE-B24DA0C225CA}"/>
              </a:ext>
            </a:extLst>
          </p:cNvPr>
          <p:cNvCxnSpPr/>
          <p:nvPr userDrawn="1"/>
        </p:nvCxnSpPr>
        <p:spPr>
          <a:xfrm rot="5400000">
            <a:off x="12399264"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 Verbindung 33">
            <a:extLst>
              <a:ext uri="{FF2B5EF4-FFF2-40B4-BE49-F238E27FC236}">
                <a16:creationId xmlns:a16="http://schemas.microsoft.com/office/drawing/2014/main" id="{770DE3F2-9F81-4BB4-B6D3-E78392A0D58D}"/>
              </a:ext>
            </a:extLst>
          </p:cNvPr>
          <p:cNvCxnSpPr/>
          <p:nvPr userDrawn="1"/>
        </p:nvCxnSpPr>
        <p:spPr>
          <a:xfrm>
            <a:off x="557408" y="-30903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Gerade Verbindung 33">
            <a:extLst>
              <a:ext uri="{FF2B5EF4-FFF2-40B4-BE49-F238E27FC236}">
                <a16:creationId xmlns:a16="http://schemas.microsoft.com/office/drawing/2014/main" id="{C88FA586-DD69-4C50-BE9D-2D35939E868C}"/>
              </a:ext>
            </a:extLst>
          </p:cNvPr>
          <p:cNvCxnSpPr/>
          <p:nvPr userDrawn="1"/>
        </p:nvCxnSpPr>
        <p:spPr>
          <a:xfrm>
            <a:off x="557408" y="697382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31950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 id="2147483926" r:id="rId23"/>
    <p:sldLayoutId id="2147483927" r:id="rId24"/>
    <p:sldLayoutId id="2147483928" r:id="rId25"/>
    <p:sldLayoutId id="2147483929" r:id="rId26"/>
    <p:sldLayoutId id="2147483930" r:id="rId27"/>
    <p:sldLayoutId id="2147483931" r:id="rId28"/>
    <p:sldLayoutId id="2147483932" r:id="rId29"/>
    <p:sldLayoutId id="2147483933" r:id="rId30"/>
    <p:sldLayoutId id="2147483934" r:id="rId31"/>
    <p:sldLayoutId id="2147483935" r:id="rId32"/>
    <p:sldLayoutId id="2147483936" r:id="rId33"/>
    <p:sldLayoutId id="2147483937" r:id="rId34"/>
    <p:sldLayoutId id="2147483938" r:id="rId35"/>
    <p:sldLayoutId id="2147483939" r:id="rId36"/>
    <p:sldLayoutId id="2147483940" r:id="rId37"/>
    <p:sldLayoutId id="2147483941" r:id="rId38"/>
    <p:sldLayoutId id="2147483942" r:id="rId39"/>
    <p:sldLayoutId id="2147483943" r:id="rId40"/>
    <p:sldLayoutId id="2147483944" r:id="rId41"/>
    <p:sldLayoutId id="2147483945" r:id="rId42"/>
    <p:sldLayoutId id="2147483946" r:id="rId43"/>
    <p:sldLayoutId id="2147483947" r:id="rId44"/>
    <p:sldLayoutId id="2147483948" r:id="rId45"/>
    <p:sldLayoutId id="2147483949" r:id="rId46"/>
    <p:sldLayoutId id="2147483950" r:id="rId47"/>
    <p:sldLayoutId id="2147483951" r:id="rId4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354" rtl="0" eaLnBrk="1" latinLnBrk="0" hangingPunct="1">
        <a:lnSpc>
          <a:spcPct val="100000"/>
        </a:lnSpc>
        <a:spcBef>
          <a:spcPct val="0"/>
        </a:spcBef>
        <a:buNone/>
        <a:defRPr sz="2933" kern="1200">
          <a:solidFill>
            <a:schemeClr val="tx1"/>
          </a:solidFill>
          <a:latin typeface="+mj-lt"/>
          <a:ea typeface="+mj-ea"/>
          <a:cs typeface="+mj-cs"/>
        </a:defRPr>
      </a:lvl1pPr>
    </p:titleStyle>
    <p:bodyStyle>
      <a:lvl1pPr marL="0" indent="0" algn="l" defTabSz="914354" rtl="0" eaLnBrk="1" latinLnBrk="0" hangingPunct="1">
        <a:lnSpc>
          <a:spcPct val="100000"/>
        </a:lnSpc>
        <a:spcBef>
          <a:spcPts val="0"/>
        </a:spcBef>
        <a:spcAft>
          <a:spcPts val="800"/>
        </a:spcAft>
        <a:buFont typeface="Arial" panose="020B0604020202020204" pitchFamily="34" charset="0"/>
        <a:buNone/>
        <a:defRPr sz="1467" kern="1200">
          <a:solidFill>
            <a:schemeClr val="tx2"/>
          </a:solidFill>
          <a:latin typeface="+mn-lt"/>
          <a:ea typeface="+mn-ea"/>
          <a:cs typeface="+mn-cs"/>
        </a:defRPr>
      </a:lvl1pPr>
      <a:lvl2pPr marL="154509" indent="-154509" algn="l" defTabSz="914354" rtl="0" eaLnBrk="1" latinLnBrk="0" hangingPunct="1">
        <a:lnSpc>
          <a:spcPct val="100000"/>
        </a:lnSpc>
        <a:spcBef>
          <a:spcPts val="0"/>
        </a:spcBef>
        <a:spcAft>
          <a:spcPts val="800"/>
        </a:spcAft>
        <a:buFont typeface="Arial" panose="020B0604020202020204" pitchFamily="34" charset="0"/>
        <a:buChar char="•"/>
        <a:defRPr sz="1467" kern="1200">
          <a:solidFill>
            <a:schemeClr val="tx2"/>
          </a:solidFill>
          <a:latin typeface="+mn-lt"/>
          <a:ea typeface="+mn-ea"/>
          <a:cs typeface="+mn-cs"/>
        </a:defRPr>
      </a:lvl2pPr>
      <a:lvl3pPr marL="309019" indent="-154509" algn="l" defTabSz="914354" rtl="0" eaLnBrk="1" latinLnBrk="0" hangingPunct="1">
        <a:lnSpc>
          <a:spcPct val="100000"/>
        </a:lnSpc>
        <a:spcBef>
          <a:spcPts val="0"/>
        </a:spcBef>
        <a:spcAft>
          <a:spcPts val="800"/>
        </a:spcAft>
        <a:buFont typeface="Arial" panose="020B0604020202020204" pitchFamily="34" charset="0"/>
        <a:buChar char="•"/>
        <a:defRPr sz="1467" kern="1200">
          <a:solidFill>
            <a:schemeClr val="tx2"/>
          </a:solidFill>
          <a:latin typeface="+mn-lt"/>
          <a:ea typeface="+mn-ea"/>
          <a:cs typeface="+mn-cs"/>
        </a:defRPr>
      </a:lvl3pPr>
      <a:lvl4pPr marL="455062" indent="-146043" algn="l" defTabSz="914354" rtl="0" eaLnBrk="1" latinLnBrk="0" hangingPunct="1">
        <a:lnSpc>
          <a:spcPct val="100000"/>
        </a:lnSpc>
        <a:spcBef>
          <a:spcPts val="0"/>
        </a:spcBef>
        <a:spcAft>
          <a:spcPts val="800"/>
        </a:spcAft>
        <a:buFont typeface="Arial" panose="020B0604020202020204" pitchFamily="34" charset="0"/>
        <a:buChar char="•"/>
        <a:defRPr sz="1467" kern="1200">
          <a:solidFill>
            <a:schemeClr val="tx2"/>
          </a:solidFill>
          <a:latin typeface="+mn-lt"/>
          <a:ea typeface="+mn-ea"/>
          <a:cs typeface="+mn-cs"/>
        </a:defRPr>
      </a:lvl4pPr>
      <a:lvl5pPr marL="609570" indent="-154509" algn="l" defTabSz="914354" rtl="0" eaLnBrk="1" latinLnBrk="0" hangingPunct="1">
        <a:lnSpc>
          <a:spcPct val="100000"/>
        </a:lnSpc>
        <a:spcBef>
          <a:spcPts val="0"/>
        </a:spcBef>
        <a:spcAft>
          <a:spcPts val="800"/>
        </a:spcAft>
        <a:buFont typeface="Arial" panose="020B0604020202020204" pitchFamily="34" charset="0"/>
        <a:buChar char="•"/>
        <a:tabLst/>
        <a:defRPr sz="1467"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84">
          <p15:clr>
            <a:srgbClr val="F26B43"/>
          </p15:clr>
        </p15:guide>
        <p15:guide id="3" pos="576">
          <p15:clr>
            <a:srgbClr val="F26B43"/>
          </p15:clr>
        </p15:guide>
        <p15:guide id="4" pos="5592">
          <p15:clr>
            <a:srgbClr val="F26B43"/>
          </p15:clr>
        </p15:guide>
        <p15:guide id="5" pos="3170">
          <p15:clr>
            <a:srgbClr val="F26B43"/>
          </p15:clr>
        </p15:guide>
        <p15:guide id="6" pos="1268">
          <p15:clr>
            <a:srgbClr val="F26B43"/>
          </p15:clr>
        </p15:guide>
        <p15:guide id="7" pos="1440">
          <p15:clr>
            <a:srgbClr val="F26B43"/>
          </p15:clr>
        </p15:guide>
        <p15:guide id="8" pos="2306">
          <p15:clr>
            <a:srgbClr val="F26B43"/>
          </p15:clr>
        </p15:guide>
        <p15:guide id="9" pos="2133">
          <p15:clr>
            <a:srgbClr val="F26B43"/>
          </p15:clr>
        </p15:guide>
        <p15:guide id="10" pos="2996">
          <p15:clr>
            <a:srgbClr val="F26B43"/>
          </p15:clr>
        </p15:guide>
        <p15:guide id="11" pos="3864">
          <p15:clr>
            <a:srgbClr val="F26B43"/>
          </p15:clr>
        </p15:guide>
        <p15:guide id="12" pos="4035">
          <p15:clr>
            <a:srgbClr val="F26B43"/>
          </p15:clr>
        </p15:guide>
        <p15:guide id="13" pos="4728">
          <p15:clr>
            <a:srgbClr val="F26B43"/>
          </p15:clr>
        </p15:guide>
        <p15:guide id="14" pos="4899">
          <p15:clr>
            <a:srgbClr val="F26B43"/>
          </p15:clr>
        </p15:guide>
        <p15:guide id="15" pos="402">
          <p15:clr>
            <a:srgbClr val="F26B43"/>
          </p15:clr>
        </p15:guide>
        <p15:guide id="16" orient="horz" pos="3010">
          <p15:clr>
            <a:srgbClr val="F26B43"/>
          </p15:clr>
        </p15:guide>
        <p15:guide id="17" orient="horz" pos="187">
          <p15:clr>
            <a:srgbClr val="F26B43"/>
          </p15:clr>
        </p15:guide>
        <p15:guide id="18" orient="horz" pos="722">
          <p15:clr>
            <a:srgbClr val="F26B43"/>
          </p15:clr>
        </p15:guide>
        <p15:guide id="19" pos="2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ADD1F9-EE1A-C7E6-A1BE-CEB1C2C81EAF}"/>
              </a:ext>
            </a:extLst>
          </p:cNvPr>
          <p:cNvSpPr/>
          <p:nvPr userDrawn="1"/>
        </p:nvSpPr>
        <p:spPr>
          <a:xfrm>
            <a:off x="0" y="0"/>
            <a:ext cx="12192000" cy="1646239"/>
          </a:xfrm>
          <a:prstGeom prst="rect">
            <a:avLst/>
          </a:prstGeom>
          <a:gradFill flip="none" rotWithShape="1">
            <a:gsLst>
              <a:gs pos="12000">
                <a:schemeClr val="accent1"/>
              </a:gs>
              <a:gs pos="100000">
                <a:schemeClr val="accent3"/>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a:extLst>
              <a:ext uri="{FF2B5EF4-FFF2-40B4-BE49-F238E27FC236}">
                <a16:creationId xmlns:a16="http://schemas.microsoft.com/office/drawing/2014/main" id="{77B72A9C-38F5-8E92-CCEF-6818DC76A46F}"/>
              </a:ext>
            </a:extLst>
          </p:cNvPr>
          <p:cNvSpPr>
            <a:spLocks noGrp="1"/>
          </p:cNvSpPr>
          <p:nvPr>
            <p:ph type="title"/>
          </p:nvPr>
        </p:nvSpPr>
        <p:spPr>
          <a:xfrm>
            <a:off x="557401" y="215492"/>
            <a:ext cx="11055204" cy="1325563"/>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4F9B7BAA-A0A2-CF8E-4805-D5EFAF138F76}"/>
              </a:ext>
            </a:extLst>
          </p:cNvPr>
          <p:cNvSpPr>
            <a:spLocks noGrp="1"/>
          </p:cNvSpPr>
          <p:nvPr>
            <p:ph type="body" idx="1"/>
          </p:nvPr>
        </p:nvSpPr>
        <p:spPr>
          <a:xfrm>
            <a:off x="557401" y="1825625"/>
            <a:ext cx="11055204" cy="435133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62FF979-9BC3-7A90-5A7C-4EEAE8EED728}"/>
              </a:ext>
            </a:extLst>
          </p:cNvPr>
          <p:cNvSpPr>
            <a:spLocks noGrp="1"/>
          </p:cNvSpPr>
          <p:nvPr>
            <p:ph type="dt" sz="half" idx="2"/>
          </p:nvPr>
        </p:nvSpPr>
        <p:spPr>
          <a:xfrm>
            <a:off x="5574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D99A4-8255-AD40-AC11-3A5076833560}" type="datetimeFigureOut">
              <a:rPr lang="en-US" smtClean="0"/>
              <a:t>6/15/24</a:t>
            </a:fld>
            <a:endParaRPr lang="en-US" dirty="0"/>
          </a:p>
        </p:txBody>
      </p:sp>
      <p:sp>
        <p:nvSpPr>
          <p:cNvPr id="5" name="Footer Placeholder 4">
            <a:extLst>
              <a:ext uri="{FF2B5EF4-FFF2-40B4-BE49-F238E27FC236}">
                <a16:creationId xmlns:a16="http://schemas.microsoft.com/office/drawing/2014/main" id="{6053DCB7-F8E2-50A4-CA16-F50E3D28F6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67DDB-0E5B-32E3-7620-D2DA01BDFE5D}"/>
              </a:ext>
            </a:extLst>
          </p:cNvPr>
          <p:cNvSpPr>
            <a:spLocks noGrp="1"/>
          </p:cNvSpPr>
          <p:nvPr>
            <p:ph type="sldNum" sz="quarter" idx="4"/>
          </p:nvPr>
        </p:nvSpPr>
        <p:spPr>
          <a:xfrm>
            <a:off x="94488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B555C-832B-9248-B063-F5BF6D871D9B}" type="slidenum">
              <a:rPr lang="en-US" smtClean="0"/>
              <a:t>‹#›</a:t>
            </a:fld>
            <a:endParaRPr lang="en-US"/>
          </a:p>
        </p:txBody>
      </p:sp>
      <p:pic>
        <p:nvPicPr>
          <p:cNvPr id="11" name="Graphic 10">
            <a:extLst>
              <a:ext uri="{FF2B5EF4-FFF2-40B4-BE49-F238E27FC236}">
                <a16:creationId xmlns:a16="http://schemas.microsoft.com/office/drawing/2014/main" id="{3F5EE3EF-82F4-7CC8-3FAF-F9DDF9706855}"/>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bwMode="white">
          <a:xfrm>
            <a:off x="10236777" y="6431732"/>
            <a:ext cx="1375828" cy="224209"/>
          </a:xfrm>
          <a:prstGeom prst="rect">
            <a:avLst/>
          </a:prstGeom>
        </p:spPr>
      </p:pic>
    </p:spTree>
    <p:extLst>
      <p:ext uri="{BB962C8B-B14F-4D97-AF65-F5344CB8AC3E}">
        <p14:creationId xmlns:p14="http://schemas.microsoft.com/office/powerpoint/2010/main" val="4252366348"/>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 id="2147484054" r:id="rId21"/>
    <p:sldLayoutId id="2147484055" r:id="rId22"/>
    <p:sldLayoutId id="2147484056" r:id="rId23"/>
    <p:sldLayoutId id="2147484057" r:id="rId24"/>
    <p:sldLayoutId id="2147484058" r:id="rId25"/>
    <p:sldLayoutId id="2147484059" r:id="rId26"/>
    <p:sldLayoutId id="2147484060" r:id="rId27"/>
    <p:sldLayoutId id="2147484061" r:id="rId28"/>
    <p:sldLayoutId id="2147484062" r:id="rId29"/>
  </p:sldLayoutIdLst>
  <p:txStyles>
    <p:titleStyle>
      <a:lvl1pPr algn="l" defTabSz="914377" rtl="0" eaLnBrk="1" latinLnBrk="0" hangingPunct="1">
        <a:lnSpc>
          <a:spcPct val="90000"/>
        </a:lnSpc>
        <a:spcBef>
          <a:spcPct val="0"/>
        </a:spcBef>
        <a:buNone/>
        <a:defRPr sz="3200" b="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515926" indent="-230182" algn="l" defTabSz="914377" rtl="0" eaLnBrk="1" latinLnBrk="0" hangingPunct="1">
        <a:lnSpc>
          <a:spcPct val="90000"/>
        </a:lnSpc>
        <a:spcBef>
          <a:spcPts val="500"/>
        </a:spcBef>
        <a:buClr>
          <a:schemeClr val="accent3"/>
        </a:buClr>
        <a:buFont typeface="System Font Regular"/>
        <a:buChar char="–"/>
        <a:tabLst/>
        <a:defRPr sz="2000" kern="1200">
          <a:solidFill>
            <a:schemeClr val="tx1"/>
          </a:solidFill>
          <a:latin typeface="+mn-lt"/>
          <a:ea typeface="+mn-ea"/>
          <a:cs typeface="+mn-cs"/>
        </a:defRPr>
      </a:lvl2pPr>
      <a:lvl3pPr marL="685783" indent="-169858" algn="l" defTabSz="914377" rtl="0" eaLnBrk="1" latinLnBrk="0" hangingPunct="1">
        <a:lnSpc>
          <a:spcPct val="90000"/>
        </a:lnSpc>
        <a:spcBef>
          <a:spcPts val="500"/>
        </a:spcBef>
        <a:buClr>
          <a:schemeClr val="accent3"/>
        </a:buClr>
        <a:buFont typeface="Arial" panose="020B0604020202020204" pitchFamily="34" charset="0"/>
        <a:buChar char="•"/>
        <a:tabLst/>
        <a:defRPr sz="1600" kern="1200">
          <a:solidFill>
            <a:schemeClr val="tx1"/>
          </a:solidFill>
          <a:latin typeface="+mn-lt"/>
          <a:ea typeface="+mn-ea"/>
          <a:cs typeface="+mn-cs"/>
        </a:defRPr>
      </a:lvl3pPr>
      <a:lvl4pPr marL="865166" indent="-179384" algn="l" defTabSz="914377" rtl="0" eaLnBrk="1" latinLnBrk="0" hangingPunct="1">
        <a:lnSpc>
          <a:spcPct val="90000"/>
        </a:lnSpc>
        <a:spcBef>
          <a:spcPts val="500"/>
        </a:spcBef>
        <a:buClr>
          <a:schemeClr val="accent3"/>
        </a:buClr>
        <a:buFont typeface="Arial" panose="020B0604020202020204" pitchFamily="34" charset="0"/>
        <a:buChar char="•"/>
        <a:tabLst/>
        <a:defRPr sz="1600" kern="1200">
          <a:solidFill>
            <a:schemeClr val="tx1"/>
          </a:solidFill>
          <a:latin typeface="+mn-lt"/>
          <a:ea typeface="+mn-ea"/>
          <a:cs typeface="+mn-cs"/>
        </a:defRPr>
      </a:lvl4pPr>
      <a:lvl5pPr marL="1033437" indent="-168270" algn="l" defTabSz="914377" rtl="0" eaLnBrk="1" latinLnBrk="0" hangingPunct="1">
        <a:lnSpc>
          <a:spcPct val="90000"/>
        </a:lnSpc>
        <a:spcBef>
          <a:spcPts val="500"/>
        </a:spcBef>
        <a:buClr>
          <a:schemeClr val="accent3"/>
        </a:buClr>
        <a:buFont typeface="Arial" panose="020B0604020202020204" pitchFamily="34" charset="0"/>
        <a:buChar char="•"/>
        <a:tabLst/>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73590-C765-5322-75FF-8F10147D2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C0CE2-2A85-38C0-D23A-B313E15F5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E20B2-5FC4-391F-547E-2A2E1EDB2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23FAD-490B-4E29-AF9C-BD61A7B321CD}" type="datetimeFigureOut">
              <a:rPr lang="en-US" smtClean="0"/>
              <a:t>6/15/24</a:t>
            </a:fld>
            <a:endParaRPr lang="en-US" dirty="0"/>
          </a:p>
        </p:txBody>
      </p:sp>
      <p:sp>
        <p:nvSpPr>
          <p:cNvPr id="5" name="Footer Placeholder 4">
            <a:extLst>
              <a:ext uri="{FF2B5EF4-FFF2-40B4-BE49-F238E27FC236}">
                <a16:creationId xmlns:a16="http://schemas.microsoft.com/office/drawing/2014/main" id="{1B6E1D37-19E8-5D92-1388-8C88B1D0C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A455D3-AA53-2970-6C52-7C1F64A43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43887-0F62-4B90-AE10-F68836D11024}" type="slidenum">
              <a:rPr lang="en-US" smtClean="0"/>
              <a:t>‹#›</a:t>
            </a:fld>
            <a:endParaRPr lang="en-US" dirty="0"/>
          </a:p>
        </p:txBody>
      </p:sp>
    </p:spTree>
    <p:extLst>
      <p:ext uri="{BB962C8B-B14F-4D97-AF65-F5344CB8AC3E}">
        <p14:creationId xmlns:p14="http://schemas.microsoft.com/office/powerpoint/2010/main" val="335130971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E9D4-B048-4807-8F89-96051959946A}"/>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4A2389-9615-4133-BF6F-A4430FBF256D}"/>
              </a:ext>
            </a:extLst>
          </p:cNvPr>
          <p:cNvSpPr>
            <a:spLocks noGrp="1"/>
          </p:cNvSpPr>
          <p:nvPr>
            <p:ph type="body" idx="1"/>
          </p:nvPr>
        </p:nvSpPr>
        <p:spPr>
          <a:xfrm>
            <a:off x="838200" y="1825624"/>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D584D-F72A-4F7F-B3A7-81F8B8D8E18B}"/>
              </a:ext>
            </a:extLst>
          </p:cNvPr>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6E9A9EC-071A-4E06-B194-14C3A0FEBC6D}" type="datetime1">
              <a:rPr lang="en-US" smtClean="0"/>
              <a:t>6/15/24</a:t>
            </a:fld>
            <a:endParaRPr lang="en-US" dirty="0"/>
          </a:p>
        </p:txBody>
      </p:sp>
      <p:sp>
        <p:nvSpPr>
          <p:cNvPr id="5" name="Footer Placeholder 4">
            <a:extLst>
              <a:ext uri="{FF2B5EF4-FFF2-40B4-BE49-F238E27FC236}">
                <a16:creationId xmlns:a16="http://schemas.microsoft.com/office/drawing/2014/main" id="{64D06345-EF4D-48E2-AD37-1F09669CF7A8}"/>
              </a:ext>
            </a:extLst>
          </p:cNvPr>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CONFIDENTIAL NOT FOR DISTRIBUTION</a:t>
            </a:r>
            <a:endParaRPr lang="en-US" dirty="0"/>
          </a:p>
        </p:txBody>
      </p:sp>
      <p:sp>
        <p:nvSpPr>
          <p:cNvPr id="6" name="Slide Number Placeholder 5">
            <a:extLst>
              <a:ext uri="{FF2B5EF4-FFF2-40B4-BE49-F238E27FC236}">
                <a16:creationId xmlns:a16="http://schemas.microsoft.com/office/drawing/2014/main" id="{20C391A9-B111-441C-8182-CF9500EE1BAF}"/>
              </a:ext>
            </a:extLst>
          </p:cNvPr>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720D7C-F99D-4478-9D4D-BF7A104DEA5D}" type="slidenum">
              <a:rPr lang="en-US" smtClean="0"/>
              <a:t>‹#›</a:t>
            </a:fld>
            <a:endParaRPr lang="en-US" dirty="0"/>
          </a:p>
        </p:txBody>
      </p:sp>
    </p:spTree>
    <p:extLst>
      <p:ext uri="{BB962C8B-B14F-4D97-AF65-F5344CB8AC3E}">
        <p14:creationId xmlns:p14="http://schemas.microsoft.com/office/powerpoint/2010/main" val="2459008729"/>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746DEE-5314-437B-8F19-DACACAE0B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D65554-EA39-4D27-BB47-DFFDD2638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E6EB1-63C8-43AA-BD32-771B30455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CEBA6-5B79-4969-9FE9-E8A219350A5B}" type="datetimeFigureOut">
              <a:rPr lang="en-US" smtClean="0"/>
              <a:t>6/15/24</a:t>
            </a:fld>
            <a:endParaRPr lang="en-US"/>
          </a:p>
        </p:txBody>
      </p:sp>
      <p:sp>
        <p:nvSpPr>
          <p:cNvPr id="5" name="Footer Placeholder 4">
            <a:extLst>
              <a:ext uri="{FF2B5EF4-FFF2-40B4-BE49-F238E27FC236}">
                <a16:creationId xmlns:a16="http://schemas.microsoft.com/office/drawing/2014/main" id="{367FABFC-27D7-4F0E-BA98-A847CAB96F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3DAC01-0C2C-4C54-B85E-069BBFF16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AAECF-6B28-4DB3-8B38-D3DAFE670B83}" type="slidenum">
              <a:rPr lang="en-US" smtClean="0"/>
              <a:t>‹#›</a:t>
            </a:fld>
            <a:endParaRPr lang="en-US"/>
          </a:p>
        </p:txBody>
      </p:sp>
    </p:spTree>
    <p:extLst>
      <p:ext uri="{BB962C8B-B14F-4D97-AF65-F5344CB8AC3E}">
        <p14:creationId xmlns:p14="http://schemas.microsoft.com/office/powerpoint/2010/main" val="2117239257"/>
      </p:ext>
    </p:extLst>
  </p:cSld>
  <p:clrMap bg1="lt1" tx1="dk1" bg2="lt2" tx2="dk2" accent1="accent1" accent2="accent2" accent3="accent3" accent4="accent4" accent5="accent5" accent6="accent6" hlink="hlink" folHlink="folHlink"/>
  <p:sldLayoutIdLst>
    <p:sldLayoutId id="21474841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7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4.xml"/></Relationships>
</file>

<file path=ppt/slides/_rels/slide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5.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healthcatalyst.com/insights/category-iii-cpt-codes-technology-july-2023" TargetMode="External"/><Relationship Id="rId1" Type="http://schemas.openxmlformats.org/officeDocument/2006/relationships/slideLayout" Target="../slideLayouts/slideLayout174.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7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7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7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7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74.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7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7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36.xml.rels><?xml version="1.0" encoding="UTF-8" standalone="yes"?>
<Relationships xmlns="http://schemas.openxmlformats.org/package/2006/relationships"><Relationship Id="rId3" Type="http://schemas.openxmlformats.org/officeDocument/2006/relationships/hyperlink" Target="http://www.elizabethcconsulting.com/" TargetMode="External"/><Relationship Id="rId2" Type="http://schemas.openxmlformats.org/officeDocument/2006/relationships/image" Target="../media/image36.png"/><Relationship Id="rId1" Type="http://schemas.openxmlformats.org/officeDocument/2006/relationships/slideLayout" Target="../slideLayouts/slideLayout196.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hyperlink" Target="mailto:elizabeth@elizabethcconsulting.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95.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6.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4.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74.xml"/></Relationships>
</file>

<file path=ppt/slides/_rels/slide9.xml.rels><?xml version="1.0" encoding="UTF-8" standalone="yes"?>
<Relationships xmlns="http://schemas.openxmlformats.org/package/2006/relationships"><Relationship Id="rId3" Type="http://schemas.openxmlformats.org/officeDocument/2006/relationships/hyperlink" Target="https://opthea.com/clinical-trials/" TargetMode="External"/><Relationship Id="rId2" Type="http://schemas.openxmlformats.org/officeDocument/2006/relationships/hyperlink" Target="https://ir.outlooktherapeutics.com/news-releases/news-release-details/outlook-therapeuticsr-doses-first-subject-norse-eight" TargetMode="External"/><Relationship Id="rId1" Type="http://schemas.openxmlformats.org/officeDocument/2006/relationships/slideLayout" Target="../slideLayouts/slideLayout174.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light, colorfulness, neon, magenta&#10;&#10;Description automatically generated">
            <a:extLst>
              <a:ext uri="{FF2B5EF4-FFF2-40B4-BE49-F238E27FC236}">
                <a16:creationId xmlns:a16="http://schemas.microsoft.com/office/drawing/2014/main" id="{15048189-5FE0-248F-C6BB-684885E2BDB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160" t="12683" r="42676" b="11103"/>
          <a:stretch/>
        </p:blipFill>
        <p:spPr>
          <a:xfrm>
            <a:off x="1" y="0"/>
            <a:ext cx="12192000" cy="6858000"/>
          </a:xfrm>
        </p:spPr>
      </p:pic>
      <p:sp>
        <p:nvSpPr>
          <p:cNvPr id="7" name="Rectangle 6">
            <a:extLst>
              <a:ext uri="{FF2B5EF4-FFF2-40B4-BE49-F238E27FC236}">
                <a16:creationId xmlns:a16="http://schemas.microsoft.com/office/drawing/2014/main" id="{7CB00C02-B6DD-4C54-8841-6A558539CDEB}"/>
              </a:ext>
            </a:extLst>
          </p:cNvPr>
          <p:cNvSpPr/>
          <p:nvPr/>
        </p:nvSpPr>
        <p:spPr>
          <a:xfrm>
            <a:off x="558800" y="1151467"/>
            <a:ext cx="7384473" cy="4671584"/>
          </a:xfrm>
          <a:prstGeom prst="rect">
            <a:avLst/>
          </a:prstGeom>
          <a:gradFill>
            <a:gsLst>
              <a:gs pos="0">
                <a:schemeClr val="accent3"/>
              </a:gs>
              <a:gs pos="45000">
                <a:schemeClr val="accent2">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3C289B"/>
              </a:solidFill>
              <a:effectLst/>
              <a:uLnTx/>
              <a:uFillTx/>
              <a:latin typeface="MdFago" charset="0"/>
              <a:ea typeface="MdFago" charset="0"/>
              <a:cs typeface="MdFago" charset="0"/>
            </a:endParaRPr>
          </a:p>
        </p:txBody>
      </p:sp>
      <p:sp>
        <p:nvSpPr>
          <p:cNvPr id="10" name="Title 9">
            <a:extLst>
              <a:ext uri="{FF2B5EF4-FFF2-40B4-BE49-F238E27FC236}">
                <a16:creationId xmlns:a16="http://schemas.microsoft.com/office/drawing/2014/main" id="{A1F474C3-20C3-89AE-57DA-CF108FFB9A19}"/>
              </a:ext>
            </a:extLst>
          </p:cNvPr>
          <p:cNvSpPr>
            <a:spLocks noGrp="1"/>
          </p:cNvSpPr>
          <p:nvPr>
            <p:ph type="ctrTitle"/>
          </p:nvPr>
        </p:nvSpPr>
        <p:spPr>
          <a:xfrm>
            <a:off x="850902" y="1384301"/>
            <a:ext cx="5826124" cy="2218267"/>
          </a:xfrm>
        </p:spPr>
        <p:txBody>
          <a:bodyPr/>
          <a:lstStyle/>
          <a:p>
            <a:r>
              <a:rPr lang="en-US" dirty="0"/>
              <a:t>2024 SPN Vision </a:t>
            </a:r>
            <a:br>
              <a:rPr lang="en-US" dirty="0"/>
            </a:br>
            <a:r>
              <a:rPr lang="en-US" dirty="0"/>
              <a:t>Exchange </a:t>
            </a:r>
          </a:p>
        </p:txBody>
      </p:sp>
      <p:pic>
        <p:nvPicPr>
          <p:cNvPr id="2" name="Graphic 1">
            <a:extLst>
              <a:ext uri="{FF2B5EF4-FFF2-40B4-BE49-F238E27FC236}">
                <a16:creationId xmlns:a16="http://schemas.microsoft.com/office/drawing/2014/main" id="{D3991ED8-2CF0-0AA1-3E01-41A946A3270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958" y="403167"/>
            <a:ext cx="1521127" cy="216000"/>
          </a:xfrm>
          <a:prstGeom prst="rect">
            <a:avLst/>
          </a:prstGeom>
        </p:spPr>
      </p:pic>
      <p:pic>
        <p:nvPicPr>
          <p:cNvPr id="4" name="Picture 3" descr="A blue and pink background with white text&#10;&#10;Description automatically generated">
            <a:extLst>
              <a:ext uri="{FF2B5EF4-FFF2-40B4-BE49-F238E27FC236}">
                <a16:creationId xmlns:a16="http://schemas.microsoft.com/office/drawing/2014/main" id="{2506F604-B7AD-08A6-97FF-E9832A0A08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614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55F7-CE20-1AF3-EB97-135C582C23AF}"/>
              </a:ext>
            </a:extLst>
          </p:cNvPr>
          <p:cNvSpPr>
            <a:spLocks noGrp="1"/>
          </p:cNvSpPr>
          <p:nvPr>
            <p:ph type="title"/>
          </p:nvPr>
        </p:nvSpPr>
        <p:spPr>
          <a:xfrm>
            <a:off x="838200" y="365125"/>
            <a:ext cx="10515600" cy="981045"/>
          </a:xfrm>
        </p:spPr>
        <p:txBody>
          <a:bodyPr>
            <a:normAutofit fontScale="90000"/>
          </a:bodyPr>
          <a:lstStyle/>
          <a:p>
            <a:r>
              <a:rPr lang="en-US" dirty="0"/>
              <a:t>503B Compounded vs. FDA-Approved Bevacizumab</a:t>
            </a:r>
            <a:r>
              <a:rPr lang="en-US" baseline="30000" dirty="0"/>
              <a:t>8</a:t>
            </a:r>
            <a:endParaRPr lang="en-US" dirty="0"/>
          </a:p>
        </p:txBody>
      </p:sp>
      <p:sp>
        <p:nvSpPr>
          <p:cNvPr id="3" name="Content Placeholder 2">
            <a:extLst>
              <a:ext uri="{FF2B5EF4-FFF2-40B4-BE49-F238E27FC236}">
                <a16:creationId xmlns:a16="http://schemas.microsoft.com/office/drawing/2014/main" id="{CF39AB8F-C1D7-5270-5B5C-B0C8EA439BEC}"/>
              </a:ext>
            </a:extLst>
          </p:cNvPr>
          <p:cNvSpPr>
            <a:spLocks noGrp="1"/>
          </p:cNvSpPr>
          <p:nvPr>
            <p:ph idx="1"/>
          </p:nvPr>
        </p:nvSpPr>
        <p:spPr>
          <a:xfrm>
            <a:off x="838200" y="1414732"/>
            <a:ext cx="10515600" cy="4762231"/>
          </a:xfrm>
        </p:spPr>
        <p:txBody>
          <a:bodyPr>
            <a:normAutofit lnSpcReduction="10000"/>
          </a:bodyPr>
          <a:lstStyle/>
          <a:p>
            <a:r>
              <a:rPr lang="en-US" dirty="0"/>
              <a:t>Compounded drug is </a:t>
            </a:r>
            <a:r>
              <a:rPr lang="en-US" i="1" dirty="0"/>
              <a:t>identical or nearly identical</a:t>
            </a:r>
            <a:r>
              <a:rPr lang="en-US" dirty="0"/>
              <a:t> to an FDA-approved drug when the two have the same</a:t>
            </a:r>
          </a:p>
          <a:p>
            <a:pPr lvl="1"/>
            <a:r>
              <a:rPr lang="en-US" dirty="0"/>
              <a:t>Active ingredients</a:t>
            </a:r>
          </a:p>
          <a:p>
            <a:pPr lvl="1"/>
            <a:r>
              <a:rPr lang="en-US" dirty="0"/>
              <a:t>Administration route</a:t>
            </a:r>
          </a:p>
          <a:p>
            <a:pPr lvl="1"/>
            <a:r>
              <a:rPr lang="en-US" dirty="0"/>
              <a:t>Dosage form</a:t>
            </a:r>
          </a:p>
          <a:p>
            <a:pPr lvl="1"/>
            <a:r>
              <a:rPr lang="en-US" dirty="0"/>
              <a:t>Dosage strength, </a:t>
            </a:r>
            <a:r>
              <a:rPr lang="en-US" i="1" dirty="0"/>
              <a:t>and</a:t>
            </a:r>
          </a:p>
          <a:p>
            <a:pPr lvl="1"/>
            <a:r>
              <a:rPr lang="en-US" dirty="0"/>
              <a:t>Inactive ingredients</a:t>
            </a:r>
          </a:p>
          <a:p>
            <a:r>
              <a:rPr lang="en-US" dirty="0"/>
              <a:t>If these criteria are met, the 503B outsourcing facility may not produce the compounded drug</a:t>
            </a:r>
          </a:p>
          <a:p>
            <a:r>
              <a:rPr lang="en-US" dirty="0"/>
              <a:t>Exceptions</a:t>
            </a:r>
          </a:p>
          <a:p>
            <a:pPr lvl="1"/>
            <a:r>
              <a:rPr lang="en-US" dirty="0"/>
              <a:t>If a drug shortage for the FDA-approved drug exists</a:t>
            </a:r>
          </a:p>
          <a:p>
            <a:pPr lvl="1"/>
            <a:r>
              <a:rPr lang="en-US" dirty="0"/>
              <a:t>There is a clinical difference for an individual patient</a:t>
            </a:r>
          </a:p>
          <a:p>
            <a:pPr lvl="1"/>
            <a:endParaRPr lang="en-US" dirty="0"/>
          </a:p>
          <a:p>
            <a:pPr lvl="1"/>
            <a:endParaRPr lang="en-US" dirty="0"/>
          </a:p>
          <a:p>
            <a:endParaRPr lang="en-US" dirty="0"/>
          </a:p>
          <a:p>
            <a:pPr lvl="1"/>
            <a:endParaRPr lang="en-US" dirty="0"/>
          </a:p>
        </p:txBody>
      </p:sp>
      <p:sp>
        <p:nvSpPr>
          <p:cNvPr id="4" name="TextBox 3">
            <a:extLst>
              <a:ext uri="{FF2B5EF4-FFF2-40B4-BE49-F238E27FC236}">
                <a16:creationId xmlns:a16="http://schemas.microsoft.com/office/drawing/2014/main" id="{3E88AEE8-2E70-7737-FCB1-3032227F5D39}"/>
              </a:ext>
            </a:extLst>
          </p:cNvPr>
          <p:cNvSpPr txBox="1"/>
          <p:nvPr/>
        </p:nvSpPr>
        <p:spPr>
          <a:xfrm>
            <a:off x="838200" y="6100608"/>
            <a:ext cx="90716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Aptos" panose="02110004020202020204"/>
                <a:ea typeface="+mn-ea"/>
                <a:cs typeface="+mn-cs"/>
              </a:rPr>
              <a:t>8</a:t>
            </a:r>
            <a:r>
              <a:rPr kumimoji="0" lang="en-US" sz="1200" b="0" i="0" u="none" strike="noStrike" kern="1200" cap="none" spc="0" normalizeH="0" baseline="0" noProof="0" dirty="0">
                <a:ln>
                  <a:noFill/>
                </a:ln>
                <a:solidFill>
                  <a:srgbClr val="000000"/>
                </a:solidFill>
                <a:effectLst/>
                <a:uLnTx/>
                <a:uFillTx/>
                <a:latin typeface="Aptos" panose="02110004020202020204"/>
                <a:ea typeface="+mn-ea"/>
                <a:cs typeface="+mn-cs"/>
              </a:rPr>
              <a:t>Compounded Drug Products That Are Essentially Copies of Approved Drug Products Under Section 503B of the Federal Food, Drug, and Cosmetic Act Guidance for Industry</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D4382144-073F-903E-140F-54B183A2D897}"/>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942DBAF6-A265-F310-7378-2CF0CCA2C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Tree>
    <p:extLst>
      <p:ext uri="{BB962C8B-B14F-4D97-AF65-F5344CB8AC3E}">
        <p14:creationId xmlns:p14="http://schemas.microsoft.com/office/powerpoint/2010/main" val="14495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5016-2304-0B9F-0AB1-CAB8C739DABB}"/>
              </a:ext>
            </a:extLst>
          </p:cNvPr>
          <p:cNvSpPr>
            <a:spLocks noGrp="1"/>
          </p:cNvSpPr>
          <p:nvPr>
            <p:ph type="title"/>
          </p:nvPr>
        </p:nvSpPr>
        <p:spPr/>
        <p:txBody>
          <a:bodyPr/>
          <a:lstStyle/>
          <a:p>
            <a:r>
              <a:rPr lang="en-US" dirty="0"/>
              <a:t>J3490, J3590 &amp; C9399 – Unclassified HCPCS Codes, aka Not Otherwise Classified (NOC)</a:t>
            </a:r>
            <a:r>
              <a:rPr lang="en-US" baseline="30000" dirty="0"/>
              <a:t>9</a:t>
            </a:r>
            <a:endParaRPr lang="en-US" dirty="0"/>
          </a:p>
        </p:txBody>
      </p:sp>
      <p:sp>
        <p:nvSpPr>
          <p:cNvPr id="3" name="Content Placeholder 2">
            <a:extLst>
              <a:ext uri="{FF2B5EF4-FFF2-40B4-BE49-F238E27FC236}">
                <a16:creationId xmlns:a16="http://schemas.microsoft.com/office/drawing/2014/main" id="{6CF3E9AB-FF0F-6C88-123D-92DD88D69F2F}"/>
              </a:ext>
            </a:extLst>
          </p:cNvPr>
          <p:cNvSpPr>
            <a:spLocks noGrp="1"/>
          </p:cNvSpPr>
          <p:nvPr>
            <p:ph idx="1"/>
          </p:nvPr>
        </p:nvSpPr>
        <p:spPr/>
        <p:txBody>
          <a:bodyPr>
            <a:normAutofit/>
          </a:bodyPr>
          <a:lstStyle/>
          <a:p>
            <a:r>
              <a:rPr lang="en-US" dirty="0"/>
              <a:t>J3490 – Unclassified drugs</a:t>
            </a:r>
          </a:p>
          <a:p>
            <a:r>
              <a:rPr lang="en-US" dirty="0"/>
              <a:t>J3590 – Unclassified biologics</a:t>
            </a:r>
          </a:p>
          <a:p>
            <a:r>
              <a:rPr lang="en-US" dirty="0"/>
              <a:t>C9399 – Unclassified drugs or biologicals (ASC/HOPD)</a:t>
            </a:r>
          </a:p>
          <a:p>
            <a:pPr lvl="1"/>
            <a:r>
              <a:rPr lang="en-US" dirty="0"/>
              <a:t>Medicare Part B + </a:t>
            </a:r>
          </a:p>
          <a:p>
            <a:pPr lvl="1"/>
            <a:r>
              <a:rPr lang="en-US" dirty="0"/>
              <a:t>Medicare Part B with a supplement</a:t>
            </a:r>
          </a:p>
          <a:p>
            <a:pPr lvl="1"/>
            <a:r>
              <a:rPr lang="en-US" dirty="0"/>
              <a:t>Medicare Advantage and Commercial payers</a:t>
            </a:r>
          </a:p>
          <a:p>
            <a:pPr lvl="2"/>
            <a:r>
              <a:rPr lang="en-US" dirty="0"/>
              <a:t>PA &amp; due diligence for coverage and diagnosis requirements</a:t>
            </a:r>
          </a:p>
          <a:p>
            <a:pPr lvl="1"/>
            <a:r>
              <a:rPr lang="en-US" dirty="0"/>
              <a:t>National non-profit charitable organization, e.g., Good Days</a:t>
            </a:r>
          </a:p>
          <a:p>
            <a:pPr lvl="1"/>
            <a:r>
              <a:rPr lang="en-US" dirty="0"/>
              <a:t>Manufacturer Co-Pay Assist cards</a:t>
            </a:r>
          </a:p>
          <a:p>
            <a:r>
              <a:rPr lang="en-US" dirty="0"/>
              <a:t>Documentation critical for medical necessity </a:t>
            </a:r>
          </a:p>
          <a:p>
            <a:endParaRPr lang="en-US" dirty="0"/>
          </a:p>
          <a:p>
            <a:endParaRPr lang="en-US" dirty="0"/>
          </a:p>
          <a:p>
            <a:endParaRPr lang="en-US" dirty="0"/>
          </a:p>
        </p:txBody>
      </p:sp>
      <p:sp>
        <p:nvSpPr>
          <p:cNvPr id="4" name="TextBox 3">
            <a:extLst>
              <a:ext uri="{FF2B5EF4-FFF2-40B4-BE49-F238E27FC236}">
                <a16:creationId xmlns:a16="http://schemas.microsoft.com/office/drawing/2014/main" id="{2AD0B995-E59B-E006-4CF3-1EC36AE882C4}"/>
              </a:ext>
            </a:extLst>
          </p:cNvPr>
          <p:cNvSpPr txBox="1"/>
          <p:nvPr/>
        </p:nvSpPr>
        <p:spPr>
          <a:xfrm>
            <a:off x="838200" y="6254750"/>
            <a:ext cx="106435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374151"/>
                </a:solidFill>
                <a:effectLst/>
                <a:uLnTx/>
                <a:uFillTx/>
                <a:latin typeface="Aptos" panose="02110004020202020204"/>
                <a:ea typeface="+mn-ea"/>
                <a:cs typeface="+mn-cs"/>
              </a:rPr>
              <a:t>9</a:t>
            </a:r>
            <a:r>
              <a:rPr kumimoji="0" lang="en-US" sz="1100" b="0" i="0" u="none" strike="noStrike" kern="1200" cap="none" spc="0" normalizeH="0" baseline="0" noProof="0" dirty="0">
                <a:ln>
                  <a:noFill/>
                </a:ln>
                <a:solidFill>
                  <a:srgbClr val="374151"/>
                </a:solidFill>
                <a:effectLst/>
                <a:uLnTx/>
                <a:uFillTx/>
                <a:latin typeface="Aptos" panose="02110004020202020204"/>
                <a:ea typeface="+mn-ea"/>
                <a:cs typeface="+mn-cs"/>
              </a:rPr>
              <a:t>HCPCS Level II Modifiers Copyright 2023 Centers for Medicare and Medicaid Services. All rights reserved.</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3DA9C63A-9A34-792C-E1A3-33D59C6BADFC}"/>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8998E284-88C2-640D-1CB0-D6EC32D13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FAFE8BC2-62A7-0E41-FD07-7EC0C00F2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010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417E-7CAF-B7B9-2C6D-FF4BA1247789}"/>
              </a:ext>
            </a:extLst>
          </p:cNvPr>
          <p:cNvSpPr>
            <a:spLocks noGrp="1"/>
          </p:cNvSpPr>
          <p:nvPr>
            <p:ph type="title"/>
          </p:nvPr>
        </p:nvSpPr>
        <p:spPr/>
        <p:txBody>
          <a:bodyPr/>
          <a:lstStyle/>
          <a:p>
            <a:r>
              <a:rPr lang="en-US" dirty="0"/>
              <a:t>Journey of Retina NOC Drugs: J3490, J3590, &amp; C9399</a:t>
            </a:r>
            <a:r>
              <a:rPr lang="en-US" baseline="30000" dirty="0"/>
              <a:t>10 </a:t>
            </a:r>
            <a:endParaRPr lang="en-US" dirty="0"/>
          </a:p>
        </p:txBody>
      </p:sp>
      <p:sp>
        <p:nvSpPr>
          <p:cNvPr id="3" name="Content Placeholder 2">
            <a:extLst>
              <a:ext uri="{FF2B5EF4-FFF2-40B4-BE49-F238E27FC236}">
                <a16:creationId xmlns:a16="http://schemas.microsoft.com/office/drawing/2014/main" id="{EE34D2EA-0FA6-9B1D-FD3C-9F99F29BE261}"/>
              </a:ext>
            </a:extLst>
          </p:cNvPr>
          <p:cNvSpPr>
            <a:spLocks noGrp="1"/>
          </p:cNvSpPr>
          <p:nvPr>
            <p:ph idx="1"/>
          </p:nvPr>
        </p:nvSpPr>
        <p:spPr/>
        <p:txBody>
          <a:bodyPr>
            <a:normAutofit/>
          </a:bodyPr>
          <a:lstStyle/>
          <a:p>
            <a:r>
              <a:rPr lang="en-US" dirty="0"/>
              <a:t>New drug launch using NOC HCPCS </a:t>
            </a:r>
          </a:p>
          <a:p>
            <a:r>
              <a:rPr lang="en-US" dirty="0"/>
              <a:t>Apply for co-pay assistance with a national non-profit charitable organization, e.g., Good Days</a:t>
            </a:r>
          </a:p>
          <a:p>
            <a:r>
              <a:rPr lang="en-US" dirty="0"/>
              <a:t>6-month wait for the permanent J-code is typical</a:t>
            </a:r>
          </a:p>
          <a:p>
            <a:pPr lvl="1"/>
            <a:r>
              <a:rPr lang="en-US" dirty="0"/>
              <a:t>HCPCS Quarterly Updates</a:t>
            </a:r>
          </a:p>
          <a:p>
            <a:pPr lvl="1"/>
            <a:r>
              <a:rPr lang="en-US" dirty="0"/>
              <a:t>Announced during the quarter before implemented</a:t>
            </a:r>
          </a:p>
          <a:p>
            <a:r>
              <a:rPr lang="en-US" dirty="0"/>
              <a:t>Test claims for Medicare Advantage and Commercial plans </a:t>
            </a:r>
          </a:p>
          <a:p>
            <a:pPr lvl="1"/>
            <a:r>
              <a:rPr lang="en-US" dirty="0"/>
              <a:t>Lag in adding to formulary once J-code is permanent</a:t>
            </a:r>
          </a:p>
          <a:p>
            <a:endParaRPr lang="en-US" dirty="0"/>
          </a:p>
          <a:p>
            <a:endParaRPr lang="en-US" dirty="0"/>
          </a:p>
        </p:txBody>
      </p:sp>
      <p:sp>
        <p:nvSpPr>
          <p:cNvPr id="4" name="TextBox 3">
            <a:extLst>
              <a:ext uri="{FF2B5EF4-FFF2-40B4-BE49-F238E27FC236}">
                <a16:creationId xmlns:a16="http://schemas.microsoft.com/office/drawing/2014/main" id="{A009FC5C-4DFE-A840-35F3-0081E0A5E5A3}"/>
              </a:ext>
            </a:extLst>
          </p:cNvPr>
          <p:cNvSpPr txBox="1"/>
          <p:nvPr/>
        </p:nvSpPr>
        <p:spPr>
          <a:xfrm>
            <a:off x="838200" y="6175208"/>
            <a:ext cx="106435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374151"/>
                </a:solidFill>
                <a:effectLst/>
                <a:uLnTx/>
                <a:uFillTx/>
                <a:latin typeface="Aptos" panose="02110004020202020204"/>
                <a:ea typeface="+mn-ea"/>
                <a:cs typeface="+mn-cs"/>
              </a:rPr>
              <a:t>10</a:t>
            </a:r>
            <a:r>
              <a:rPr kumimoji="0" lang="en-US" sz="1100" b="0" i="0" u="none" strike="noStrike" kern="1200" cap="none" spc="0" normalizeH="0" baseline="0" noProof="0" dirty="0">
                <a:ln>
                  <a:noFill/>
                </a:ln>
                <a:solidFill>
                  <a:srgbClr val="374151"/>
                </a:solidFill>
                <a:effectLst/>
                <a:uLnTx/>
                <a:uFillTx/>
                <a:latin typeface="Aptos" panose="02110004020202020204"/>
                <a:ea typeface="+mn-ea"/>
                <a:cs typeface="+mn-cs"/>
              </a:rPr>
              <a:t>HCPCS Level II Modifiers Copyright 2023 Centers for Medicare and Medicaid Services. All rights reserved.</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72EC4C3A-82DF-4958-682F-DF5E34E66604}"/>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0EF8200F-2102-8FD8-D57B-215F41019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9FE947C5-A669-E91E-A6DA-B3AD8D82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508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9C8F-F712-C4B6-8DAD-E52192CFF7C4}"/>
              </a:ext>
            </a:extLst>
          </p:cNvPr>
          <p:cNvSpPr>
            <a:spLocks noGrp="1"/>
          </p:cNvSpPr>
          <p:nvPr>
            <p:ph type="title"/>
          </p:nvPr>
        </p:nvSpPr>
        <p:spPr>
          <a:xfrm>
            <a:off x="838200" y="365126"/>
            <a:ext cx="10515600" cy="946090"/>
          </a:xfrm>
        </p:spPr>
        <p:txBody>
          <a:bodyPr/>
          <a:lstStyle/>
          <a:p>
            <a:r>
              <a:rPr lang="en-US" dirty="0"/>
              <a:t>Biosimilars</a:t>
            </a:r>
            <a:r>
              <a:rPr lang="en-US" baseline="30000" dirty="0"/>
              <a:t>11</a:t>
            </a:r>
            <a:endParaRPr lang="en-US" dirty="0"/>
          </a:p>
        </p:txBody>
      </p:sp>
      <p:sp>
        <p:nvSpPr>
          <p:cNvPr id="3" name="Content Placeholder 2">
            <a:extLst>
              <a:ext uri="{FF2B5EF4-FFF2-40B4-BE49-F238E27FC236}">
                <a16:creationId xmlns:a16="http://schemas.microsoft.com/office/drawing/2014/main" id="{BB76F834-1868-5D9E-58D7-FDCC03AF4821}"/>
              </a:ext>
            </a:extLst>
          </p:cNvPr>
          <p:cNvSpPr>
            <a:spLocks noGrp="1"/>
          </p:cNvSpPr>
          <p:nvPr>
            <p:ph idx="1"/>
          </p:nvPr>
        </p:nvSpPr>
        <p:spPr>
          <a:xfrm>
            <a:off x="838200" y="1500997"/>
            <a:ext cx="10515600" cy="4565196"/>
          </a:xfrm>
        </p:spPr>
        <p:txBody>
          <a:bodyPr>
            <a:normAutofit fontScale="85000" lnSpcReduction="10000"/>
          </a:bodyPr>
          <a:lstStyle/>
          <a:p>
            <a:r>
              <a:rPr lang="en-US" dirty="0"/>
              <a:t>J3490 &amp; J3590 NOC will apply until a permanent HCPCS code is assigned</a:t>
            </a:r>
          </a:p>
          <a:p>
            <a:r>
              <a:rPr lang="en-US" dirty="0"/>
              <a:t>Permanent HCPCS code will be a ‘Q’ </a:t>
            </a:r>
          </a:p>
          <a:p>
            <a:r>
              <a:rPr lang="en-US" dirty="0"/>
              <a:t>Until ASP information is available, if CMS does not provide a payment limit, MACs have the discretion of whether to use an invoice or WAC pricing</a:t>
            </a:r>
            <a:r>
              <a:rPr lang="en-US" baseline="30000" dirty="0"/>
              <a:t>12</a:t>
            </a:r>
            <a:endParaRPr lang="en-US" dirty="0"/>
          </a:p>
          <a:p>
            <a:pPr lvl="1"/>
            <a:r>
              <a:rPr lang="en-US" dirty="0"/>
              <a:t>WAC + 3% - 2% Sequestration is approximately WAC + 1.9%</a:t>
            </a:r>
          </a:p>
          <a:p>
            <a:r>
              <a:rPr lang="en-US" dirty="0"/>
              <a:t>Section 11403 of the Inflation Reduction Act (IRA)</a:t>
            </a:r>
          </a:p>
          <a:p>
            <a:pPr lvl="1"/>
            <a:r>
              <a:rPr lang="en-US" dirty="0"/>
              <a:t>Medicare payment = ASP for biosimilar + 8% of the ASP for the reference drug for five (5) a year period</a:t>
            </a:r>
          </a:p>
          <a:p>
            <a:pPr lvl="2"/>
            <a:r>
              <a:rPr lang="en-US" dirty="0"/>
              <a:t>If payment using ASP was made as of September 30, 2022, then the period begins on October 1, 2022</a:t>
            </a:r>
          </a:p>
          <a:p>
            <a:pPr lvl="2"/>
            <a:r>
              <a:rPr lang="en-US" dirty="0"/>
              <a:t>For new qualifying biosimilars with the first ASP payment made between October 1, 2022, and December 31, 2027, the period begins on the first day of the calendar quarter of the payment</a:t>
            </a:r>
          </a:p>
          <a:p>
            <a:pPr lvl="1"/>
            <a:r>
              <a:rPr lang="en-US" dirty="0"/>
              <a:t>ASP + 8% - 2% Sequestration is approximately ASP + 6.4%</a:t>
            </a:r>
          </a:p>
          <a:p>
            <a:pPr lvl="1"/>
            <a:endParaRPr lang="en-US" dirty="0"/>
          </a:p>
        </p:txBody>
      </p:sp>
      <p:sp>
        <p:nvSpPr>
          <p:cNvPr id="4" name="TextBox 3">
            <a:extLst>
              <a:ext uri="{FF2B5EF4-FFF2-40B4-BE49-F238E27FC236}">
                <a16:creationId xmlns:a16="http://schemas.microsoft.com/office/drawing/2014/main" id="{2EA1199A-4190-2825-AC2E-7DDE2AB8BD2E}"/>
              </a:ext>
            </a:extLst>
          </p:cNvPr>
          <p:cNvSpPr txBox="1"/>
          <p:nvPr/>
        </p:nvSpPr>
        <p:spPr>
          <a:xfrm>
            <a:off x="838200" y="6061987"/>
            <a:ext cx="982548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11</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https://www.cms.gov/medicare/payment/fee-for-service-providers/part-b-drugs/average-drug-sales-price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12</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Medicare Claims Processing Manual Chapter 17 - Drugs and Biologicals (Rev. 12511; 2-15-24)</a:t>
            </a:r>
          </a:p>
        </p:txBody>
      </p:sp>
      <p:sp>
        <p:nvSpPr>
          <p:cNvPr id="5" name="TextBox 4">
            <a:extLst>
              <a:ext uri="{FF2B5EF4-FFF2-40B4-BE49-F238E27FC236}">
                <a16:creationId xmlns:a16="http://schemas.microsoft.com/office/drawing/2014/main" id="{424A27FA-5A45-84BE-4FBC-E00EC7FE567E}"/>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BDDAD962-8DA3-0D74-65E6-78AFE2A59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Tree>
    <p:extLst>
      <p:ext uri="{BB962C8B-B14F-4D97-AF65-F5344CB8AC3E}">
        <p14:creationId xmlns:p14="http://schemas.microsoft.com/office/powerpoint/2010/main" val="172622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9C8F-F712-C4B6-8DAD-E52192CFF7C4}"/>
              </a:ext>
            </a:extLst>
          </p:cNvPr>
          <p:cNvSpPr>
            <a:spLocks noGrp="1"/>
          </p:cNvSpPr>
          <p:nvPr>
            <p:ph type="title"/>
          </p:nvPr>
        </p:nvSpPr>
        <p:spPr>
          <a:xfrm>
            <a:off x="838200" y="365126"/>
            <a:ext cx="10515600" cy="946090"/>
          </a:xfrm>
        </p:spPr>
        <p:txBody>
          <a:bodyPr/>
          <a:lstStyle/>
          <a:p>
            <a:r>
              <a:rPr lang="en-US" dirty="0"/>
              <a:t>Biosimilars</a:t>
            </a:r>
            <a:r>
              <a:rPr lang="en-US" baseline="30000" dirty="0"/>
              <a:t>13</a:t>
            </a:r>
            <a:endParaRPr lang="en-US" dirty="0"/>
          </a:p>
        </p:txBody>
      </p:sp>
      <p:sp>
        <p:nvSpPr>
          <p:cNvPr id="3" name="Content Placeholder 2">
            <a:extLst>
              <a:ext uri="{FF2B5EF4-FFF2-40B4-BE49-F238E27FC236}">
                <a16:creationId xmlns:a16="http://schemas.microsoft.com/office/drawing/2014/main" id="{BB76F834-1868-5D9E-58D7-FDCC03AF4821}"/>
              </a:ext>
            </a:extLst>
          </p:cNvPr>
          <p:cNvSpPr>
            <a:spLocks noGrp="1"/>
          </p:cNvSpPr>
          <p:nvPr>
            <p:ph idx="1"/>
          </p:nvPr>
        </p:nvSpPr>
        <p:spPr>
          <a:xfrm>
            <a:off x="838200" y="1500997"/>
            <a:ext cx="10515600" cy="4565196"/>
          </a:xfrm>
        </p:spPr>
        <p:txBody>
          <a:bodyPr>
            <a:normAutofit/>
          </a:bodyPr>
          <a:lstStyle/>
          <a:p>
            <a:pPr marL="0" indent="0">
              <a:buNone/>
            </a:pPr>
            <a:r>
              <a:rPr lang="en-US" dirty="0"/>
              <a:t>On (and after) July 1, 2024, the payment limit for NEW biosimilars is </a:t>
            </a:r>
            <a:r>
              <a:rPr lang="en-US" i="1" u="sng" dirty="0"/>
              <a:t>the lesser </a:t>
            </a:r>
            <a:r>
              <a:rPr lang="en-US" dirty="0"/>
              <a:t>of</a:t>
            </a:r>
          </a:p>
          <a:p>
            <a:pPr marL="0" indent="0">
              <a:buNone/>
            </a:pPr>
            <a:endParaRPr lang="en-US" dirty="0"/>
          </a:p>
          <a:p>
            <a:pPr marL="914400" lvl="1" indent="-457200">
              <a:buFont typeface="+mj-lt"/>
              <a:buAutoNum type="arabicPeriod"/>
            </a:pPr>
            <a:r>
              <a:rPr lang="en-US" dirty="0"/>
              <a:t>An amount not to exceed 103% of the WAC of the biosimilar</a:t>
            </a:r>
          </a:p>
          <a:p>
            <a:pPr marL="457200" lvl="1" indent="0" algn="ctr">
              <a:buNone/>
            </a:pPr>
            <a:r>
              <a:rPr lang="en-US" dirty="0"/>
              <a:t>OR</a:t>
            </a:r>
          </a:p>
          <a:p>
            <a:pPr marL="457200" lvl="1" indent="0">
              <a:buNone/>
            </a:pPr>
            <a:endParaRPr lang="en-US" dirty="0"/>
          </a:p>
          <a:p>
            <a:pPr marL="914400" lvl="1" indent="-457200">
              <a:buFont typeface="+mj-lt"/>
              <a:buAutoNum type="arabicPeriod" startAt="2"/>
            </a:pPr>
            <a:r>
              <a:rPr lang="en-US" dirty="0"/>
              <a:t>106% of the </a:t>
            </a:r>
            <a:r>
              <a:rPr lang="en-US" i="1" dirty="0"/>
              <a:t>lesser</a:t>
            </a:r>
            <a:r>
              <a:rPr lang="en-US" dirty="0"/>
              <a:t> of the WAC or ASP of the reference biological</a:t>
            </a:r>
          </a:p>
          <a:p>
            <a:pPr marL="457200" lvl="1" indent="0" algn="ctr">
              <a:buNone/>
            </a:pPr>
            <a:r>
              <a:rPr lang="en-US" dirty="0"/>
              <a:t>OR</a:t>
            </a:r>
          </a:p>
          <a:p>
            <a:pPr marL="457200" lvl="1" indent="0" algn="ctr">
              <a:buNone/>
            </a:pPr>
            <a:endParaRPr lang="en-US" dirty="0"/>
          </a:p>
          <a:p>
            <a:pPr marL="914400" lvl="1" indent="-457200">
              <a:buFont typeface="+mj-lt"/>
              <a:buAutoNum type="arabicPeriod" startAt="3"/>
            </a:pPr>
            <a:r>
              <a:rPr lang="en-US" dirty="0"/>
              <a:t>In the case of a selected drug during a price applicability period, 106% of the maximum fair price of the reference biological</a:t>
            </a:r>
          </a:p>
          <a:p>
            <a:endParaRPr lang="en-US" dirty="0"/>
          </a:p>
          <a:p>
            <a:pPr lvl="1"/>
            <a:endParaRPr lang="en-US" dirty="0"/>
          </a:p>
        </p:txBody>
      </p:sp>
      <p:sp>
        <p:nvSpPr>
          <p:cNvPr id="4" name="TextBox 3">
            <a:extLst>
              <a:ext uri="{FF2B5EF4-FFF2-40B4-BE49-F238E27FC236}">
                <a16:creationId xmlns:a16="http://schemas.microsoft.com/office/drawing/2014/main" id="{2EA1199A-4190-2825-AC2E-7DDE2AB8BD2E}"/>
              </a:ext>
            </a:extLst>
          </p:cNvPr>
          <p:cNvSpPr txBox="1"/>
          <p:nvPr/>
        </p:nvSpPr>
        <p:spPr>
          <a:xfrm>
            <a:off x="838200" y="6066193"/>
            <a:ext cx="98254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13</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Medicare Claims Processing Manual Chapter 17 - Drugs and Biologicals (Rev. 12511; 2-15-24)</a:t>
            </a:r>
          </a:p>
        </p:txBody>
      </p:sp>
      <p:sp>
        <p:nvSpPr>
          <p:cNvPr id="5" name="TextBox 4">
            <a:extLst>
              <a:ext uri="{FF2B5EF4-FFF2-40B4-BE49-F238E27FC236}">
                <a16:creationId xmlns:a16="http://schemas.microsoft.com/office/drawing/2014/main" id="{8EE1EF76-412C-968C-97C2-A0960CEAE52A}"/>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DC45B9D6-07C2-8A2D-304A-4CE197D8C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Tree>
    <p:extLst>
      <p:ext uri="{BB962C8B-B14F-4D97-AF65-F5344CB8AC3E}">
        <p14:creationId xmlns:p14="http://schemas.microsoft.com/office/powerpoint/2010/main" val="5852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D97E-79F0-B137-2BC4-32A7D50C8F41}"/>
              </a:ext>
            </a:extLst>
          </p:cNvPr>
          <p:cNvSpPr>
            <a:spLocks noGrp="1"/>
          </p:cNvSpPr>
          <p:nvPr>
            <p:ph type="title"/>
          </p:nvPr>
        </p:nvSpPr>
        <p:spPr/>
        <p:txBody>
          <a:bodyPr/>
          <a:lstStyle/>
          <a:p>
            <a:r>
              <a:rPr lang="en-US" dirty="0"/>
              <a:t>CMS Payment Rules for Drugs and Biologics – Inflation-Adjusted Coinsurance Policy</a:t>
            </a:r>
            <a:r>
              <a:rPr lang="en-US" baseline="30000" dirty="0"/>
              <a:t>14</a:t>
            </a:r>
            <a:endParaRPr lang="en-US" dirty="0"/>
          </a:p>
        </p:txBody>
      </p:sp>
      <p:sp>
        <p:nvSpPr>
          <p:cNvPr id="3" name="Content Placeholder 2">
            <a:extLst>
              <a:ext uri="{FF2B5EF4-FFF2-40B4-BE49-F238E27FC236}">
                <a16:creationId xmlns:a16="http://schemas.microsoft.com/office/drawing/2014/main" id="{44E0F326-5B08-79ED-61E1-2A86D478373D}"/>
              </a:ext>
            </a:extLst>
          </p:cNvPr>
          <p:cNvSpPr>
            <a:spLocks noGrp="1"/>
          </p:cNvSpPr>
          <p:nvPr>
            <p:ph idx="1"/>
          </p:nvPr>
        </p:nvSpPr>
        <p:spPr/>
        <p:txBody>
          <a:bodyPr>
            <a:normAutofit/>
          </a:bodyPr>
          <a:lstStyle/>
          <a:p>
            <a:r>
              <a:rPr lang="en-US" dirty="0"/>
              <a:t>Implementation date March 18, 2024</a:t>
            </a:r>
          </a:p>
          <a:p>
            <a:pPr lvl="1"/>
            <a:r>
              <a:rPr lang="en-US" dirty="0"/>
              <a:t>Effective January 1, 2024</a:t>
            </a:r>
          </a:p>
          <a:p>
            <a:r>
              <a:rPr lang="en-US" dirty="0"/>
              <a:t>If the payment amount for a </a:t>
            </a:r>
            <a:r>
              <a:rPr lang="en-US" dirty="0" err="1"/>
              <a:t>rebatable</a:t>
            </a:r>
            <a:r>
              <a:rPr lang="en-US" dirty="0"/>
              <a:t> drug exceeds the inflation-adjusted payment amount, two payment adjustments are necessary:</a:t>
            </a:r>
          </a:p>
          <a:p>
            <a:pPr marL="971550" lvl="1" indent="-514350">
              <a:buFont typeface="+mj-lt"/>
              <a:buAutoNum type="arabicPeriod"/>
            </a:pPr>
            <a:r>
              <a:rPr lang="en-US" dirty="0"/>
              <a:t>The beneficiary coinsurance for a Part B </a:t>
            </a:r>
            <a:r>
              <a:rPr lang="en-US" dirty="0" err="1"/>
              <a:t>rebatable</a:t>
            </a:r>
            <a:r>
              <a:rPr lang="en-US" dirty="0"/>
              <a:t> drug may be less than 20%. Therefore, the patient’s responsibility is less</a:t>
            </a:r>
          </a:p>
          <a:p>
            <a:pPr lvl="2"/>
            <a:r>
              <a:rPr lang="en-US" dirty="0"/>
              <a:t>If adjusted beneficiary coinsurance does not apply, the percentage is 20 percent.</a:t>
            </a:r>
          </a:p>
          <a:p>
            <a:pPr marL="971550" lvl="1" indent="-514350">
              <a:buFont typeface="+mj-lt"/>
              <a:buAutoNum type="arabicPeriod"/>
            </a:pPr>
            <a:r>
              <a:rPr lang="en-US" dirty="0"/>
              <a:t>Medicare Part B payment for a </a:t>
            </a:r>
            <a:r>
              <a:rPr lang="en-US" dirty="0" err="1"/>
              <a:t>rebatable</a:t>
            </a:r>
            <a:r>
              <a:rPr lang="en-US" dirty="0"/>
              <a:t> drug with an inflation-adjusted coinsurance will be greater than 80 percent of the payment amount.</a:t>
            </a:r>
          </a:p>
        </p:txBody>
      </p:sp>
      <p:sp>
        <p:nvSpPr>
          <p:cNvPr id="5" name="TextBox 4">
            <a:extLst>
              <a:ext uri="{FF2B5EF4-FFF2-40B4-BE49-F238E27FC236}">
                <a16:creationId xmlns:a16="http://schemas.microsoft.com/office/drawing/2014/main" id="{3766FA5C-94B1-FF45-657B-B3A14DE452F2}"/>
              </a:ext>
            </a:extLst>
          </p:cNvPr>
          <p:cNvSpPr txBox="1"/>
          <p:nvPr/>
        </p:nvSpPr>
        <p:spPr>
          <a:xfrm>
            <a:off x="757106" y="6176963"/>
            <a:ext cx="655809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Aptos" panose="02110004020202020204"/>
                <a:ea typeface="+mn-ea"/>
                <a:cs typeface="+mn-cs"/>
              </a:rPr>
              <a:t>14</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https://www.cms.gov/files/document/r12511cp.pdf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E10E0560-B39F-4176-D26B-A81E0EA060CD}"/>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C72A8BBC-560C-A67B-7A9B-3C93CB581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D57D18C9-7269-5AB7-1ECF-D650DEBA8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090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9672-2F76-8C02-7D1B-D293C2C114EE}"/>
              </a:ext>
            </a:extLst>
          </p:cNvPr>
          <p:cNvSpPr>
            <a:spLocks noGrp="1"/>
          </p:cNvSpPr>
          <p:nvPr>
            <p:ph type="title"/>
          </p:nvPr>
        </p:nvSpPr>
        <p:spPr>
          <a:xfrm>
            <a:off x="838200" y="365126"/>
            <a:ext cx="8662416" cy="937464"/>
          </a:xfrm>
        </p:spPr>
        <p:txBody>
          <a:bodyPr/>
          <a:lstStyle/>
          <a:p>
            <a:r>
              <a:rPr lang="en-US" dirty="0"/>
              <a:t>Sequestration</a:t>
            </a:r>
            <a:r>
              <a:rPr lang="en-US" baseline="30000" dirty="0"/>
              <a:t>15, 16</a:t>
            </a:r>
            <a:endParaRPr lang="en-US" dirty="0"/>
          </a:p>
        </p:txBody>
      </p:sp>
      <p:sp>
        <p:nvSpPr>
          <p:cNvPr id="3" name="Content Placeholder 2">
            <a:extLst>
              <a:ext uri="{FF2B5EF4-FFF2-40B4-BE49-F238E27FC236}">
                <a16:creationId xmlns:a16="http://schemas.microsoft.com/office/drawing/2014/main" id="{C20C31CE-F02A-759E-0BD2-28336F5B1B1F}"/>
              </a:ext>
            </a:extLst>
          </p:cNvPr>
          <p:cNvSpPr>
            <a:spLocks noGrp="1"/>
          </p:cNvSpPr>
          <p:nvPr>
            <p:ph idx="1"/>
          </p:nvPr>
        </p:nvSpPr>
        <p:spPr>
          <a:xfrm>
            <a:off x="838200" y="1388854"/>
            <a:ext cx="10515600" cy="4744527"/>
          </a:xfrm>
        </p:spPr>
        <p:txBody>
          <a:bodyPr>
            <a:normAutofit fontScale="92500" lnSpcReduction="10000"/>
          </a:bodyPr>
          <a:lstStyle/>
          <a:p>
            <a:r>
              <a:rPr lang="en-US" dirty="0"/>
              <a:t>Effective for dates of service on or after April 1, 2013</a:t>
            </a:r>
          </a:p>
          <a:p>
            <a:r>
              <a:rPr lang="en-US" dirty="0"/>
              <a:t>2% Sequestration applies to </a:t>
            </a:r>
            <a:r>
              <a:rPr lang="en-US" i="1" u="sng" dirty="0"/>
              <a:t>all</a:t>
            </a:r>
            <a:r>
              <a:rPr lang="en-US" dirty="0"/>
              <a:t> Medicare fee-for-service payments</a:t>
            </a:r>
          </a:p>
          <a:p>
            <a:pPr lvl="1"/>
            <a:r>
              <a:rPr lang="en-US" dirty="0"/>
              <a:t>Example: </a:t>
            </a:r>
          </a:p>
          <a:p>
            <a:pPr lvl="2"/>
            <a:r>
              <a:rPr lang="en-US" dirty="0"/>
              <a:t>Approved amount = $100</a:t>
            </a:r>
          </a:p>
          <a:p>
            <a:pPr lvl="2"/>
            <a:r>
              <a:rPr lang="en-US" dirty="0"/>
              <a:t>Medicare pays 80% = $80.00</a:t>
            </a:r>
          </a:p>
          <a:p>
            <a:pPr lvl="3"/>
            <a:r>
              <a:rPr lang="en-US" dirty="0"/>
              <a:t>Apply 2% sequestration, so new Medicare payment = $78.40</a:t>
            </a:r>
          </a:p>
          <a:p>
            <a:pPr lvl="2"/>
            <a:r>
              <a:rPr lang="en-US" dirty="0"/>
              <a:t>Patient responsibility = $20.00</a:t>
            </a:r>
          </a:p>
          <a:p>
            <a:r>
              <a:rPr lang="en-US" dirty="0"/>
              <a:t>Drugs &amp; Biologics</a:t>
            </a:r>
          </a:p>
          <a:p>
            <a:pPr lvl="1"/>
            <a:r>
              <a:rPr lang="en-US" dirty="0"/>
              <a:t>ASP + 6% - 2% Sequestration is approximately ASP + 4.3%</a:t>
            </a:r>
          </a:p>
          <a:p>
            <a:pPr lvl="1"/>
            <a:r>
              <a:rPr lang="en-US" dirty="0"/>
              <a:t>WAC + 3% - 2% Sequestration is approximately WAC + 1.9%</a:t>
            </a:r>
          </a:p>
          <a:p>
            <a:r>
              <a:rPr lang="en-US" dirty="0"/>
              <a:t>Biosimilars = ASP + 8% - 2% Sequestration is approximately ASP + 6.4%</a:t>
            </a:r>
          </a:p>
          <a:p>
            <a:r>
              <a:rPr lang="en-US" dirty="0"/>
              <a:t>After July 1, 2024, for new biosimilars = ASP + 6% - 2% Sequestration is approximately ASP + 4.3%</a:t>
            </a:r>
          </a:p>
          <a:p>
            <a:endParaRPr lang="en-US" dirty="0"/>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TextBox 3">
            <a:extLst>
              <a:ext uri="{FF2B5EF4-FFF2-40B4-BE49-F238E27FC236}">
                <a16:creationId xmlns:a16="http://schemas.microsoft.com/office/drawing/2014/main" id="{6076161A-0320-D346-0B8D-056383FE8788}"/>
              </a:ext>
            </a:extLst>
          </p:cNvPr>
          <p:cNvSpPr txBox="1"/>
          <p:nvPr/>
        </p:nvSpPr>
        <p:spPr>
          <a:xfrm>
            <a:off x="838200" y="6031209"/>
            <a:ext cx="93337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Aptos" panose="02110004020202020204"/>
                <a:ea typeface="+mn-ea"/>
                <a:cs typeface="+mn-cs"/>
              </a:rPr>
              <a:t>15</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https://www.cms.gov/outreach-and-education/outreach/ffsprovpartprog/downloads/2013-03-08-standalone.pdf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Aptos" panose="02110004020202020204"/>
                <a:ea typeface="+mn-ea"/>
                <a:cs typeface="+mn-cs"/>
              </a:rPr>
              <a:t>16</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https://www.novitas-solutions.com/webcenter/portal/MedicareJL/pagebyid?contentId=00106360</a:t>
            </a:r>
          </a:p>
        </p:txBody>
      </p:sp>
      <p:sp>
        <p:nvSpPr>
          <p:cNvPr id="5" name="TextBox 4">
            <a:extLst>
              <a:ext uri="{FF2B5EF4-FFF2-40B4-BE49-F238E27FC236}">
                <a16:creationId xmlns:a16="http://schemas.microsoft.com/office/drawing/2014/main" id="{07441E3D-C7AB-E93F-788D-6AE95D81B80B}"/>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311511BF-3875-84C0-21F6-05DCC051F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Tree>
    <p:extLst>
      <p:ext uri="{BB962C8B-B14F-4D97-AF65-F5344CB8AC3E}">
        <p14:creationId xmlns:p14="http://schemas.microsoft.com/office/powerpoint/2010/main" val="50425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C910-A7E9-4C72-16DB-7F324795BD5F}"/>
              </a:ext>
            </a:extLst>
          </p:cNvPr>
          <p:cNvSpPr>
            <a:spLocks noGrp="1"/>
          </p:cNvSpPr>
          <p:nvPr>
            <p:ph type="title"/>
          </p:nvPr>
        </p:nvSpPr>
        <p:spPr>
          <a:xfrm>
            <a:off x="838200" y="365126"/>
            <a:ext cx="10515600" cy="575154"/>
          </a:xfrm>
        </p:spPr>
        <p:txBody>
          <a:bodyPr>
            <a:noAutofit/>
          </a:bodyPr>
          <a:lstStyle/>
          <a:p>
            <a:r>
              <a:rPr lang="en-US" sz="3600" u="none" strike="noStrike" dirty="0">
                <a:effectLst/>
              </a:rPr>
              <a:t>Payment Allowance Limits for Medicare Part B Drugs</a:t>
            </a:r>
            <a:r>
              <a:rPr lang="en-US" sz="3600" baseline="30000" dirty="0"/>
              <a:t>17</a:t>
            </a:r>
            <a:endParaRPr lang="en-US" sz="3600" dirty="0"/>
          </a:p>
        </p:txBody>
      </p:sp>
      <p:sp>
        <p:nvSpPr>
          <p:cNvPr id="11" name="TextBox 10">
            <a:extLst>
              <a:ext uri="{FF2B5EF4-FFF2-40B4-BE49-F238E27FC236}">
                <a16:creationId xmlns:a16="http://schemas.microsoft.com/office/drawing/2014/main" id="{FF735813-5629-2A5C-E42B-B797F938FCFE}"/>
              </a:ext>
            </a:extLst>
          </p:cNvPr>
          <p:cNvSpPr txBox="1"/>
          <p:nvPr/>
        </p:nvSpPr>
        <p:spPr>
          <a:xfrm>
            <a:off x="838200" y="6293489"/>
            <a:ext cx="90476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17</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https://www.cms.gov/medicare/payment/part-b-drugs/asp-pricing-files</a:t>
            </a:r>
          </a:p>
        </p:txBody>
      </p:sp>
      <p:graphicFrame>
        <p:nvGraphicFramePr>
          <p:cNvPr id="6" name="Content Placeholder 5">
            <a:extLst>
              <a:ext uri="{FF2B5EF4-FFF2-40B4-BE49-F238E27FC236}">
                <a16:creationId xmlns:a16="http://schemas.microsoft.com/office/drawing/2014/main" id="{4B12B8B4-14CA-6DE3-A1C6-A2EF5F413356}"/>
              </a:ext>
            </a:extLst>
          </p:cNvPr>
          <p:cNvGraphicFramePr>
            <a:graphicFrameLocks noGrp="1"/>
          </p:cNvGraphicFramePr>
          <p:nvPr>
            <p:ph sz="half" idx="1"/>
          </p:nvPr>
        </p:nvGraphicFramePr>
        <p:xfrm>
          <a:off x="838200" y="1052426"/>
          <a:ext cx="5117327" cy="5205763"/>
        </p:xfrm>
        <a:graphic>
          <a:graphicData uri="http://schemas.openxmlformats.org/drawingml/2006/table">
            <a:tbl>
              <a:tblPr>
                <a:tableStyleId>{5C22544A-7EE6-4342-B048-85BDC9FD1C3A}</a:tableStyleId>
              </a:tblPr>
              <a:tblGrid>
                <a:gridCol w="629548">
                  <a:extLst>
                    <a:ext uri="{9D8B030D-6E8A-4147-A177-3AD203B41FA5}">
                      <a16:colId xmlns:a16="http://schemas.microsoft.com/office/drawing/2014/main" val="3936250662"/>
                    </a:ext>
                  </a:extLst>
                </a:gridCol>
                <a:gridCol w="1349031">
                  <a:extLst>
                    <a:ext uri="{9D8B030D-6E8A-4147-A177-3AD203B41FA5}">
                      <a16:colId xmlns:a16="http://schemas.microsoft.com/office/drawing/2014/main" val="2813622431"/>
                    </a:ext>
                  </a:extLst>
                </a:gridCol>
                <a:gridCol w="584581">
                  <a:extLst>
                    <a:ext uri="{9D8B030D-6E8A-4147-A177-3AD203B41FA5}">
                      <a16:colId xmlns:a16="http://schemas.microsoft.com/office/drawing/2014/main" val="617035485"/>
                    </a:ext>
                  </a:extLst>
                </a:gridCol>
                <a:gridCol w="584581">
                  <a:extLst>
                    <a:ext uri="{9D8B030D-6E8A-4147-A177-3AD203B41FA5}">
                      <a16:colId xmlns:a16="http://schemas.microsoft.com/office/drawing/2014/main" val="3496718281"/>
                    </a:ext>
                  </a:extLst>
                </a:gridCol>
                <a:gridCol w="656529">
                  <a:extLst>
                    <a:ext uri="{9D8B030D-6E8A-4147-A177-3AD203B41FA5}">
                      <a16:colId xmlns:a16="http://schemas.microsoft.com/office/drawing/2014/main" val="2449131776"/>
                    </a:ext>
                  </a:extLst>
                </a:gridCol>
                <a:gridCol w="1313057">
                  <a:extLst>
                    <a:ext uri="{9D8B030D-6E8A-4147-A177-3AD203B41FA5}">
                      <a16:colId xmlns:a16="http://schemas.microsoft.com/office/drawing/2014/main" val="1259059911"/>
                    </a:ext>
                  </a:extLst>
                </a:gridCol>
              </a:tblGrid>
              <a:tr h="241161">
                <a:tc gridSpan="6">
                  <a:txBody>
                    <a:bodyPr/>
                    <a:lstStyle/>
                    <a:p>
                      <a:pPr algn="ctr" fontAlgn="t"/>
                      <a:r>
                        <a:rPr lang="en-US" sz="900" b="1" u="none" strike="noStrike" dirty="0">
                          <a:effectLst/>
                        </a:rPr>
                        <a:t>Effective January 1, 2024, through March 31, 2024</a:t>
                      </a:r>
                      <a:endParaRPr lang="en-US" sz="900" b="1" i="0" u="none" strike="noStrike" dirty="0">
                        <a:solidFill>
                          <a:srgbClr val="000000"/>
                        </a:solidFill>
                        <a:effectLst/>
                        <a:latin typeface="Aptos" panose="020B0004020202020204" pitchFamily="34" charset="0"/>
                      </a:endParaRPr>
                    </a:p>
                  </a:txBody>
                  <a:tcPr marL="5464" marR="5464" marT="546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9219803"/>
                  </a:ext>
                </a:extLst>
              </a:tr>
              <a:tr h="241161">
                <a:tc gridSpan="6">
                  <a:txBody>
                    <a:bodyPr/>
                    <a:lstStyle/>
                    <a:p>
                      <a:pPr algn="l" fontAlgn="t"/>
                      <a:r>
                        <a:rPr lang="en-US" sz="900" u="none" strike="noStrike" dirty="0">
                          <a:effectLst/>
                        </a:rPr>
                        <a:t>Note 1: Payment allowance limits subject to the ASP methodology are based on 3Q23 ASP data.</a:t>
                      </a:r>
                      <a:endParaRPr lang="en-US" sz="900" b="0" i="0" u="none" strike="noStrike" dirty="0">
                        <a:solidFill>
                          <a:srgbClr val="000000"/>
                        </a:solidFill>
                        <a:effectLst/>
                        <a:latin typeface="Aptos" panose="020B0004020202020204" pitchFamily="34" charset="0"/>
                      </a:endParaRPr>
                    </a:p>
                  </a:txBody>
                  <a:tcPr marL="5464" marR="5464" marT="546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8141144"/>
                  </a:ext>
                </a:extLst>
              </a:tr>
              <a:tr h="631894">
                <a:tc gridSpan="6">
                  <a:txBody>
                    <a:bodyPr/>
                    <a:lstStyle/>
                    <a:p>
                      <a:pPr algn="l" fontAlgn="t"/>
                      <a:r>
                        <a:rPr lang="en-US" sz="900" u="none" strike="noStrike" dirty="0">
                          <a:effectLst/>
                        </a:rPr>
                        <a:t>Note 2: The absence or presence of a HCPCS code and the payment allowance limits in this table does not indicate whether Medicare covers a drug.  These determinations shall be made by the local Medicare contractor processing the claim.</a:t>
                      </a:r>
                      <a:endParaRPr lang="en-US" sz="900" b="0" i="0" u="none" strike="noStrike" dirty="0">
                        <a:solidFill>
                          <a:srgbClr val="000000"/>
                        </a:solidFill>
                        <a:effectLst/>
                        <a:latin typeface="Aptos" panose="020B0004020202020204" pitchFamily="34" charset="0"/>
                      </a:endParaRPr>
                    </a:p>
                  </a:txBody>
                  <a:tcPr marL="5464" marR="5464" marT="546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7617209"/>
                  </a:ext>
                </a:extLst>
              </a:tr>
              <a:tr h="450677">
                <a:tc>
                  <a:txBody>
                    <a:bodyPr/>
                    <a:lstStyle/>
                    <a:p>
                      <a:pPr algn="ctr" fontAlgn="t"/>
                      <a:r>
                        <a:rPr lang="en-US" sz="900" b="1" u="none" strike="noStrike" dirty="0">
                          <a:effectLst/>
                        </a:rPr>
                        <a:t>HCPCS Code</a:t>
                      </a:r>
                      <a:endParaRPr lang="en-US" sz="900" b="1" i="0" u="none" strike="noStrike" dirty="0">
                        <a:solidFill>
                          <a:srgbClr val="FFFFFF"/>
                        </a:solidFill>
                        <a:effectLst/>
                        <a:latin typeface="Aptos" panose="020B0004020202020204" pitchFamily="34" charset="0"/>
                      </a:endParaRPr>
                    </a:p>
                  </a:txBody>
                  <a:tcPr marL="5464" marR="5464" marT="5464" marB="0"/>
                </a:tc>
                <a:tc>
                  <a:txBody>
                    <a:bodyPr/>
                    <a:lstStyle/>
                    <a:p>
                      <a:pPr algn="ctr" fontAlgn="t"/>
                      <a:r>
                        <a:rPr lang="en-US" sz="900" b="1" u="none" strike="noStrike" dirty="0">
                          <a:effectLst/>
                        </a:rPr>
                        <a:t>Short Description</a:t>
                      </a:r>
                      <a:endParaRPr lang="en-US" sz="900" b="1" i="0" u="none" strike="noStrike" dirty="0">
                        <a:solidFill>
                          <a:srgbClr val="FFFFFF"/>
                        </a:solidFill>
                        <a:effectLst/>
                        <a:latin typeface="Aptos" panose="020B0004020202020204" pitchFamily="34" charset="0"/>
                      </a:endParaRPr>
                    </a:p>
                  </a:txBody>
                  <a:tcPr marL="5464" marR="5464" marT="5464" marB="0"/>
                </a:tc>
                <a:tc>
                  <a:txBody>
                    <a:bodyPr/>
                    <a:lstStyle/>
                    <a:p>
                      <a:pPr algn="ctr" fontAlgn="t"/>
                      <a:r>
                        <a:rPr lang="en-US" sz="900" b="1" u="none" strike="noStrike" dirty="0">
                          <a:effectLst/>
                        </a:rPr>
                        <a:t>HCPCS Code Dosage</a:t>
                      </a:r>
                      <a:endParaRPr lang="en-US" sz="900" b="1" i="0" u="none" strike="noStrike" dirty="0">
                        <a:solidFill>
                          <a:srgbClr val="FFFFFF"/>
                        </a:solidFill>
                        <a:effectLst/>
                        <a:latin typeface="Aptos" panose="020B0004020202020204" pitchFamily="34" charset="0"/>
                      </a:endParaRPr>
                    </a:p>
                  </a:txBody>
                  <a:tcPr marL="5464" marR="5464" marT="5464" marB="0"/>
                </a:tc>
                <a:tc>
                  <a:txBody>
                    <a:bodyPr/>
                    <a:lstStyle/>
                    <a:p>
                      <a:pPr algn="ctr" fontAlgn="t"/>
                      <a:r>
                        <a:rPr lang="en-US" sz="900" b="1" u="none" strike="noStrike" dirty="0">
                          <a:effectLst/>
                        </a:rPr>
                        <a:t>Payment Limit</a:t>
                      </a:r>
                      <a:endParaRPr lang="en-US" sz="900" b="1" i="0" u="none" strike="noStrike" dirty="0">
                        <a:solidFill>
                          <a:srgbClr val="FFFFFF"/>
                        </a:solidFill>
                        <a:effectLst/>
                        <a:latin typeface="Aptos" panose="020B0004020202020204" pitchFamily="34" charset="0"/>
                      </a:endParaRPr>
                    </a:p>
                  </a:txBody>
                  <a:tcPr marL="5464" marR="5464" marT="5464" marB="0"/>
                </a:tc>
                <a:tc>
                  <a:txBody>
                    <a:bodyPr/>
                    <a:lstStyle/>
                    <a:p>
                      <a:pPr algn="ctr" fontAlgn="t"/>
                      <a:r>
                        <a:rPr lang="en-US" sz="900" b="1" u="none" strike="noStrike" dirty="0">
                          <a:effectLst/>
                        </a:rPr>
                        <a:t>Co-insurance Percentage</a:t>
                      </a:r>
                      <a:endParaRPr lang="en-US" sz="900" b="1" i="0" u="none" strike="noStrike" dirty="0">
                        <a:solidFill>
                          <a:srgbClr val="FFFFFF"/>
                        </a:solidFill>
                        <a:effectLst/>
                        <a:latin typeface="Aptos" panose="020B0004020202020204" pitchFamily="34" charset="0"/>
                      </a:endParaRPr>
                    </a:p>
                  </a:txBody>
                  <a:tcPr marL="5464" marR="5464" marT="5464" marB="0"/>
                </a:tc>
                <a:tc>
                  <a:txBody>
                    <a:bodyPr/>
                    <a:lstStyle/>
                    <a:p>
                      <a:pPr algn="ctr" fontAlgn="t"/>
                      <a:r>
                        <a:rPr lang="en-US" sz="900" b="1" u="none" strike="noStrike" dirty="0">
                          <a:effectLst/>
                        </a:rPr>
                        <a:t>Notes</a:t>
                      </a:r>
                      <a:endParaRPr lang="en-US" sz="900" b="1" i="0" u="none" strike="noStrike" dirty="0">
                        <a:solidFill>
                          <a:srgbClr val="FFFFFF"/>
                        </a:solidFill>
                        <a:effectLst/>
                        <a:latin typeface="Aptos" panose="020B0004020202020204" pitchFamily="34" charset="0"/>
                      </a:endParaRPr>
                    </a:p>
                  </a:txBody>
                  <a:tcPr marL="5464" marR="5464" marT="5464" marB="0"/>
                </a:tc>
                <a:extLst>
                  <a:ext uri="{0D108BD9-81ED-4DB2-BD59-A6C34878D82A}">
                    <a16:rowId xmlns:a16="http://schemas.microsoft.com/office/drawing/2014/main" val="1690205860"/>
                  </a:ext>
                </a:extLst>
              </a:tr>
              <a:tr h="241161">
                <a:tc>
                  <a:txBody>
                    <a:bodyPr/>
                    <a:lstStyle/>
                    <a:p>
                      <a:pPr algn="ctr" fontAlgn="t"/>
                      <a:r>
                        <a:rPr lang="en-US" sz="900" u="none" strike="noStrike" dirty="0">
                          <a:effectLst/>
                        </a:rPr>
                        <a:t>J0178</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Aflibercept injection</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$862.280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2766044857"/>
                  </a:ext>
                </a:extLst>
              </a:tr>
              <a:tr h="302420">
                <a:tc>
                  <a:txBody>
                    <a:bodyPr/>
                    <a:lstStyle/>
                    <a:p>
                      <a:pPr algn="ctr" fontAlgn="t"/>
                      <a:r>
                        <a:rPr lang="en-US" sz="900" u="none" strike="noStrike" dirty="0">
                          <a:effectLst/>
                        </a:rPr>
                        <a:t>J0179</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brolucizumab-dbll, 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$325.240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1310392758"/>
                  </a:ext>
                </a:extLst>
              </a:tr>
              <a:tr h="241161">
                <a:tc>
                  <a:txBody>
                    <a:bodyPr/>
                    <a:lstStyle/>
                    <a:p>
                      <a:pPr algn="ctr" fontAlgn="t"/>
                      <a:r>
                        <a:rPr lang="en-US" sz="900" u="none" strike="noStrike" dirty="0">
                          <a:effectLst/>
                        </a:rPr>
                        <a:t>J2777</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faricimab-svoa, 0.1mg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$36.092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957845425"/>
                  </a:ext>
                </a:extLst>
              </a:tr>
              <a:tr h="241161">
                <a:tc>
                  <a:txBody>
                    <a:bodyPr/>
                    <a:lstStyle/>
                    <a:p>
                      <a:pPr algn="ctr" fontAlgn="t"/>
                      <a:r>
                        <a:rPr lang="en-US" sz="900" u="none" strike="noStrike" dirty="0">
                          <a:effectLst/>
                        </a:rPr>
                        <a:t>J2778</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Ranibizumab injection</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$187.553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553863351"/>
                  </a:ext>
                </a:extLst>
              </a:tr>
              <a:tr h="241161">
                <a:tc>
                  <a:txBody>
                    <a:bodyPr/>
                    <a:lstStyle/>
                    <a:p>
                      <a:pPr algn="ctr" fontAlgn="t"/>
                      <a:r>
                        <a:rPr lang="en-US" sz="900" u="none" strike="noStrike" dirty="0">
                          <a:effectLst/>
                        </a:rPr>
                        <a:t>J2779</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susvimo 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$80.782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1885148343"/>
                  </a:ext>
                </a:extLst>
              </a:tr>
              <a:tr h="241161">
                <a:tc>
                  <a:txBody>
                    <a:bodyPr/>
                    <a:lstStyle/>
                    <a:p>
                      <a:pPr algn="ctr" fontAlgn="t"/>
                      <a:r>
                        <a:rPr lang="en-US" sz="900" u="none" strike="noStrike" dirty="0">
                          <a:effectLst/>
                        </a:rPr>
                        <a:t>J3299</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xipere 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$48.583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573214445"/>
                  </a:ext>
                </a:extLst>
              </a:tr>
              <a:tr h="241161">
                <a:tc>
                  <a:txBody>
                    <a:bodyPr/>
                    <a:lstStyle/>
                    <a:p>
                      <a:pPr algn="ctr" fontAlgn="t"/>
                      <a:r>
                        <a:rPr lang="en-US" sz="900" u="none" strike="noStrike" dirty="0">
                          <a:effectLst/>
                        </a:rPr>
                        <a:t>J3301</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Triamcinolone acet inj nos</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10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$0.946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4275980836"/>
                  </a:ext>
                </a:extLst>
              </a:tr>
              <a:tr h="241161">
                <a:tc>
                  <a:txBody>
                    <a:bodyPr/>
                    <a:lstStyle/>
                    <a:p>
                      <a:pPr algn="ctr" fontAlgn="t"/>
                      <a:r>
                        <a:rPr lang="en-US" sz="900" u="none" strike="noStrike" dirty="0">
                          <a:effectLst/>
                        </a:rPr>
                        <a:t>J3396</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Verteporfin injection</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$11.531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1724046172"/>
                  </a:ext>
                </a:extLst>
              </a:tr>
              <a:tr h="241161">
                <a:tc>
                  <a:txBody>
                    <a:bodyPr/>
                    <a:lstStyle/>
                    <a:p>
                      <a:pPr algn="ctr" fontAlgn="t"/>
                      <a:r>
                        <a:rPr lang="en-US" sz="900" u="none" strike="noStrike" dirty="0">
                          <a:effectLst/>
                        </a:rPr>
                        <a:t>J7311</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retisert, 0.01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$299.050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444978118"/>
                  </a:ext>
                </a:extLst>
              </a:tr>
              <a:tr h="302420">
                <a:tc>
                  <a:txBody>
                    <a:bodyPr/>
                    <a:lstStyle/>
                    <a:p>
                      <a:pPr algn="ctr" fontAlgn="t"/>
                      <a:r>
                        <a:rPr lang="en-US" sz="900" u="none" strike="noStrike" dirty="0">
                          <a:effectLst/>
                        </a:rPr>
                        <a:t>J7312</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Dexamethasone intra implant</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$205.612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735003970"/>
                  </a:ext>
                </a:extLst>
              </a:tr>
              <a:tr h="241161">
                <a:tc>
                  <a:txBody>
                    <a:bodyPr/>
                    <a:lstStyle/>
                    <a:p>
                      <a:pPr algn="ctr" fontAlgn="t"/>
                      <a:r>
                        <a:rPr lang="en-US" sz="900" u="none" strike="noStrike" dirty="0">
                          <a:effectLst/>
                        </a:rPr>
                        <a:t>J7313</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iluvien, 0.01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$490.947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794598408"/>
                  </a:ext>
                </a:extLst>
              </a:tr>
              <a:tr h="241161">
                <a:tc>
                  <a:txBody>
                    <a:bodyPr/>
                    <a:lstStyle/>
                    <a:p>
                      <a:pPr algn="ctr" fontAlgn="t"/>
                      <a:r>
                        <a:rPr lang="en-US" sz="900" u="none" strike="noStrike" dirty="0">
                          <a:effectLst/>
                        </a:rPr>
                        <a:t>J7314</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yutiq, 0.01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$528.999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930933095"/>
                  </a:ext>
                </a:extLst>
              </a:tr>
              <a:tr h="383259">
                <a:tc>
                  <a:txBody>
                    <a:bodyPr/>
                    <a:lstStyle/>
                    <a:p>
                      <a:pPr algn="ctr" fontAlgn="t"/>
                      <a:r>
                        <a:rPr lang="en-US" sz="900" u="none" strike="noStrike" dirty="0">
                          <a:effectLst/>
                        </a:rPr>
                        <a:t>Q5124</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byooviz, 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$187.511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8% of reference add-on applied</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920386245"/>
                  </a:ext>
                </a:extLst>
              </a:tr>
              <a:tr h="241161">
                <a:tc>
                  <a:txBody>
                    <a:bodyPr/>
                    <a:lstStyle/>
                    <a:p>
                      <a:pPr algn="ctr" fontAlgn="t"/>
                      <a:r>
                        <a:rPr lang="en-US" sz="900" u="none" strike="noStrike" dirty="0">
                          <a:effectLst/>
                        </a:rPr>
                        <a:t>Q5128</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cimerli, 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$262.079 </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1087117619"/>
                  </a:ext>
                </a:extLst>
              </a:tr>
            </a:tbl>
          </a:graphicData>
        </a:graphic>
      </p:graphicFrame>
      <p:sp>
        <p:nvSpPr>
          <p:cNvPr id="9" name="Content Placeholder 8">
            <a:extLst>
              <a:ext uri="{FF2B5EF4-FFF2-40B4-BE49-F238E27FC236}">
                <a16:creationId xmlns:a16="http://schemas.microsoft.com/office/drawing/2014/main" id="{5399CB18-F04A-0F4E-092B-11070F570DB0}"/>
              </a:ext>
            </a:extLst>
          </p:cNvPr>
          <p:cNvSpPr>
            <a:spLocks noGrp="1"/>
          </p:cNvSpPr>
          <p:nvPr>
            <p:ph sz="half" idx="2"/>
          </p:nvPr>
        </p:nvSpPr>
        <p:spPr/>
        <p:txBody>
          <a:bodyPr/>
          <a:lstStyle/>
          <a:p>
            <a:endParaRPr lang="en-US" dirty="0"/>
          </a:p>
        </p:txBody>
      </p:sp>
      <p:graphicFrame>
        <p:nvGraphicFramePr>
          <p:cNvPr id="10" name="Content Placeholder 5">
            <a:extLst>
              <a:ext uri="{FF2B5EF4-FFF2-40B4-BE49-F238E27FC236}">
                <a16:creationId xmlns:a16="http://schemas.microsoft.com/office/drawing/2014/main" id="{9042E93A-62A2-59E7-5DA9-4903092D0635}"/>
              </a:ext>
            </a:extLst>
          </p:cNvPr>
          <p:cNvGraphicFramePr>
            <a:graphicFrameLocks/>
          </p:cNvGraphicFramePr>
          <p:nvPr/>
        </p:nvGraphicFramePr>
        <p:xfrm>
          <a:off x="6096000" y="1052425"/>
          <a:ext cx="5289937" cy="5205763"/>
        </p:xfrm>
        <a:graphic>
          <a:graphicData uri="http://schemas.openxmlformats.org/drawingml/2006/table">
            <a:tbl>
              <a:tblPr>
                <a:tableStyleId>{5C22544A-7EE6-4342-B048-85BDC9FD1C3A}</a:tableStyleId>
              </a:tblPr>
              <a:tblGrid>
                <a:gridCol w="650783">
                  <a:extLst>
                    <a:ext uri="{9D8B030D-6E8A-4147-A177-3AD203B41FA5}">
                      <a16:colId xmlns:a16="http://schemas.microsoft.com/office/drawing/2014/main" val="3936250662"/>
                    </a:ext>
                  </a:extLst>
                </a:gridCol>
                <a:gridCol w="1394535">
                  <a:extLst>
                    <a:ext uri="{9D8B030D-6E8A-4147-A177-3AD203B41FA5}">
                      <a16:colId xmlns:a16="http://schemas.microsoft.com/office/drawing/2014/main" val="2813622431"/>
                    </a:ext>
                  </a:extLst>
                </a:gridCol>
                <a:gridCol w="604299">
                  <a:extLst>
                    <a:ext uri="{9D8B030D-6E8A-4147-A177-3AD203B41FA5}">
                      <a16:colId xmlns:a16="http://schemas.microsoft.com/office/drawing/2014/main" val="617035485"/>
                    </a:ext>
                  </a:extLst>
                </a:gridCol>
                <a:gridCol w="604299">
                  <a:extLst>
                    <a:ext uri="{9D8B030D-6E8A-4147-A177-3AD203B41FA5}">
                      <a16:colId xmlns:a16="http://schemas.microsoft.com/office/drawing/2014/main" val="3496718281"/>
                    </a:ext>
                  </a:extLst>
                </a:gridCol>
                <a:gridCol w="678674">
                  <a:extLst>
                    <a:ext uri="{9D8B030D-6E8A-4147-A177-3AD203B41FA5}">
                      <a16:colId xmlns:a16="http://schemas.microsoft.com/office/drawing/2014/main" val="2449131776"/>
                    </a:ext>
                  </a:extLst>
                </a:gridCol>
                <a:gridCol w="1357347">
                  <a:extLst>
                    <a:ext uri="{9D8B030D-6E8A-4147-A177-3AD203B41FA5}">
                      <a16:colId xmlns:a16="http://schemas.microsoft.com/office/drawing/2014/main" val="1259059911"/>
                    </a:ext>
                  </a:extLst>
                </a:gridCol>
              </a:tblGrid>
              <a:tr h="230385">
                <a:tc gridSpan="6">
                  <a:txBody>
                    <a:bodyPr/>
                    <a:lstStyle/>
                    <a:p>
                      <a:pPr algn="ctr" fontAlgn="t"/>
                      <a:r>
                        <a:rPr lang="en-US" sz="900" b="1" u="none" strike="noStrike" dirty="0">
                          <a:effectLst/>
                        </a:rPr>
                        <a:t>Effective April 1, 2024, through June 30, 2024</a:t>
                      </a:r>
                      <a:endParaRPr lang="en-US" sz="900" b="1" i="0" u="none" strike="noStrike" dirty="0">
                        <a:solidFill>
                          <a:srgbClr val="000000"/>
                        </a:solidFill>
                        <a:effectLst/>
                        <a:latin typeface="Aptos" panose="020B0004020202020204" pitchFamily="34" charset="0"/>
                      </a:endParaRPr>
                    </a:p>
                  </a:txBody>
                  <a:tcPr marL="5464" marR="5464" marT="546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9219803"/>
                  </a:ext>
                </a:extLst>
              </a:tr>
              <a:tr h="230385">
                <a:tc gridSpan="6">
                  <a:txBody>
                    <a:bodyPr/>
                    <a:lstStyle/>
                    <a:p>
                      <a:pPr algn="l" fontAlgn="t"/>
                      <a:r>
                        <a:rPr lang="en-US" sz="900" u="none" strike="noStrike" dirty="0">
                          <a:effectLst/>
                        </a:rPr>
                        <a:t>Note 1: Payment allowance limits subject to the ASP methodology are based on 4Q23 ASP data.</a:t>
                      </a:r>
                      <a:endParaRPr lang="en-US" sz="900" b="0" i="0" u="none" strike="noStrike" dirty="0">
                        <a:solidFill>
                          <a:srgbClr val="000000"/>
                        </a:solidFill>
                        <a:effectLst/>
                        <a:latin typeface="Aptos" panose="020B0004020202020204" pitchFamily="34" charset="0"/>
                      </a:endParaRPr>
                    </a:p>
                  </a:txBody>
                  <a:tcPr marL="5464" marR="5464" marT="546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8141144"/>
                  </a:ext>
                </a:extLst>
              </a:tr>
              <a:tr h="603658">
                <a:tc gridSpan="6">
                  <a:txBody>
                    <a:bodyPr/>
                    <a:lstStyle/>
                    <a:p>
                      <a:pPr algn="l" fontAlgn="t"/>
                      <a:r>
                        <a:rPr lang="en-US" sz="900" u="none" strike="noStrike" dirty="0">
                          <a:effectLst/>
                        </a:rPr>
                        <a:t>Note 2: The absence or presence of a HCPCS code and the payment allowance limits in this table does not indicate whether Medicare covers a drug.  These determinations shall be made by the local Medicare contractor processing the claim.</a:t>
                      </a:r>
                      <a:endParaRPr lang="en-US" sz="900" b="0" i="0" u="none" strike="noStrike" dirty="0">
                        <a:solidFill>
                          <a:srgbClr val="000000"/>
                        </a:solidFill>
                        <a:effectLst/>
                        <a:latin typeface="Aptos" panose="020B0004020202020204" pitchFamily="34" charset="0"/>
                      </a:endParaRPr>
                    </a:p>
                  </a:txBody>
                  <a:tcPr marL="5464" marR="5464" marT="546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7617209"/>
                  </a:ext>
                </a:extLst>
              </a:tr>
              <a:tr h="430540">
                <a:tc>
                  <a:txBody>
                    <a:bodyPr/>
                    <a:lstStyle/>
                    <a:p>
                      <a:pPr algn="ctr" fontAlgn="t"/>
                      <a:r>
                        <a:rPr lang="en-US" sz="900" b="1" u="none" strike="noStrike" dirty="0">
                          <a:effectLst/>
                        </a:rPr>
                        <a:t>HCPCS Code</a:t>
                      </a:r>
                      <a:endParaRPr lang="en-US" sz="900" b="1" i="0" u="none" strike="noStrike" dirty="0">
                        <a:solidFill>
                          <a:srgbClr val="FFFFFF"/>
                        </a:solidFill>
                        <a:effectLst/>
                        <a:latin typeface="Aptos" panose="020B0004020202020204" pitchFamily="34" charset="0"/>
                      </a:endParaRPr>
                    </a:p>
                  </a:txBody>
                  <a:tcPr marL="5464" marR="5464" marT="5464" marB="0"/>
                </a:tc>
                <a:tc>
                  <a:txBody>
                    <a:bodyPr/>
                    <a:lstStyle/>
                    <a:p>
                      <a:pPr algn="ctr" fontAlgn="t"/>
                      <a:r>
                        <a:rPr lang="en-US" sz="900" b="1" u="none" strike="noStrike" dirty="0">
                          <a:effectLst/>
                        </a:rPr>
                        <a:t>Short Description</a:t>
                      </a:r>
                      <a:endParaRPr lang="en-US" sz="900" b="1" i="0" u="none" strike="noStrike" dirty="0">
                        <a:solidFill>
                          <a:srgbClr val="FFFFFF"/>
                        </a:solidFill>
                        <a:effectLst/>
                        <a:latin typeface="Aptos" panose="020B0004020202020204" pitchFamily="34" charset="0"/>
                      </a:endParaRPr>
                    </a:p>
                  </a:txBody>
                  <a:tcPr marL="5464" marR="5464" marT="5464" marB="0"/>
                </a:tc>
                <a:tc>
                  <a:txBody>
                    <a:bodyPr/>
                    <a:lstStyle/>
                    <a:p>
                      <a:pPr algn="ctr" fontAlgn="t"/>
                      <a:r>
                        <a:rPr lang="en-US" sz="900" b="1" u="none" strike="noStrike" dirty="0">
                          <a:effectLst/>
                        </a:rPr>
                        <a:t>HCPCS Code Dosage</a:t>
                      </a:r>
                      <a:endParaRPr lang="en-US" sz="900" b="1" i="0" u="none" strike="noStrike" dirty="0">
                        <a:solidFill>
                          <a:srgbClr val="FFFFFF"/>
                        </a:solidFill>
                        <a:effectLst/>
                        <a:latin typeface="Aptos" panose="020B0004020202020204" pitchFamily="34" charset="0"/>
                      </a:endParaRPr>
                    </a:p>
                  </a:txBody>
                  <a:tcPr marL="5464" marR="5464" marT="5464" marB="0"/>
                </a:tc>
                <a:tc>
                  <a:txBody>
                    <a:bodyPr/>
                    <a:lstStyle/>
                    <a:p>
                      <a:pPr algn="ctr" fontAlgn="t"/>
                      <a:r>
                        <a:rPr lang="en-US" sz="900" b="1" u="none" strike="noStrike" dirty="0">
                          <a:effectLst/>
                        </a:rPr>
                        <a:t>Payment Limit</a:t>
                      </a:r>
                      <a:endParaRPr lang="en-US" sz="900" b="1" i="0" u="none" strike="noStrike" dirty="0">
                        <a:solidFill>
                          <a:srgbClr val="FFFFFF"/>
                        </a:solidFill>
                        <a:effectLst/>
                        <a:latin typeface="Aptos" panose="020B0004020202020204" pitchFamily="34" charset="0"/>
                      </a:endParaRPr>
                    </a:p>
                  </a:txBody>
                  <a:tcPr marL="5464" marR="5464" marT="5464" marB="0"/>
                </a:tc>
                <a:tc>
                  <a:txBody>
                    <a:bodyPr/>
                    <a:lstStyle/>
                    <a:p>
                      <a:pPr algn="ctr" fontAlgn="t"/>
                      <a:r>
                        <a:rPr lang="en-US" sz="900" b="1" u="none" strike="noStrike" dirty="0">
                          <a:effectLst/>
                        </a:rPr>
                        <a:t>Co-insurance Percentage</a:t>
                      </a:r>
                      <a:endParaRPr lang="en-US" sz="900" b="1" i="0" u="none" strike="noStrike" dirty="0">
                        <a:solidFill>
                          <a:srgbClr val="FFFFFF"/>
                        </a:solidFill>
                        <a:effectLst/>
                        <a:latin typeface="Aptos" panose="020B0004020202020204" pitchFamily="34" charset="0"/>
                      </a:endParaRPr>
                    </a:p>
                  </a:txBody>
                  <a:tcPr marL="5464" marR="5464" marT="5464" marB="0"/>
                </a:tc>
                <a:tc>
                  <a:txBody>
                    <a:bodyPr/>
                    <a:lstStyle/>
                    <a:p>
                      <a:pPr algn="ctr" fontAlgn="t"/>
                      <a:r>
                        <a:rPr lang="en-US" sz="900" b="1" u="none" strike="noStrike" dirty="0">
                          <a:effectLst/>
                        </a:rPr>
                        <a:t>Notes</a:t>
                      </a:r>
                      <a:endParaRPr lang="en-US" sz="900" b="1" i="0" u="none" strike="noStrike" dirty="0">
                        <a:solidFill>
                          <a:srgbClr val="FFFFFF"/>
                        </a:solidFill>
                        <a:effectLst/>
                        <a:latin typeface="Aptos" panose="020B0004020202020204" pitchFamily="34" charset="0"/>
                      </a:endParaRPr>
                    </a:p>
                  </a:txBody>
                  <a:tcPr marL="5464" marR="5464" marT="5464" marB="0"/>
                </a:tc>
                <a:extLst>
                  <a:ext uri="{0D108BD9-81ED-4DB2-BD59-A6C34878D82A}">
                    <a16:rowId xmlns:a16="http://schemas.microsoft.com/office/drawing/2014/main" val="1690205860"/>
                  </a:ext>
                </a:extLst>
              </a:tr>
              <a:tr h="230385">
                <a:tc>
                  <a:txBody>
                    <a:bodyPr/>
                    <a:lstStyle/>
                    <a:p>
                      <a:pPr algn="ctr" fontAlgn="t"/>
                      <a:r>
                        <a:rPr lang="en-US" sz="900" b="0" i="0" u="none" strike="noStrike" dirty="0">
                          <a:solidFill>
                            <a:srgbClr val="000000"/>
                          </a:solidFill>
                          <a:effectLst/>
                          <a:latin typeface="Aptos" panose="020B0004020202020204" pitchFamily="34" charset="0"/>
                        </a:rPr>
                        <a:t>J0177</a:t>
                      </a:r>
                    </a:p>
                  </a:txBody>
                  <a:tcPr marL="5464" marR="5464" marT="5464" marB="0"/>
                </a:tc>
                <a:tc>
                  <a:txBody>
                    <a:bodyPr/>
                    <a:lstStyle/>
                    <a:p>
                      <a:pPr algn="ctr" fontAlgn="t"/>
                      <a:r>
                        <a:rPr lang="en-US" sz="900" b="0" i="0" u="none" strike="noStrike" dirty="0">
                          <a:solidFill>
                            <a:srgbClr val="000000"/>
                          </a:solidFill>
                          <a:effectLst/>
                          <a:latin typeface="+mn-lt"/>
                        </a:rPr>
                        <a:t>Inj, aflibercept hd, 1 mg</a:t>
                      </a:r>
                    </a:p>
                  </a:txBody>
                  <a:tcPr marL="7620" marR="7620" marT="7620" marB="0"/>
                </a:tc>
                <a:tc>
                  <a:txBody>
                    <a:bodyPr/>
                    <a:lstStyle/>
                    <a:p>
                      <a:pPr algn="ctr" fontAlgn="t"/>
                      <a:r>
                        <a:rPr lang="en-US" sz="900" b="0" i="0" u="none" strike="noStrike" dirty="0">
                          <a:solidFill>
                            <a:srgbClr val="000000"/>
                          </a:solidFill>
                          <a:effectLst/>
                          <a:latin typeface="+mn-lt"/>
                        </a:rPr>
                        <a:t>1 MG</a:t>
                      </a:r>
                    </a:p>
                  </a:txBody>
                  <a:tcPr marL="7620" marR="7620" marT="7620" marB="0"/>
                </a:tc>
                <a:tc>
                  <a:txBody>
                    <a:bodyPr/>
                    <a:lstStyle/>
                    <a:p>
                      <a:pPr algn="ctr" fontAlgn="t"/>
                      <a:r>
                        <a:rPr lang="en-US" sz="900" b="0" i="0" u="none" strike="noStrike" dirty="0">
                          <a:solidFill>
                            <a:srgbClr val="000000"/>
                          </a:solidFill>
                          <a:effectLst/>
                          <a:latin typeface="Aptos" panose="020B0004020202020204" pitchFamily="34" charset="0"/>
                        </a:rPr>
                        <a:t>$341.749 </a:t>
                      </a:r>
                    </a:p>
                  </a:txBody>
                  <a:tcPr marL="7620" marR="7620" marT="7620" marB="0"/>
                </a:tc>
                <a:tc>
                  <a:txBody>
                    <a:bodyPr/>
                    <a:lstStyle/>
                    <a:p>
                      <a:pPr algn="ctr" fontAlgn="t"/>
                      <a:r>
                        <a:rPr lang="en-US" sz="900" b="0" i="0" u="none" strike="noStrike" dirty="0">
                          <a:solidFill>
                            <a:srgbClr val="000000"/>
                          </a:solidFill>
                          <a:effectLst/>
                          <a:latin typeface="+mn-lt"/>
                        </a:rPr>
                        <a:t>20%</a:t>
                      </a:r>
                    </a:p>
                  </a:txBody>
                  <a:tcPr marL="7620" marR="7620" marT="7620" marB="0"/>
                </a:tc>
                <a:tc>
                  <a:txBody>
                    <a:bodyPr/>
                    <a:lstStyle/>
                    <a:p>
                      <a:pPr algn="l" fontAlgn="t"/>
                      <a:r>
                        <a:rPr lang="en-US" sz="900" b="0" i="0" u="none" strike="noStrike" dirty="0">
                          <a:solidFill>
                            <a:srgbClr val="000000"/>
                          </a:solidFill>
                          <a:effectLst/>
                          <a:latin typeface="+mn-lt"/>
                        </a:rPr>
                        <a:t>Added April 2024</a:t>
                      </a:r>
                    </a:p>
                  </a:txBody>
                  <a:tcPr marL="7620" marR="7620" marT="7620" marB="0"/>
                </a:tc>
                <a:extLst>
                  <a:ext uri="{0D108BD9-81ED-4DB2-BD59-A6C34878D82A}">
                    <a16:rowId xmlns:a16="http://schemas.microsoft.com/office/drawing/2014/main" val="2363975119"/>
                  </a:ext>
                </a:extLst>
              </a:tr>
              <a:tr h="230385">
                <a:tc>
                  <a:txBody>
                    <a:bodyPr/>
                    <a:lstStyle/>
                    <a:p>
                      <a:pPr algn="ctr" fontAlgn="t"/>
                      <a:r>
                        <a:rPr lang="en-US" sz="900" u="none" strike="noStrike" dirty="0">
                          <a:effectLst/>
                        </a:rPr>
                        <a:t>J0178</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Aflibercept injection</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$841.128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2766044857"/>
                  </a:ext>
                </a:extLst>
              </a:tr>
              <a:tr h="230385">
                <a:tc>
                  <a:txBody>
                    <a:bodyPr/>
                    <a:lstStyle/>
                    <a:p>
                      <a:pPr algn="ctr" fontAlgn="t"/>
                      <a:r>
                        <a:rPr lang="en-US" sz="900" u="none" strike="noStrike" dirty="0">
                          <a:effectLst/>
                        </a:rPr>
                        <a:t>J0179</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brolucizumab-dbll, 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$325.679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1310392758"/>
                  </a:ext>
                </a:extLst>
              </a:tr>
              <a:tr h="230385">
                <a:tc>
                  <a:txBody>
                    <a:bodyPr/>
                    <a:lstStyle/>
                    <a:p>
                      <a:pPr algn="ctr" fontAlgn="t"/>
                      <a:r>
                        <a:rPr lang="en-US" sz="900" u="none" strike="noStrike" dirty="0">
                          <a:effectLst/>
                        </a:rPr>
                        <a:t>J2777</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faricimab-svoa, 0.1mg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b"/>
                      <a:r>
                        <a:rPr lang="en-US" sz="900" b="0" i="0" u="none" strike="noStrike" dirty="0">
                          <a:solidFill>
                            <a:srgbClr val="000000"/>
                          </a:solidFill>
                          <a:effectLst/>
                          <a:latin typeface="Aptos" panose="020B0004020202020204" pitchFamily="34" charset="0"/>
                        </a:rPr>
                        <a:t>$35.441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957845425"/>
                  </a:ext>
                </a:extLst>
              </a:tr>
              <a:tr h="230385">
                <a:tc>
                  <a:txBody>
                    <a:bodyPr/>
                    <a:lstStyle/>
                    <a:p>
                      <a:pPr algn="ctr" fontAlgn="t"/>
                      <a:r>
                        <a:rPr lang="en-US" sz="900" u="none" strike="noStrike" dirty="0">
                          <a:effectLst/>
                        </a:rPr>
                        <a:t>J2778</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Ranibizumab injection</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$173.378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553863351"/>
                  </a:ext>
                </a:extLst>
              </a:tr>
              <a:tr h="230385">
                <a:tc>
                  <a:txBody>
                    <a:bodyPr/>
                    <a:lstStyle/>
                    <a:p>
                      <a:pPr algn="ctr" fontAlgn="t"/>
                      <a:r>
                        <a:rPr lang="en-US" sz="900" u="none" strike="noStrike" dirty="0">
                          <a:effectLst/>
                        </a:rPr>
                        <a:t>J2779</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susvimo 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$80.374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1885148343"/>
                  </a:ext>
                </a:extLst>
              </a:tr>
              <a:tr h="291134">
                <a:tc>
                  <a:txBody>
                    <a:bodyPr/>
                    <a:lstStyle/>
                    <a:p>
                      <a:pPr algn="ctr" fontAlgn="t"/>
                      <a:r>
                        <a:rPr lang="en-US" sz="900" b="0" i="0" u="none" strike="noStrike" dirty="0">
                          <a:solidFill>
                            <a:srgbClr val="000000"/>
                          </a:solidFill>
                          <a:effectLst/>
                          <a:latin typeface="Aptos" panose="020B0004020202020204" pitchFamily="34" charset="0"/>
                        </a:rPr>
                        <a:t>J2782</a:t>
                      </a:r>
                    </a:p>
                  </a:txBody>
                  <a:tcPr marL="7620" marR="7620" marT="7620" marB="0"/>
                </a:tc>
                <a:tc>
                  <a:txBody>
                    <a:bodyPr/>
                    <a:lstStyle/>
                    <a:p>
                      <a:pPr algn="ctr" fontAlgn="t"/>
                      <a:r>
                        <a:rPr lang="en-US" sz="900" b="0" i="0" u="none" strike="noStrike" dirty="0">
                          <a:solidFill>
                            <a:srgbClr val="000000"/>
                          </a:solidFill>
                          <a:effectLst/>
                          <a:latin typeface="Aptos" panose="020B0004020202020204" pitchFamily="34" charset="0"/>
                        </a:rPr>
                        <a:t>Inj avacincapted pegol 0.1mg</a:t>
                      </a:r>
                    </a:p>
                  </a:txBody>
                  <a:tcPr marL="7620" marR="7620" marT="7620" marB="0"/>
                </a:tc>
                <a:tc>
                  <a:txBody>
                    <a:bodyPr/>
                    <a:lstStyle/>
                    <a:p>
                      <a:pPr algn="ctr" fontAlgn="t"/>
                      <a:r>
                        <a:rPr lang="en-US" sz="900" b="0" i="0" u="none" strike="noStrike" dirty="0">
                          <a:solidFill>
                            <a:srgbClr val="000000"/>
                          </a:solidFill>
                          <a:effectLst/>
                          <a:latin typeface="Aptos" panose="020B0004020202020204" pitchFamily="34" charset="0"/>
                        </a:rPr>
                        <a:t>0.1 MG</a:t>
                      </a:r>
                    </a:p>
                  </a:txBody>
                  <a:tcPr marL="7620" marR="7620" marT="7620" marB="0"/>
                </a:tc>
                <a:tc>
                  <a:txBody>
                    <a:bodyPr/>
                    <a:lstStyle/>
                    <a:p>
                      <a:pPr algn="ctr" fontAlgn="t"/>
                      <a:r>
                        <a:rPr lang="en-US" sz="900" b="0" i="0" u="none" strike="noStrike" dirty="0">
                          <a:solidFill>
                            <a:srgbClr val="000000"/>
                          </a:solidFill>
                          <a:effectLst/>
                          <a:latin typeface="Aptos" panose="020B0004020202020204" pitchFamily="34" charset="0"/>
                        </a:rPr>
                        <a:t>$111.300 </a:t>
                      </a:r>
                    </a:p>
                  </a:txBody>
                  <a:tcPr marL="7620" marR="7620" marT="7620" marB="0"/>
                </a:tc>
                <a:tc>
                  <a:txBody>
                    <a:bodyPr/>
                    <a:lstStyle/>
                    <a:p>
                      <a:pPr algn="ctr" fontAlgn="t"/>
                      <a:r>
                        <a:rPr lang="en-US" sz="900" b="0" i="0" u="none" strike="noStrike" dirty="0">
                          <a:solidFill>
                            <a:srgbClr val="000000"/>
                          </a:solidFill>
                          <a:effectLst/>
                          <a:latin typeface="Aptos" panose="020B0004020202020204" pitchFamily="34" charset="0"/>
                        </a:rPr>
                        <a:t>20%</a:t>
                      </a:r>
                    </a:p>
                  </a:txBody>
                  <a:tcPr marL="7620" marR="7620" marT="7620" marB="0"/>
                </a:tc>
                <a:tc>
                  <a:txBody>
                    <a:bodyPr/>
                    <a:lstStyle/>
                    <a:p>
                      <a:pPr algn="l" fontAlgn="t"/>
                      <a:r>
                        <a:rPr lang="en-US" sz="900" b="0" i="0" u="none" strike="noStrike" dirty="0">
                          <a:solidFill>
                            <a:srgbClr val="000000"/>
                          </a:solidFill>
                          <a:effectLst/>
                          <a:latin typeface="Aptos" panose="020B0004020202020204" pitchFamily="34" charset="0"/>
                        </a:rPr>
                        <a:t>Added April 2024</a:t>
                      </a:r>
                    </a:p>
                  </a:txBody>
                  <a:tcPr marL="7620" marR="7620" marT="7620" marB="0"/>
                </a:tc>
                <a:extLst>
                  <a:ext uri="{0D108BD9-81ED-4DB2-BD59-A6C34878D82A}">
                    <a16:rowId xmlns:a16="http://schemas.microsoft.com/office/drawing/2014/main" val="1487238329"/>
                  </a:ext>
                </a:extLst>
              </a:tr>
              <a:tr h="230385">
                <a:tc>
                  <a:txBody>
                    <a:bodyPr/>
                    <a:lstStyle/>
                    <a:p>
                      <a:pPr algn="ctr" fontAlgn="t"/>
                      <a:r>
                        <a:rPr lang="en-US" sz="900" u="none" strike="noStrike" dirty="0">
                          <a:effectLst/>
                        </a:rPr>
                        <a:t>J3299</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xipere 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b"/>
                      <a:r>
                        <a:rPr lang="en-US" sz="900" b="0" i="0" u="none" strike="noStrike" dirty="0">
                          <a:solidFill>
                            <a:srgbClr val="000000"/>
                          </a:solidFill>
                          <a:effectLst/>
                          <a:latin typeface="Aptos" panose="020B0004020202020204" pitchFamily="34" charset="0"/>
                        </a:rPr>
                        <a:t>$48.583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573214445"/>
                  </a:ext>
                </a:extLst>
              </a:tr>
              <a:tr h="230385">
                <a:tc>
                  <a:txBody>
                    <a:bodyPr/>
                    <a:lstStyle/>
                    <a:p>
                      <a:pPr algn="ctr" fontAlgn="t"/>
                      <a:r>
                        <a:rPr lang="en-US" sz="900" u="none" strike="noStrike" dirty="0">
                          <a:effectLst/>
                        </a:rPr>
                        <a:t>J3301</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Triamcinolone acet inj nos</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10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$1.083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4275980836"/>
                  </a:ext>
                </a:extLst>
              </a:tr>
              <a:tr h="230385">
                <a:tc>
                  <a:txBody>
                    <a:bodyPr/>
                    <a:lstStyle/>
                    <a:p>
                      <a:pPr algn="ctr" fontAlgn="t"/>
                      <a:r>
                        <a:rPr lang="en-US" sz="900" u="none" strike="noStrike" dirty="0">
                          <a:effectLst/>
                        </a:rPr>
                        <a:t>J3396</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Verteporfin injection</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$11.441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1724046172"/>
                  </a:ext>
                </a:extLst>
              </a:tr>
              <a:tr h="288907">
                <a:tc>
                  <a:txBody>
                    <a:bodyPr/>
                    <a:lstStyle/>
                    <a:p>
                      <a:pPr algn="ctr" fontAlgn="t"/>
                      <a:r>
                        <a:rPr lang="en-US" sz="900" u="none" strike="noStrike" dirty="0">
                          <a:effectLst/>
                        </a:rPr>
                        <a:t>J7312</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Dexamethasone intra implant</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$205.595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735003970"/>
                  </a:ext>
                </a:extLst>
              </a:tr>
              <a:tr h="230385">
                <a:tc>
                  <a:txBody>
                    <a:bodyPr/>
                    <a:lstStyle/>
                    <a:p>
                      <a:pPr algn="ctr" fontAlgn="t"/>
                      <a:r>
                        <a:rPr lang="en-US" sz="900" u="none" strike="noStrike" dirty="0">
                          <a:effectLst/>
                        </a:rPr>
                        <a:t>J7313</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iluvien, 0.01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$487.538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794598408"/>
                  </a:ext>
                </a:extLst>
              </a:tr>
              <a:tr h="230385">
                <a:tc>
                  <a:txBody>
                    <a:bodyPr/>
                    <a:lstStyle/>
                    <a:p>
                      <a:pPr algn="ctr" fontAlgn="t"/>
                      <a:r>
                        <a:rPr lang="en-US" sz="900" u="none" strike="noStrike" dirty="0">
                          <a:effectLst/>
                        </a:rPr>
                        <a:t>J7314</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yutiq, 0.01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$527.084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930933095"/>
                  </a:ext>
                </a:extLst>
              </a:tr>
              <a:tr h="366134">
                <a:tc>
                  <a:txBody>
                    <a:bodyPr/>
                    <a:lstStyle/>
                    <a:p>
                      <a:pPr algn="ctr" fontAlgn="t"/>
                      <a:r>
                        <a:rPr lang="en-US" sz="900" u="none" strike="noStrike" dirty="0">
                          <a:effectLst/>
                        </a:rPr>
                        <a:t>Q5124</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byooviz, 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$175.058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8% of reference add-on applied</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3920386245"/>
                  </a:ext>
                </a:extLst>
              </a:tr>
              <a:tr h="230385">
                <a:tc>
                  <a:txBody>
                    <a:bodyPr/>
                    <a:lstStyle/>
                    <a:p>
                      <a:pPr algn="ctr" fontAlgn="t"/>
                      <a:r>
                        <a:rPr lang="en-US" sz="900" u="none" strike="noStrike" dirty="0">
                          <a:effectLst/>
                        </a:rPr>
                        <a:t>Q5128</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Inj, cimerli, 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u="none" strike="noStrike" dirty="0">
                          <a:effectLst/>
                        </a:rPr>
                        <a:t>0.1 MG</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ctr" fontAlgn="t"/>
                      <a:r>
                        <a:rPr lang="en-US" sz="900" b="0" i="0" u="none" strike="noStrike" dirty="0">
                          <a:solidFill>
                            <a:srgbClr val="000000"/>
                          </a:solidFill>
                          <a:effectLst/>
                          <a:latin typeface="Aptos" panose="020B0004020202020204" pitchFamily="34" charset="0"/>
                        </a:rPr>
                        <a:t>$256.167 </a:t>
                      </a:r>
                    </a:p>
                  </a:txBody>
                  <a:tcPr marL="7620" marR="7620" marT="7620" marB="0"/>
                </a:tc>
                <a:tc>
                  <a:txBody>
                    <a:bodyPr/>
                    <a:lstStyle/>
                    <a:p>
                      <a:pPr algn="ctr" fontAlgn="t"/>
                      <a:r>
                        <a:rPr lang="en-US" sz="900" u="none" strike="noStrike" dirty="0">
                          <a:effectLst/>
                        </a:rPr>
                        <a:t>20%</a:t>
                      </a:r>
                      <a:endParaRPr lang="en-US" sz="900" b="0" i="0" u="none" strike="noStrike" dirty="0">
                        <a:solidFill>
                          <a:srgbClr val="000000"/>
                        </a:solidFill>
                        <a:effectLst/>
                        <a:latin typeface="Aptos" panose="020B0004020202020204" pitchFamily="34" charset="0"/>
                      </a:endParaRPr>
                    </a:p>
                  </a:txBody>
                  <a:tcPr marL="5464" marR="5464" marT="5464" marB="0"/>
                </a:tc>
                <a:tc>
                  <a:txBody>
                    <a:bodyPr/>
                    <a:lstStyle/>
                    <a:p>
                      <a:pPr algn="l" fontAlgn="t"/>
                      <a:r>
                        <a:rPr lang="en-US" sz="900" u="none" strike="noStrike" dirty="0">
                          <a:effectLst/>
                        </a:rPr>
                        <a:t> </a:t>
                      </a:r>
                      <a:endParaRPr lang="en-US" sz="900" b="0" i="0" u="none" strike="noStrike" dirty="0">
                        <a:solidFill>
                          <a:srgbClr val="000000"/>
                        </a:solidFill>
                        <a:effectLst/>
                        <a:latin typeface="Aptos" panose="020B0004020202020204" pitchFamily="34" charset="0"/>
                      </a:endParaRPr>
                    </a:p>
                  </a:txBody>
                  <a:tcPr marL="5464" marR="5464" marT="5464" marB="0"/>
                </a:tc>
                <a:extLst>
                  <a:ext uri="{0D108BD9-81ED-4DB2-BD59-A6C34878D82A}">
                    <a16:rowId xmlns:a16="http://schemas.microsoft.com/office/drawing/2014/main" val="1087117619"/>
                  </a:ext>
                </a:extLst>
              </a:tr>
            </a:tbl>
          </a:graphicData>
        </a:graphic>
      </p:graphicFrame>
      <p:sp>
        <p:nvSpPr>
          <p:cNvPr id="3" name="TextBox 2">
            <a:extLst>
              <a:ext uri="{FF2B5EF4-FFF2-40B4-BE49-F238E27FC236}">
                <a16:creationId xmlns:a16="http://schemas.microsoft.com/office/drawing/2014/main" id="{FA277DA2-0F73-2883-10FA-7A87A09748BE}"/>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78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098EE77-9BAF-3156-BF64-F560DA645052}"/>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3700" kern="1200" dirty="0">
                <a:solidFill>
                  <a:schemeClr val="tx1"/>
                </a:solidFill>
                <a:latin typeface="+mj-lt"/>
                <a:ea typeface="+mj-ea"/>
                <a:cs typeface="+mj-cs"/>
              </a:rPr>
              <a:t>Office-Based Medicare Payment Comparison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2023 vs. January 1 – March 8, 2024</a:t>
            </a:r>
            <a:r>
              <a:rPr lang="en-US" sz="3700" kern="1200" baseline="30000" dirty="0">
                <a:solidFill>
                  <a:schemeClr val="tx1"/>
                </a:solidFill>
                <a:latin typeface="+mj-lt"/>
                <a:ea typeface="+mj-ea"/>
                <a:cs typeface="+mj-cs"/>
              </a:rPr>
              <a:t>1</a:t>
            </a:r>
            <a:r>
              <a:rPr lang="en-US" sz="3700" baseline="30000" dirty="0"/>
              <a:t>8</a:t>
            </a:r>
            <a:endParaRPr lang="en-US" sz="3700" kern="1200"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0A8AC696-96CC-5E52-6E7E-9A899E760A85}"/>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EB7D4500-E924-4164-9EA9-0D24A84E217B}"/>
              </a:ext>
            </a:extLst>
          </p:cNvPr>
          <p:cNvSpPr txBox="1"/>
          <p:nvPr/>
        </p:nvSpPr>
        <p:spPr>
          <a:xfrm>
            <a:off x="1313538" y="6569264"/>
            <a:ext cx="9768988" cy="245645"/>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0B0004020202020204" pitchFamily="34" charset="0"/>
                <a:ea typeface="+mn-ea"/>
                <a:cs typeface="+mn-cs"/>
              </a:rPr>
              <a:t>18</a:t>
            </a:r>
            <a:r>
              <a:rPr kumimoji="0" lang="en-US" sz="11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CPT is a registered trademark of the American Medical Association. CPT copyright 2023 American Medical Association. All rights reserved.</a:t>
            </a:r>
          </a:p>
        </p:txBody>
      </p:sp>
      <p:graphicFrame>
        <p:nvGraphicFramePr>
          <p:cNvPr id="16" name="Content Placeholder 15">
            <a:extLst>
              <a:ext uri="{FF2B5EF4-FFF2-40B4-BE49-F238E27FC236}">
                <a16:creationId xmlns:a16="http://schemas.microsoft.com/office/drawing/2014/main" id="{83050534-E094-D126-2509-87F7E5293BB0}"/>
              </a:ext>
            </a:extLst>
          </p:cNvPr>
          <p:cNvGraphicFramePr>
            <a:graphicFrameLocks noGrp="1"/>
          </p:cNvGraphicFramePr>
          <p:nvPr>
            <p:ph idx="1"/>
          </p:nvPr>
        </p:nvGraphicFramePr>
        <p:xfrm>
          <a:off x="1313538" y="1190643"/>
          <a:ext cx="9768988" cy="5261595"/>
        </p:xfrm>
        <a:graphic>
          <a:graphicData uri="http://schemas.openxmlformats.org/drawingml/2006/table">
            <a:tbl>
              <a:tblPr/>
              <a:tblGrid>
                <a:gridCol w="1708817">
                  <a:extLst>
                    <a:ext uri="{9D8B030D-6E8A-4147-A177-3AD203B41FA5}">
                      <a16:colId xmlns:a16="http://schemas.microsoft.com/office/drawing/2014/main" val="3688151226"/>
                    </a:ext>
                  </a:extLst>
                </a:gridCol>
                <a:gridCol w="892213">
                  <a:extLst>
                    <a:ext uri="{9D8B030D-6E8A-4147-A177-3AD203B41FA5}">
                      <a16:colId xmlns:a16="http://schemas.microsoft.com/office/drawing/2014/main" val="897398168"/>
                    </a:ext>
                  </a:extLst>
                </a:gridCol>
                <a:gridCol w="922458">
                  <a:extLst>
                    <a:ext uri="{9D8B030D-6E8A-4147-A177-3AD203B41FA5}">
                      <a16:colId xmlns:a16="http://schemas.microsoft.com/office/drawing/2014/main" val="1494720055"/>
                    </a:ext>
                  </a:extLst>
                </a:gridCol>
                <a:gridCol w="1209782">
                  <a:extLst>
                    <a:ext uri="{9D8B030D-6E8A-4147-A177-3AD203B41FA5}">
                      <a16:colId xmlns:a16="http://schemas.microsoft.com/office/drawing/2014/main" val="520928530"/>
                    </a:ext>
                  </a:extLst>
                </a:gridCol>
                <a:gridCol w="1209782">
                  <a:extLst>
                    <a:ext uri="{9D8B030D-6E8A-4147-A177-3AD203B41FA5}">
                      <a16:colId xmlns:a16="http://schemas.microsoft.com/office/drawing/2014/main" val="3361294969"/>
                    </a:ext>
                  </a:extLst>
                </a:gridCol>
                <a:gridCol w="1466861">
                  <a:extLst>
                    <a:ext uri="{9D8B030D-6E8A-4147-A177-3AD203B41FA5}">
                      <a16:colId xmlns:a16="http://schemas.microsoft.com/office/drawing/2014/main" val="1520865754"/>
                    </a:ext>
                  </a:extLst>
                </a:gridCol>
                <a:gridCol w="1103926">
                  <a:extLst>
                    <a:ext uri="{9D8B030D-6E8A-4147-A177-3AD203B41FA5}">
                      <a16:colId xmlns:a16="http://schemas.microsoft.com/office/drawing/2014/main" val="3558431765"/>
                    </a:ext>
                  </a:extLst>
                </a:gridCol>
                <a:gridCol w="1255149">
                  <a:extLst>
                    <a:ext uri="{9D8B030D-6E8A-4147-A177-3AD203B41FA5}">
                      <a16:colId xmlns:a16="http://schemas.microsoft.com/office/drawing/2014/main" val="1771434999"/>
                    </a:ext>
                  </a:extLst>
                </a:gridCol>
              </a:tblGrid>
              <a:tr h="622387">
                <a:tc>
                  <a:txBody>
                    <a:bodyPr/>
                    <a:lstStyle/>
                    <a:p>
                      <a:pPr algn="ctr" fontAlgn="t"/>
                      <a:r>
                        <a:rPr lang="en-US" sz="1050" b="1" i="0" u="none" strike="noStrike" dirty="0">
                          <a:solidFill>
                            <a:srgbClr val="FFFFFF"/>
                          </a:solidFill>
                          <a:effectLst/>
                          <a:latin typeface="Aptos" panose="020B0004020202020204" pitchFamily="34" charset="0"/>
                        </a:rPr>
                        <a:t>CPT</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2023 Non-Facility Total RVUs</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2024 Non-Facility Total RVUs</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2023 Non-Facility Payment*</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Jan 1 - Mar 8, 2024 Non-Facility Payment*</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Change in Non-Facility Payment 2023- Jan 1 - Mar 8, 2024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 Change Payment 2023 - Jan 1 - Mar 8, 2024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Jan 1 - Mar 8, 2024 With 2% Sequestration</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727672901"/>
                  </a:ext>
                </a:extLst>
              </a:tr>
              <a:tr h="155596">
                <a:tc>
                  <a:txBody>
                    <a:bodyPr/>
                    <a:lstStyle/>
                    <a:p>
                      <a:pPr algn="ctr" fontAlgn="t"/>
                      <a:r>
                        <a:rPr lang="en-US" sz="1050" b="0" i="0" u="none" strike="noStrike" dirty="0">
                          <a:solidFill>
                            <a:srgbClr val="000000"/>
                          </a:solidFill>
                          <a:effectLst/>
                          <a:latin typeface="Aptos" panose="020B0004020202020204" pitchFamily="34" charset="0"/>
                        </a:rPr>
                        <a:t>92002  ( Eye Code)</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2.54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2.54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$86.07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$83.17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($2.90)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-3.4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$81.51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14438234"/>
                  </a:ext>
                </a:extLst>
              </a:tr>
              <a:tr h="155596">
                <a:tc>
                  <a:txBody>
                    <a:bodyPr/>
                    <a:lstStyle/>
                    <a:p>
                      <a:pPr algn="ctr" fontAlgn="t"/>
                      <a:r>
                        <a:rPr lang="en-US" sz="1050" b="0" i="0" u="none" strike="noStrike" dirty="0">
                          <a:solidFill>
                            <a:srgbClr val="000000"/>
                          </a:solidFill>
                          <a:effectLst/>
                          <a:latin typeface="Aptos" panose="020B0004020202020204" pitchFamily="34" charset="0"/>
                        </a:rPr>
                        <a:t>92004 ( Eye Code)</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4.44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4.46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$150.46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$146.04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($4.42)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$143.12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989867651"/>
                  </a:ext>
                </a:extLst>
              </a:tr>
              <a:tr h="155596">
                <a:tc>
                  <a:txBody>
                    <a:bodyPr/>
                    <a:lstStyle/>
                    <a:p>
                      <a:pPr algn="ctr" fontAlgn="t"/>
                      <a:r>
                        <a:rPr lang="en-US" sz="1050" b="0" i="0" u="none" strike="noStrike" dirty="0">
                          <a:solidFill>
                            <a:srgbClr val="000000"/>
                          </a:solidFill>
                          <a:effectLst/>
                          <a:latin typeface="Aptos" panose="020B0004020202020204" pitchFamily="34" charset="0"/>
                        </a:rPr>
                        <a:t>92012 (Eye Code)</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$90.48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$87.43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($3.05)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-3.4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$85.68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44624082"/>
                  </a:ext>
                </a:extLst>
              </a:tr>
              <a:tr h="155596">
                <a:tc>
                  <a:txBody>
                    <a:bodyPr/>
                    <a:lstStyle/>
                    <a:p>
                      <a:pPr algn="ctr" fontAlgn="t"/>
                      <a:r>
                        <a:rPr lang="en-US" sz="1050" b="0" i="0" u="none" strike="noStrike" dirty="0">
                          <a:solidFill>
                            <a:srgbClr val="000000"/>
                          </a:solidFill>
                          <a:effectLst/>
                          <a:latin typeface="Aptos" panose="020B0004020202020204" pitchFamily="34" charset="0"/>
                        </a:rPr>
                        <a:t>92014 (Eye Code)</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3.75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3.77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$127.08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$123.45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($3.63)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$120.98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286249393"/>
                  </a:ext>
                </a:extLst>
              </a:tr>
              <a:tr h="155596">
                <a:tc>
                  <a:txBody>
                    <a:bodyPr/>
                    <a:lstStyle/>
                    <a:p>
                      <a:pPr algn="ctr" fontAlgn="t"/>
                      <a:r>
                        <a:rPr lang="en-US" sz="1050" b="0" i="0" u="none" strike="noStrike" dirty="0">
                          <a:solidFill>
                            <a:srgbClr val="000000"/>
                          </a:solidFill>
                          <a:effectLst/>
                          <a:latin typeface="Aptos" panose="020B0004020202020204" pitchFamily="34" charset="0"/>
                        </a:rPr>
                        <a:t>99202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2.15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2.17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$72.86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$71.05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($1.80)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$69.63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92801581"/>
                  </a:ext>
                </a:extLst>
              </a:tr>
              <a:tr h="155596">
                <a:tc>
                  <a:txBody>
                    <a:bodyPr/>
                    <a:lstStyle/>
                    <a:p>
                      <a:pPr algn="ctr" fontAlgn="t"/>
                      <a:r>
                        <a:rPr lang="en-US" sz="1050" b="0" i="0" u="none" strike="noStrike" dirty="0">
                          <a:solidFill>
                            <a:srgbClr val="000000"/>
                          </a:solidFill>
                          <a:effectLst/>
                          <a:latin typeface="Aptos" panose="020B0004020202020204" pitchFamily="34" charset="0"/>
                        </a:rPr>
                        <a:t>99203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3.33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3.35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$112.84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$109.69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($3.15)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$107.50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856573517"/>
                  </a:ext>
                </a:extLst>
              </a:tr>
              <a:tr h="155596">
                <a:tc>
                  <a:txBody>
                    <a:bodyPr/>
                    <a:lstStyle/>
                    <a:p>
                      <a:pPr algn="ctr" fontAlgn="t"/>
                      <a:r>
                        <a:rPr lang="en-US" sz="1050" b="0" i="0" u="none" strike="noStrike" dirty="0">
                          <a:solidFill>
                            <a:srgbClr val="000000"/>
                          </a:solidFill>
                          <a:effectLst/>
                          <a:latin typeface="Aptos" panose="020B0004020202020204" pitchFamily="34" charset="0"/>
                        </a:rPr>
                        <a:t>99204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4.94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5.02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$167.40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$164.38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($3.03)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$161.09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15009694"/>
                  </a:ext>
                </a:extLst>
              </a:tr>
              <a:tr h="155596">
                <a:tc>
                  <a:txBody>
                    <a:bodyPr/>
                    <a:lstStyle/>
                    <a:p>
                      <a:pPr algn="ctr" fontAlgn="t"/>
                      <a:r>
                        <a:rPr lang="en-US" sz="1050" b="0" i="0" u="none" strike="noStrike" dirty="0">
                          <a:solidFill>
                            <a:srgbClr val="000000"/>
                          </a:solidFill>
                          <a:effectLst/>
                          <a:latin typeface="Aptos" panose="020B0004020202020204" pitchFamily="34" charset="0"/>
                        </a:rPr>
                        <a:t>99205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6.52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6.62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$220.94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$216.77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($4.18)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$212.43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931150662"/>
                  </a:ext>
                </a:extLst>
              </a:tr>
              <a:tr h="155596">
                <a:tc>
                  <a:txBody>
                    <a:bodyPr/>
                    <a:lstStyle/>
                    <a:p>
                      <a:pPr algn="ctr" fontAlgn="t"/>
                      <a:r>
                        <a:rPr lang="en-US" sz="1050" b="0" i="0" u="none" strike="noStrike" dirty="0">
                          <a:solidFill>
                            <a:srgbClr val="000000"/>
                          </a:solidFill>
                          <a:effectLst/>
                          <a:latin typeface="Aptos" panose="020B0004020202020204" pitchFamily="34" charset="0"/>
                        </a:rPr>
                        <a:t>99211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0.69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0.70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$23.38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$22.92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($0.46)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$22.46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89520978"/>
                  </a:ext>
                </a:extLst>
              </a:tr>
              <a:tr h="155596">
                <a:tc>
                  <a:txBody>
                    <a:bodyPr/>
                    <a:lstStyle/>
                    <a:p>
                      <a:pPr algn="ctr" fontAlgn="t"/>
                      <a:r>
                        <a:rPr lang="en-US" sz="1050" b="0" i="0" u="none" strike="noStrike" dirty="0">
                          <a:solidFill>
                            <a:srgbClr val="000000"/>
                          </a:solidFill>
                          <a:effectLst/>
                          <a:latin typeface="Aptos" panose="020B0004020202020204" pitchFamily="34" charset="0"/>
                        </a:rPr>
                        <a:t>99212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1.68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1.70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$56.93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$55.67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($1.27)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$54.55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249661418"/>
                  </a:ext>
                </a:extLst>
              </a:tr>
              <a:tr h="155596">
                <a:tc>
                  <a:txBody>
                    <a:bodyPr/>
                    <a:lstStyle/>
                    <a:p>
                      <a:pPr algn="ctr" fontAlgn="t"/>
                      <a:r>
                        <a:rPr lang="en-US" sz="1050" b="0" i="0" u="none" strike="noStrike" dirty="0">
                          <a:solidFill>
                            <a:srgbClr val="000000"/>
                          </a:solidFill>
                          <a:effectLst/>
                          <a:latin typeface="Aptos" panose="020B0004020202020204" pitchFamily="34" charset="0"/>
                        </a:rPr>
                        <a:t>99213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2.73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$90.82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$89.39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($1.43)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$87.60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32883244"/>
                  </a:ext>
                </a:extLst>
              </a:tr>
              <a:tr h="155596">
                <a:tc>
                  <a:txBody>
                    <a:bodyPr/>
                    <a:lstStyle/>
                    <a:p>
                      <a:pPr algn="ctr" fontAlgn="t"/>
                      <a:r>
                        <a:rPr lang="en-US" sz="1050" b="0" i="0" u="none" strike="noStrike" dirty="0">
                          <a:solidFill>
                            <a:srgbClr val="000000"/>
                          </a:solidFill>
                          <a:effectLst/>
                          <a:latin typeface="Aptos" panose="020B0004020202020204" pitchFamily="34" charset="0"/>
                        </a:rPr>
                        <a:t>99214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3.79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3.85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$128.43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$126.07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($2.37)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$123.54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148294708"/>
                  </a:ext>
                </a:extLst>
              </a:tr>
              <a:tr h="155596">
                <a:tc>
                  <a:txBody>
                    <a:bodyPr/>
                    <a:lstStyle/>
                    <a:p>
                      <a:pPr algn="ctr" fontAlgn="t"/>
                      <a:r>
                        <a:rPr lang="en-US" sz="1050" b="0" i="0" u="none" strike="noStrike" dirty="0">
                          <a:solidFill>
                            <a:srgbClr val="000000"/>
                          </a:solidFill>
                          <a:effectLst/>
                          <a:latin typeface="Aptos" panose="020B0004020202020204" pitchFamily="34" charset="0"/>
                        </a:rPr>
                        <a:t>99215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5.31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5.42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$179.94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$177.47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($2.47)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$173.92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814038506"/>
                  </a:ext>
                </a:extLst>
              </a:tr>
              <a:tr h="155596">
                <a:tc>
                  <a:txBody>
                    <a:bodyPr/>
                    <a:lstStyle/>
                    <a:p>
                      <a:pPr algn="ctr" fontAlgn="t"/>
                      <a:r>
                        <a:rPr lang="en-US" sz="1050" b="0" i="0" u="none" strike="noStrike" dirty="0">
                          <a:solidFill>
                            <a:srgbClr val="000000"/>
                          </a:solidFill>
                          <a:effectLst/>
                          <a:latin typeface="Aptos" panose="020B0004020202020204" pitchFamily="34" charset="0"/>
                        </a:rPr>
                        <a:t>92134</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$40.66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$39.62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($1.04)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$38.83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514637978"/>
                  </a:ext>
                </a:extLst>
              </a:tr>
              <a:tr h="155596">
                <a:tc>
                  <a:txBody>
                    <a:bodyPr/>
                    <a:lstStyle/>
                    <a:p>
                      <a:pPr algn="ctr" fontAlgn="t"/>
                      <a:r>
                        <a:rPr lang="en-US" sz="1050" b="0" i="0" u="none" strike="noStrike" dirty="0">
                          <a:solidFill>
                            <a:srgbClr val="000000"/>
                          </a:solidFill>
                          <a:effectLst/>
                          <a:latin typeface="Aptos" panose="020B0004020202020204" pitchFamily="34" charset="0"/>
                        </a:rPr>
                        <a:t>92201</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0.73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0.74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$24.74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$24.23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($0.51)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$23.75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12592178"/>
                  </a:ext>
                </a:extLst>
              </a:tr>
              <a:tr h="155596">
                <a:tc>
                  <a:txBody>
                    <a:bodyPr/>
                    <a:lstStyle/>
                    <a:p>
                      <a:pPr algn="ctr" fontAlgn="t"/>
                      <a:r>
                        <a:rPr lang="en-US" sz="1050" b="0" i="0" u="none" strike="noStrike" dirty="0">
                          <a:solidFill>
                            <a:srgbClr val="000000"/>
                          </a:solidFill>
                          <a:effectLst/>
                          <a:latin typeface="Aptos" panose="020B0004020202020204" pitchFamily="34" charset="0"/>
                        </a:rPr>
                        <a:t>92202</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0.46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0.46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$15.59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$15.06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($0.53)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$14.76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291141709"/>
                  </a:ext>
                </a:extLst>
              </a:tr>
              <a:tr h="155596">
                <a:tc>
                  <a:txBody>
                    <a:bodyPr/>
                    <a:lstStyle/>
                    <a:p>
                      <a:pPr algn="ctr" fontAlgn="t"/>
                      <a:r>
                        <a:rPr lang="en-US" sz="1050" b="0" i="0" u="none" strike="noStrike" dirty="0">
                          <a:solidFill>
                            <a:srgbClr val="000000"/>
                          </a:solidFill>
                          <a:effectLst/>
                          <a:latin typeface="Aptos" panose="020B0004020202020204" pitchFamily="34" charset="0"/>
                        </a:rPr>
                        <a:t>92235</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4.09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4.87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$138.60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$159.46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$20.87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15.1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$156.27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165373511"/>
                  </a:ext>
                </a:extLst>
              </a:tr>
              <a:tr h="155596">
                <a:tc>
                  <a:txBody>
                    <a:bodyPr/>
                    <a:lstStyle/>
                    <a:p>
                      <a:pPr algn="ctr" fontAlgn="t"/>
                      <a:r>
                        <a:rPr lang="en-US" sz="1050" b="0" i="0" u="none" strike="noStrike" dirty="0">
                          <a:solidFill>
                            <a:srgbClr val="000000"/>
                          </a:solidFill>
                          <a:effectLst/>
                          <a:latin typeface="Aptos" panose="020B0004020202020204" pitchFamily="34" charset="0"/>
                        </a:rPr>
                        <a:t>92240</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5.69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5.64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$192.82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$184.68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($8.14)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-4.2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$180.98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283798678"/>
                  </a:ext>
                </a:extLst>
              </a:tr>
              <a:tr h="155596">
                <a:tc>
                  <a:txBody>
                    <a:bodyPr/>
                    <a:lstStyle/>
                    <a:p>
                      <a:pPr algn="ctr" fontAlgn="t"/>
                      <a:r>
                        <a:rPr lang="en-US" sz="1050" b="0" i="0" u="none" strike="noStrike" dirty="0">
                          <a:solidFill>
                            <a:srgbClr val="000000"/>
                          </a:solidFill>
                          <a:effectLst/>
                          <a:latin typeface="Aptos" panose="020B0004020202020204" pitchFamily="34" charset="0"/>
                        </a:rPr>
                        <a:t>92242</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7.72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8.43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$261.61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$276.03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$14.42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$270.51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54499398"/>
                  </a:ext>
                </a:extLst>
              </a:tr>
              <a:tr h="155596">
                <a:tc>
                  <a:txBody>
                    <a:bodyPr/>
                    <a:lstStyle/>
                    <a:p>
                      <a:pPr algn="ctr" fontAlgn="t"/>
                      <a:r>
                        <a:rPr lang="en-US" sz="1050" b="0" i="0" u="none" strike="noStrike" dirty="0">
                          <a:solidFill>
                            <a:srgbClr val="000000"/>
                          </a:solidFill>
                          <a:effectLst/>
                          <a:latin typeface="Aptos" panose="020B0004020202020204" pitchFamily="34" charset="0"/>
                        </a:rPr>
                        <a:t>92250</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1.11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1.11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$37.61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$36.35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($1.27)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$35.62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989129828"/>
                  </a:ext>
                </a:extLst>
              </a:tr>
              <a:tr h="155596">
                <a:tc>
                  <a:txBody>
                    <a:bodyPr/>
                    <a:lstStyle/>
                    <a:p>
                      <a:pPr algn="ctr" fontAlgn="t"/>
                      <a:r>
                        <a:rPr lang="en-US" sz="1050" b="0" i="0" u="none" strike="noStrike" dirty="0">
                          <a:solidFill>
                            <a:srgbClr val="000000"/>
                          </a:solidFill>
                          <a:effectLst/>
                          <a:latin typeface="Aptos" panose="020B0004020202020204" pitchFamily="34" charset="0"/>
                        </a:rPr>
                        <a:t>67028</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3.35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3.37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$113.52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$110.35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($3.17)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$108.14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5083632"/>
                  </a:ext>
                </a:extLst>
              </a:tr>
              <a:tr h="155596">
                <a:tc>
                  <a:txBody>
                    <a:bodyPr/>
                    <a:lstStyle/>
                    <a:p>
                      <a:pPr algn="ctr" fontAlgn="t"/>
                      <a:r>
                        <a:rPr lang="en-US" sz="1050" b="0" i="0" u="none" strike="noStrike" dirty="0">
                          <a:solidFill>
                            <a:srgbClr val="000000"/>
                          </a:solidFill>
                          <a:effectLst/>
                          <a:latin typeface="Aptos" panose="020B0004020202020204" pitchFamily="34" charset="0"/>
                        </a:rPr>
                        <a:t>67110</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26.31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26.51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$891.57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$868.05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($23.52)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$850.69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573283040"/>
                  </a:ext>
                </a:extLst>
              </a:tr>
              <a:tr h="155596">
                <a:tc>
                  <a:txBody>
                    <a:bodyPr/>
                    <a:lstStyle/>
                    <a:p>
                      <a:pPr algn="ctr" fontAlgn="t"/>
                      <a:r>
                        <a:rPr lang="en-US" sz="1050" b="0" i="0" u="none" strike="noStrike" dirty="0">
                          <a:solidFill>
                            <a:srgbClr val="000000"/>
                          </a:solidFill>
                          <a:effectLst/>
                          <a:latin typeface="Aptos" panose="020B0004020202020204" pitchFamily="34" charset="0"/>
                        </a:rPr>
                        <a:t>67141</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7.98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8.07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$270.42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$264.25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($6.17)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$258.96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81362273"/>
                  </a:ext>
                </a:extLst>
              </a:tr>
              <a:tr h="155596">
                <a:tc>
                  <a:txBody>
                    <a:bodyPr/>
                    <a:lstStyle/>
                    <a:p>
                      <a:pPr algn="ctr" fontAlgn="t"/>
                      <a:r>
                        <a:rPr lang="en-US" sz="1050" b="0" i="0" u="none" strike="noStrike" dirty="0">
                          <a:solidFill>
                            <a:srgbClr val="000000"/>
                          </a:solidFill>
                          <a:effectLst/>
                          <a:latin typeface="Aptos" panose="020B0004020202020204" pitchFamily="34" charset="0"/>
                        </a:rPr>
                        <a:t>67145</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7.18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7.27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$243.31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$238.05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($5.26)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$233.29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723303741"/>
                  </a:ext>
                </a:extLst>
              </a:tr>
              <a:tr h="155596">
                <a:tc>
                  <a:txBody>
                    <a:bodyPr/>
                    <a:lstStyle/>
                    <a:p>
                      <a:pPr algn="ctr" fontAlgn="t"/>
                      <a:r>
                        <a:rPr lang="en-US" sz="1050" b="0" i="0" u="none" strike="noStrike" dirty="0">
                          <a:solidFill>
                            <a:srgbClr val="000000"/>
                          </a:solidFill>
                          <a:effectLst/>
                          <a:latin typeface="Aptos" panose="020B0004020202020204" pitchFamily="34" charset="0"/>
                        </a:rPr>
                        <a:t>67210</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15.21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15.34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$515.42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$502.30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($13.13)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$492.25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28345852"/>
                  </a:ext>
                </a:extLst>
              </a:tr>
              <a:tr h="155596">
                <a:tc>
                  <a:txBody>
                    <a:bodyPr/>
                    <a:lstStyle/>
                    <a:p>
                      <a:pPr algn="ctr" fontAlgn="t"/>
                      <a:r>
                        <a:rPr lang="en-US" sz="1050" b="0" i="0" u="none" strike="noStrike" dirty="0">
                          <a:solidFill>
                            <a:srgbClr val="000000"/>
                          </a:solidFill>
                          <a:effectLst/>
                          <a:latin typeface="Aptos" panose="020B0004020202020204" pitchFamily="34" charset="0"/>
                        </a:rPr>
                        <a:t>67221</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8.05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8.08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$272.79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$264.57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($8.22)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$259.28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760151626"/>
                  </a:ext>
                </a:extLst>
              </a:tr>
              <a:tr h="155596">
                <a:tc>
                  <a:txBody>
                    <a:bodyPr/>
                    <a:lstStyle/>
                    <a:p>
                      <a:pPr algn="ctr" fontAlgn="t"/>
                      <a:r>
                        <a:rPr lang="en-US" sz="1050" b="0" i="0" u="none" strike="noStrike" dirty="0">
                          <a:solidFill>
                            <a:srgbClr val="000000"/>
                          </a:solidFill>
                          <a:effectLst/>
                          <a:latin typeface="Aptos" panose="020B0004020202020204" pitchFamily="34" charset="0"/>
                        </a:rPr>
                        <a:t>67225</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0.86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0.86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$29.14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$28.16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($0.98)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-3.4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$27.60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53170229"/>
                  </a:ext>
                </a:extLst>
              </a:tr>
              <a:tr h="155596">
                <a:tc>
                  <a:txBody>
                    <a:bodyPr/>
                    <a:lstStyle/>
                    <a:p>
                      <a:pPr algn="ctr" fontAlgn="t"/>
                      <a:r>
                        <a:rPr lang="en-US" sz="1050" b="0" i="0" u="none" strike="noStrike" dirty="0">
                          <a:solidFill>
                            <a:srgbClr val="000000"/>
                          </a:solidFill>
                          <a:effectLst/>
                          <a:latin typeface="Aptos" panose="020B0004020202020204" pitchFamily="34" charset="0"/>
                        </a:rPr>
                        <a:t>67228</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10.02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10.11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$339.55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$331.04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($8.51)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$324.42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161236655"/>
                  </a:ext>
                </a:extLst>
              </a:tr>
            </a:tbl>
          </a:graphicData>
        </a:graphic>
      </p:graphicFrame>
    </p:spTree>
    <p:extLst>
      <p:ext uri="{BB962C8B-B14F-4D97-AF65-F5344CB8AC3E}">
        <p14:creationId xmlns:p14="http://schemas.microsoft.com/office/powerpoint/2010/main" val="403393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098EE77-9BAF-3156-BF64-F560DA645052}"/>
              </a:ext>
            </a:extLst>
          </p:cNvPr>
          <p:cNvSpPr>
            <a:spLocks noGrp="1"/>
          </p:cNvSpPr>
          <p:nvPr>
            <p:ph type="title"/>
          </p:nvPr>
        </p:nvSpPr>
        <p:spPr>
          <a:xfrm>
            <a:off x="1008184" y="171306"/>
            <a:ext cx="10175631" cy="1111843"/>
          </a:xfrm>
        </p:spPr>
        <p:txBody>
          <a:bodyPr vert="horz" lIns="91440" tIns="45720" rIns="91440" bIns="45720" rtlCol="0" anchor="ctr">
            <a:normAutofit/>
          </a:bodyPr>
          <a:lstStyle/>
          <a:p>
            <a:pPr algn="ctr"/>
            <a:r>
              <a:rPr lang="en-US" sz="3700" kern="1200" dirty="0">
                <a:solidFill>
                  <a:schemeClr val="tx1"/>
                </a:solidFill>
                <a:latin typeface="+mj-lt"/>
                <a:ea typeface="+mj-ea"/>
                <a:cs typeface="+mj-cs"/>
              </a:rPr>
              <a:t>Office-Based Medicare Payment Comparison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2023 vs. March 9 – December 31, 2024</a:t>
            </a:r>
            <a:r>
              <a:rPr lang="en-US" sz="3700" kern="1200" baseline="30000" dirty="0">
                <a:solidFill>
                  <a:schemeClr val="tx1"/>
                </a:solidFill>
                <a:latin typeface="+mj-lt"/>
                <a:ea typeface="+mj-ea"/>
                <a:cs typeface="+mj-cs"/>
              </a:rPr>
              <a:t>1</a:t>
            </a:r>
            <a:r>
              <a:rPr lang="en-US" sz="3700" baseline="30000" dirty="0"/>
              <a:t>9</a:t>
            </a:r>
            <a:endParaRPr lang="en-US" sz="3700" kern="1200"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0A8AC696-96CC-5E52-6E7E-9A899E760A85}"/>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EB7D4500-E924-4164-9EA9-0D24A84E217B}"/>
              </a:ext>
            </a:extLst>
          </p:cNvPr>
          <p:cNvSpPr txBox="1"/>
          <p:nvPr/>
        </p:nvSpPr>
        <p:spPr>
          <a:xfrm>
            <a:off x="832104" y="6568103"/>
            <a:ext cx="10351710" cy="245645"/>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0B0004020202020204" pitchFamily="34" charset="0"/>
                <a:ea typeface="+mn-ea"/>
                <a:cs typeface="+mn-cs"/>
              </a:rPr>
              <a:t>19</a:t>
            </a:r>
            <a:r>
              <a:rPr kumimoji="0" lang="en-US" sz="11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CPT is a registered trademark of the American Medical Association. CPT copyright 2023 American Medical Association. All rights reserved.</a:t>
            </a:r>
          </a:p>
        </p:txBody>
      </p:sp>
      <p:graphicFrame>
        <p:nvGraphicFramePr>
          <p:cNvPr id="12" name="Content Placeholder 11">
            <a:extLst>
              <a:ext uri="{FF2B5EF4-FFF2-40B4-BE49-F238E27FC236}">
                <a16:creationId xmlns:a16="http://schemas.microsoft.com/office/drawing/2014/main" id="{D60FB804-D00B-C9D5-265D-DB38BD9F7613}"/>
              </a:ext>
            </a:extLst>
          </p:cNvPr>
          <p:cNvGraphicFramePr>
            <a:graphicFrameLocks noGrp="1"/>
          </p:cNvGraphicFramePr>
          <p:nvPr>
            <p:ph idx="1"/>
          </p:nvPr>
        </p:nvGraphicFramePr>
        <p:xfrm>
          <a:off x="832104" y="1224982"/>
          <a:ext cx="10241279" cy="5284954"/>
        </p:xfrm>
        <a:graphic>
          <a:graphicData uri="http://schemas.openxmlformats.org/drawingml/2006/table">
            <a:tbl>
              <a:tblPr/>
              <a:tblGrid>
                <a:gridCol w="1545080">
                  <a:extLst>
                    <a:ext uri="{9D8B030D-6E8A-4147-A177-3AD203B41FA5}">
                      <a16:colId xmlns:a16="http://schemas.microsoft.com/office/drawing/2014/main" val="3401956632"/>
                    </a:ext>
                  </a:extLst>
                </a:gridCol>
                <a:gridCol w="806722">
                  <a:extLst>
                    <a:ext uri="{9D8B030D-6E8A-4147-A177-3AD203B41FA5}">
                      <a16:colId xmlns:a16="http://schemas.microsoft.com/office/drawing/2014/main" val="382480386"/>
                    </a:ext>
                  </a:extLst>
                </a:gridCol>
                <a:gridCol w="834069">
                  <a:extLst>
                    <a:ext uri="{9D8B030D-6E8A-4147-A177-3AD203B41FA5}">
                      <a16:colId xmlns:a16="http://schemas.microsoft.com/office/drawing/2014/main" val="1705044825"/>
                    </a:ext>
                  </a:extLst>
                </a:gridCol>
                <a:gridCol w="1093861">
                  <a:extLst>
                    <a:ext uri="{9D8B030D-6E8A-4147-A177-3AD203B41FA5}">
                      <a16:colId xmlns:a16="http://schemas.microsoft.com/office/drawing/2014/main" val="422361041"/>
                    </a:ext>
                  </a:extLst>
                </a:gridCol>
                <a:gridCol w="1545080">
                  <a:extLst>
                    <a:ext uri="{9D8B030D-6E8A-4147-A177-3AD203B41FA5}">
                      <a16:colId xmlns:a16="http://schemas.microsoft.com/office/drawing/2014/main" val="3043858251"/>
                    </a:ext>
                  </a:extLst>
                </a:gridCol>
                <a:gridCol w="1326307">
                  <a:extLst>
                    <a:ext uri="{9D8B030D-6E8A-4147-A177-3AD203B41FA5}">
                      <a16:colId xmlns:a16="http://schemas.microsoft.com/office/drawing/2014/main" val="3259444769"/>
                    </a:ext>
                  </a:extLst>
                </a:gridCol>
                <a:gridCol w="1545080">
                  <a:extLst>
                    <a:ext uri="{9D8B030D-6E8A-4147-A177-3AD203B41FA5}">
                      <a16:colId xmlns:a16="http://schemas.microsoft.com/office/drawing/2014/main" val="1975757006"/>
                    </a:ext>
                  </a:extLst>
                </a:gridCol>
                <a:gridCol w="1545080">
                  <a:extLst>
                    <a:ext uri="{9D8B030D-6E8A-4147-A177-3AD203B41FA5}">
                      <a16:colId xmlns:a16="http://schemas.microsoft.com/office/drawing/2014/main" val="3275741911"/>
                    </a:ext>
                  </a:extLst>
                </a:gridCol>
              </a:tblGrid>
              <a:tr h="630389">
                <a:tc>
                  <a:txBody>
                    <a:bodyPr/>
                    <a:lstStyle/>
                    <a:p>
                      <a:pPr algn="ctr" fontAlgn="t"/>
                      <a:r>
                        <a:rPr lang="en-US" sz="1050" b="1" i="0" u="none" strike="noStrike" dirty="0">
                          <a:solidFill>
                            <a:srgbClr val="FFFFFF"/>
                          </a:solidFill>
                          <a:effectLst/>
                          <a:latin typeface="Aptos" panose="020B0004020202020204" pitchFamily="34" charset="0"/>
                        </a:rPr>
                        <a:t>CPT</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2023 Non-Facility Total RVUs</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2024 Non-Facility Total RVUs</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2023 Non-Facility Payment*</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Mar 9 - Dec 31, 2024 Non-Facility Payment*</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Change in Non-Facility Payment 2023 - Mar 9 - Dec 31, 2024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 Change Payment 2023 - Mar 9 - Dec 31, 2024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t"/>
                      <a:r>
                        <a:rPr lang="en-US" sz="1050" b="1" i="0" u="none" strike="noStrike" dirty="0">
                          <a:solidFill>
                            <a:srgbClr val="FFFFFF"/>
                          </a:solidFill>
                          <a:effectLst/>
                          <a:latin typeface="Aptos" panose="020B0004020202020204" pitchFamily="34" charset="0"/>
                        </a:rPr>
                        <a:t>Mar 9 - Dec 31, 2024 With 2% Sequestration</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313696183"/>
                  </a:ext>
                </a:extLst>
              </a:tr>
              <a:tr h="157596">
                <a:tc>
                  <a:txBody>
                    <a:bodyPr/>
                    <a:lstStyle/>
                    <a:p>
                      <a:pPr algn="ctr" fontAlgn="t"/>
                      <a:r>
                        <a:rPr lang="en-US" sz="1050" b="0" i="0" u="none" strike="noStrike" dirty="0">
                          <a:solidFill>
                            <a:srgbClr val="000000"/>
                          </a:solidFill>
                          <a:effectLst/>
                          <a:latin typeface="Aptos" panose="020B0004020202020204" pitchFamily="34" charset="0"/>
                        </a:rPr>
                        <a:t>92002  ( Eye Code)</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2.54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2.54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$86.07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$84.55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($1.52)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$82.86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99913450"/>
                  </a:ext>
                </a:extLst>
              </a:tr>
              <a:tr h="157596">
                <a:tc>
                  <a:txBody>
                    <a:bodyPr/>
                    <a:lstStyle/>
                    <a:p>
                      <a:pPr algn="ctr" fontAlgn="t"/>
                      <a:r>
                        <a:rPr lang="en-US" sz="1050" b="0" i="0" u="none" strike="noStrike" dirty="0">
                          <a:solidFill>
                            <a:srgbClr val="000000"/>
                          </a:solidFill>
                          <a:effectLst/>
                          <a:latin typeface="Aptos" panose="020B0004020202020204" pitchFamily="34" charset="0"/>
                        </a:rPr>
                        <a:t>92004 ( Eye Code)</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4.44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4.46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$150.46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$148.46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($2.00)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$145.49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342900372"/>
                  </a:ext>
                </a:extLst>
              </a:tr>
              <a:tr h="157596">
                <a:tc>
                  <a:txBody>
                    <a:bodyPr/>
                    <a:lstStyle/>
                    <a:p>
                      <a:pPr algn="ctr" fontAlgn="t"/>
                      <a:r>
                        <a:rPr lang="en-US" sz="1050" b="0" i="0" u="none" strike="noStrike" dirty="0">
                          <a:solidFill>
                            <a:srgbClr val="000000"/>
                          </a:solidFill>
                          <a:effectLst/>
                          <a:latin typeface="Aptos" panose="020B0004020202020204" pitchFamily="34" charset="0"/>
                        </a:rPr>
                        <a:t>92012 (Eye Code)</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$90.48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$88.88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($1.60)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$87.10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167057952"/>
                  </a:ext>
                </a:extLst>
              </a:tr>
              <a:tr h="157596">
                <a:tc>
                  <a:txBody>
                    <a:bodyPr/>
                    <a:lstStyle/>
                    <a:p>
                      <a:pPr algn="ctr" fontAlgn="t"/>
                      <a:r>
                        <a:rPr lang="en-US" sz="1050" b="0" i="0" u="none" strike="noStrike" dirty="0">
                          <a:solidFill>
                            <a:srgbClr val="000000"/>
                          </a:solidFill>
                          <a:effectLst/>
                          <a:latin typeface="Aptos" panose="020B0004020202020204" pitchFamily="34" charset="0"/>
                        </a:rPr>
                        <a:t>92014 (Eye Code)</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3.75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3.77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$127.08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$125.49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($1.58)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$122.98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952567031"/>
                  </a:ext>
                </a:extLst>
              </a:tr>
              <a:tr h="157596">
                <a:tc>
                  <a:txBody>
                    <a:bodyPr/>
                    <a:lstStyle/>
                    <a:p>
                      <a:pPr algn="ctr" fontAlgn="t"/>
                      <a:r>
                        <a:rPr lang="en-US" sz="1050" b="0" i="0" u="none" strike="noStrike" dirty="0">
                          <a:solidFill>
                            <a:srgbClr val="000000"/>
                          </a:solidFill>
                          <a:effectLst/>
                          <a:latin typeface="Aptos" panose="020B0004020202020204" pitchFamily="34" charset="0"/>
                        </a:rPr>
                        <a:t>99202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2.15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2.17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$72.86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$72.23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($0.62)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$70.79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560924365"/>
                  </a:ext>
                </a:extLst>
              </a:tr>
              <a:tr h="157596">
                <a:tc>
                  <a:txBody>
                    <a:bodyPr/>
                    <a:lstStyle/>
                    <a:p>
                      <a:pPr algn="ctr" fontAlgn="t"/>
                      <a:r>
                        <a:rPr lang="en-US" sz="1050" b="0" i="0" u="none" strike="noStrike" dirty="0">
                          <a:solidFill>
                            <a:srgbClr val="000000"/>
                          </a:solidFill>
                          <a:effectLst/>
                          <a:latin typeface="Aptos" panose="020B0004020202020204" pitchFamily="34" charset="0"/>
                        </a:rPr>
                        <a:t>99203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3.33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3.35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$112.84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$111.51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($1.33)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$109.28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771420855"/>
                  </a:ext>
                </a:extLst>
              </a:tr>
              <a:tr h="157596">
                <a:tc>
                  <a:txBody>
                    <a:bodyPr/>
                    <a:lstStyle/>
                    <a:p>
                      <a:pPr algn="ctr" fontAlgn="t"/>
                      <a:r>
                        <a:rPr lang="en-US" sz="1050" b="0" i="0" u="none" strike="noStrike" dirty="0">
                          <a:solidFill>
                            <a:srgbClr val="000000"/>
                          </a:solidFill>
                          <a:effectLst/>
                          <a:latin typeface="Aptos" panose="020B0004020202020204" pitchFamily="34" charset="0"/>
                        </a:rPr>
                        <a:t>99204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4.94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5.02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$167.40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$167.10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($0.30)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$163.76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96742617"/>
                  </a:ext>
                </a:extLst>
              </a:tr>
              <a:tr h="157596">
                <a:tc>
                  <a:txBody>
                    <a:bodyPr/>
                    <a:lstStyle/>
                    <a:p>
                      <a:pPr algn="ctr" fontAlgn="t"/>
                      <a:r>
                        <a:rPr lang="en-US" sz="1050" b="0" i="0" u="none" strike="noStrike" dirty="0">
                          <a:solidFill>
                            <a:srgbClr val="000000"/>
                          </a:solidFill>
                          <a:effectLst/>
                          <a:latin typeface="Aptos" panose="020B0004020202020204" pitchFamily="34" charset="0"/>
                        </a:rPr>
                        <a:t>99205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6.52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6.62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$220.94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$220.36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($0.58)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-0.3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$215.96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460022259"/>
                  </a:ext>
                </a:extLst>
              </a:tr>
              <a:tr h="157596">
                <a:tc>
                  <a:txBody>
                    <a:bodyPr/>
                    <a:lstStyle/>
                    <a:p>
                      <a:pPr algn="ctr" fontAlgn="t"/>
                      <a:r>
                        <a:rPr lang="en-US" sz="1050" b="0" i="0" u="none" strike="noStrike" dirty="0">
                          <a:solidFill>
                            <a:srgbClr val="000000"/>
                          </a:solidFill>
                          <a:effectLst/>
                          <a:latin typeface="Aptos" panose="020B0004020202020204" pitchFamily="34" charset="0"/>
                        </a:rPr>
                        <a:t>99211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0.69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0.70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$23.38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$23.30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($0.08)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$22.84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37986217"/>
                  </a:ext>
                </a:extLst>
              </a:tr>
              <a:tr h="157596">
                <a:tc>
                  <a:txBody>
                    <a:bodyPr/>
                    <a:lstStyle/>
                    <a:p>
                      <a:pPr algn="ctr" fontAlgn="t"/>
                      <a:r>
                        <a:rPr lang="en-US" sz="1050" b="0" i="0" u="none" strike="noStrike" dirty="0">
                          <a:solidFill>
                            <a:srgbClr val="000000"/>
                          </a:solidFill>
                          <a:effectLst/>
                          <a:latin typeface="Aptos" panose="020B0004020202020204" pitchFamily="34" charset="0"/>
                        </a:rPr>
                        <a:t>99212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1.68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1.70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$56.93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$56.59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($0.34)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-0.6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$55.46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857926228"/>
                  </a:ext>
                </a:extLst>
              </a:tr>
              <a:tr h="157596">
                <a:tc>
                  <a:txBody>
                    <a:bodyPr/>
                    <a:lstStyle/>
                    <a:p>
                      <a:pPr algn="ctr" fontAlgn="t"/>
                      <a:r>
                        <a:rPr lang="en-US" sz="1050" b="0" i="0" u="none" strike="noStrike" dirty="0">
                          <a:solidFill>
                            <a:srgbClr val="000000"/>
                          </a:solidFill>
                          <a:effectLst/>
                          <a:latin typeface="Aptos" panose="020B0004020202020204" pitchFamily="34" charset="0"/>
                        </a:rPr>
                        <a:t>99213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2.73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$90.82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$90.87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$0.06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$89.06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29854700"/>
                  </a:ext>
                </a:extLst>
              </a:tr>
              <a:tr h="157596">
                <a:tc>
                  <a:txBody>
                    <a:bodyPr/>
                    <a:lstStyle/>
                    <a:p>
                      <a:pPr algn="ctr" fontAlgn="t"/>
                      <a:r>
                        <a:rPr lang="en-US" sz="1050" b="0" i="0" u="none" strike="noStrike" dirty="0">
                          <a:solidFill>
                            <a:srgbClr val="000000"/>
                          </a:solidFill>
                          <a:effectLst/>
                          <a:latin typeface="Aptos" panose="020B0004020202020204" pitchFamily="34" charset="0"/>
                        </a:rPr>
                        <a:t>99214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3.79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3.85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$128.43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$128.16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($0.28)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-0.2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$125.59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493265501"/>
                  </a:ext>
                </a:extLst>
              </a:tr>
              <a:tr h="157596">
                <a:tc>
                  <a:txBody>
                    <a:bodyPr/>
                    <a:lstStyle/>
                    <a:p>
                      <a:pPr algn="ctr" fontAlgn="t"/>
                      <a:r>
                        <a:rPr lang="en-US" sz="1050" b="0" i="0" u="none" strike="noStrike" dirty="0">
                          <a:solidFill>
                            <a:srgbClr val="000000"/>
                          </a:solidFill>
                          <a:effectLst/>
                          <a:latin typeface="Aptos" panose="020B0004020202020204" pitchFamily="34" charset="0"/>
                        </a:rPr>
                        <a:t>99215 (E&amp;M)</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5.31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5.42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$179.94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$180.42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$0.48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$176.81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914688851"/>
                  </a:ext>
                </a:extLst>
              </a:tr>
              <a:tr h="157596">
                <a:tc>
                  <a:txBody>
                    <a:bodyPr/>
                    <a:lstStyle/>
                    <a:p>
                      <a:pPr algn="ctr" fontAlgn="t"/>
                      <a:r>
                        <a:rPr lang="en-US" sz="1050" b="0" i="0" u="none" strike="noStrike" dirty="0">
                          <a:solidFill>
                            <a:srgbClr val="000000"/>
                          </a:solidFill>
                          <a:effectLst/>
                          <a:latin typeface="Aptos" panose="020B0004020202020204" pitchFamily="34" charset="0"/>
                        </a:rPr>
                        <a:t>92134</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1.21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$40.66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$40.28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($0.39)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$39.47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774262100"/>
                  </a:ext>
                </a:extLst>
              </a:tr>
              <a:tr h="157596">
                <a:tc>
                  <a:txBody>
                    <a:bodyPr/>
                    <a:lstStyle/>
                    <a:p>
                      <a:pPr algn="ctr" fontAlgn="t"/>
                      <a:r>
                        <a:rPr lang="en-US" sz="1050" b="0" i="0" u="none" strike="noStrike" dirty="0">
                          <a:solidFill>
                            <a:srgbClr val="000000"/>
                          </a:solidFill>
                          <a:effectLst/>
                          <a:latin typeface="Aptos" panose="020B0004020202020204" pitchFamily="34" charset="0"/>
                        </a:rPr>
                        <a:t>92201</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0.73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0.74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$24.74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$24.63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($0.10)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$24.14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01007512"/>
                  </a:ext>
                </a:extLst>
              </a:tr>
              <a:tr h="157596">
                <a:tc>
                  <a:txBody>
                    <a:bodyPr/>
                    <a:lstStyle/>
                    <a:p>
                      <a:pPr algn="ctr" fontAlgn="t"/>
                      <a:r>
                        <a:rPr lang="en-US" sz="1050" b="0" i="0" u="none" strike="noStrike" dirty="0">
                          <a:solidFill>
                            <a:srgbClr val="000000"/>
                          </a:solidFill>
                          <a:effectLst/>
                          <a:latin typeface="Aptos" panose="020B0004020202020204" pitchFamily="34" charset="0"/>
                        </a:rPr>
                        <a:t>92202</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0.46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0.46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$15.59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$15.31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($0.28)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$15.01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748118430"/>
                  </a:ext>
                </a:extLst>
              </a:tr>
              <a:tr h="157596">
                <a:tc>
                  <a:txBody>
                    <a:bodyPr/>
                    <a:lstStyle/>
                    <a:p>
                      <a:pPr algn="ctr" fontAlgn="t"/>
                      <a:r>
                        <a:rPr lang="en-US" sz="1050" b="0" i="0" u="none" strike="noStrike" dirty="0">
                          <a:solidFill>
                            <a:srgbClr val="000000"/>
                          </a:solidFill>
                          <a:effectLst/>
                          <a:latin typeface="Aptos" panose="020B0004020202020204" pitchFamily="34" charset="0"/>
                        </a:rPr>
                        <a:t>92235</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4.09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4.87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$138.60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$162.11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$23.51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17.0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$158.87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688137996"/>
                  </a:ext>
                </a:extLst>
              </a:tr>
              <a:tr h="157596">
                <a:tc>
                  <a:txBody>
                    <a:bodyPr/>
                    <a:lstStyle/>
                    <a:p>
                      <a:pPr algn="ctr" fontAlgn="t"/>
                      <a:r>
                        <a:rPr lang="en-US" sz="1050" b="0" i="0" u="none" strike="noStrike" dirty="0">
                          <a:solidFill>
                            <a:srgbClr val="000000"/>
                          </a:solidFill>
                          <a:effectLst/>
                          <a:latin typeface="Aptos" panose="020B0004020202020204" pitchFamily="34" charset="0"/>
                        </a:rPr>
                        <a:t>92240</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5.69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5.64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$192.82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$187.74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($5.08)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$183.99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13041954"/>
                  </a:ext>
                </a:extLst>
              </a:tr>
              <a:tr h="157596">
                <a:tc>
                  <a:txBody>
                    <a:bodyPr/>
                    <a:lstStyle/>
                    <a:p>
                      <a:pPr algn="ctr" fontAlgn="t"/>
                      <a:r>
                        <a:rPr lang="en-US" sz="1050" b="0" i="0" u="none" strike="noStrike" dirty="0">
                          <a:solidFill>
                            <a:srgbClr val="000000"/>
                          </a:solidFill>
                          <a:effectLst/>
                          <a:latin typeface="Aptos" panose="020B0004020202020204" pitchFamily="34" charset="0"/>
                        </a:rPr>
                        <a:t>92242</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7.72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8.43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$261.61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$280.61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$19.00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7.3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$275.00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28763190"/>
                  </a:ext>
                </a:extLst>
              </a:tr>
              <a:tr h="157596">
                <a:tc>
                  <a:txBody>
                    <a:bodyPr/>
                    <a:lstStyle/>
                    <a:p>
                      <a:pPr algn="ctr" fontAlgn="t"/>
                      <a:r>
                        <a:rPr lang="en-US" sz="1050" b="0" i="0" u="none" strike="noStrike" dirty="0">
                          <a:solidFill>
                            <a:srgbClr val="000000"/>
                          </a:solidFill>
                          <a:effectLst/>
                          <a:latin typeface="Aptos" panose="020B0004020202020204" pitchFamily="34" charset="0"/>
                        </a:rPr>
                        <a:t>92250</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1.11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1.11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$37.61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$36.95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($0.67)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$36.21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909700799"/>
                  </a:ext>
                </a:extLst>
              </a:tr>
              <a:tr h="157596">
                <a:tc>
                  <a:txBody>
                    <a:bodyPr/>
                    <a:lstStyle/>
                    <a:p>
                      <a:pPr algn="ctr" fontAlgn="t"/>
                      <a:r>
                        <a:rPr lang="en-US" sz="1050" b="0" i="0" u="none" strike="noStrike" dirty="0">
                          <a:solidFill>
                            <a:srgbClr val="000000"/>
                          </a:solidFill>
                          <a:effectLst/>
                          <a:latin typeface="Aptos" panose="020B0004020202020204" pitchFamily="34" charset="0"/>
                        </a:rPr>
                        <a:t>67028</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3.35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3.37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$113.52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$112.18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($1.34)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$109.94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70495059"/>
                  </a:ext>
                </a:extLst>
              </a:tr>
              <a:tr h="157596">
                <a:tc>
                  <a:txBody>
                    <a:bodyPr/>
                    <a:lstStyle/>
                    <a:p>
                      <a:pPr algn="ctr" fontAlgn="t"/>
                      <a:r>
                        <a:rPr lang="en-US" sz="1050" b="0" i="0" u="none" strike="noStrike" dirty="0">
                          <a:solidFill>
                            <a:srgbClr val="000000"/>
                          </a:solidFill>
                          <a:effectLst/>
                          <a:latin typeface="Aptos" panose="020B0004020202020204" pitchFamily="34" charset="0"/>
                        </a:rPr>
                        <a:t>67110</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26.31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26.51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$891.57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$882.45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($9.12)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-1.0</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$864.80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071438024"/>
                  </a:ext>
                </a:extLst>
              </a:tr>
              <a:tr h="157596">
                <a:tc>
                  <a:txBody>
                    <a:bodyPr/>
                    <a:lstStyle/>
                    <a:p>
                      <a:pPr algn="ctr" fontAlgn="t"/>
                      <a:r>
                        <a:rPr lang="en-US" sz="1050" b="0" i="0" u="none" strike="noStrike" dirty="0">
                          <a:solidFill>
                            <a:srgbClr val="000000"/>
                          </a:solidFill>
                          <a:effectLst/>
                          <a:latin typeface="Aptos" panose="020B0004020202020204" pitchFamily="34" charset="0"/>
                        </a:rPr>
                        <a:t>67141</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7.98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8.07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$270.42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$268.63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($1.79)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$263.26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06719560"/>
                  </a:ext>
                </a:extLst>
              </a:tr>
              <a:tr h="157596">
                <a:tc>
                  <a:txBody>
                    <a:bodyPr/>
                    <a:lstStyle/>
                    <a:p>
                      <a:pPr algn="ctr" fontAlgn="t"/>
                      <a:r>
                        <a:rPr lang="en-US" sz="1050" b="0" i="0" u="none" strike="noStrike" dirty="0">
                          <a:solidFill>
                            <a:srgbClr val="000000"/>
                          </a:solidFill>
                          <a:effectLst/>
                          <a:latin typeface="Aptos" panose="020B0004020202020204" pitchFamily="34" charset="0"/>
                        </a:rPr>
                        <a:t>67145</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7.18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7.27</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$243.31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$242.00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($1.31)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-0.5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$237.16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098086470"/>
                  </a:ext>
                </a:extLst>
              </a:tr>
              <a:tr h="157596">
                <a:tc>
                  <a:txBody>
                    <a:bodyPr/>
                    <a:lstStyle/>
                    <a:p>
                      <a:pPr algn="ctr" fontAlgn="t"/>
                      <a:r>
                        <a:rPr lang="en-US" sz="1050" b="0" i="0" u="none" strike="noStrike" dirty="0">
                          <a:solidFill>
                            <a:srgbClr val="000000"/>
                          </a:solidFill>
                          <a:effectLst/>
                          <a:latin typeface="Aptos" panose="020B0004020202020204" pitchFamily="34" charset="0"/>
                        </a:rPr>
                        <a:t>67210</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15.21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15.34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$515.42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$510.63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($4.79)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$500.42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978199426"/>
                  </a:ext>
                </a:extLst>
              </a:tr>
              <a:tr h="157596">
                <a:tc>
                  <a:txBody>
                    <a:bodyPr/>
                    <a:lstStyle/>
                    <a:p>
                      <a:pPr algn="ctr" fontAlgn="t"/>
                      <a:r>
                        <a:rPr lang="en-US" sz="1050" b="0" i="0" u="none" strike="noStrike" dirty="0">
                          <a:solidFill>
                            <a:srgbClr val="000000"/>
                          </a:solidFill>
                          <a:effectLst/>
                          <a:latin typeface="Aptos" panose="020B0004020202020204" pitchFamily="34" charset="0"/>
                        </a:rPr>
                        <a:t>67221</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8.05</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8.08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$272.79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$268.96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($3.83)</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-1.4</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$263.58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691310442"/>
                  </a:ext>
                </a:extLst>
              </a:tr>
              <a:tr h="157596">
                <a:tc>
                  <a:txBody>
                    <a:bodyPr/>
                    <a:lstStyle/>
                    <a:p>
                      <a:pPr algn="ctr" fontAlgn="t"/>
                      <a:r>
                        <a:rPr lang="en-US" sz="1050" b="0" i="0" u="none" strike="noStrike" dirty="0">
                          <a:solidFill>
                            <a:srgbClr val="000000"/>
                          </a:solidFill>
                          <a:effectLst/>
                          <a:latin typeface="Aptos" panose="020B0004020202020204" pitchFamily="34" charset="0"/>
                        </a:rPr>
                        <a:t>67225</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0.86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0.86</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$29.14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$28.63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FF0000"/>
                          </a:solidFill>
                          <a:effectLst/>
                          <a:latin typeface="Aptos" panose="020B0004020202020204" pitchFamily="34" charset="0"/>
                        </a:rPr>
                        <a:t>($0.52)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-1.8</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t"/>
                      <a:r>
                        <a:rPr lang="en-US" sz="1050" b="0" i="0" u="none" strike="noStrike" dirty="0">
                          <a:solidFill>
                            <a:srgbClr val="000000"/>
                          </a:solidFill>
                          <a:effectLst/>
                          <a:latin typeface="Aptos" panose="020B0004020202020204" pitchFamily="34" charset="0"/>
                        </a:rPr>
                        <a:t>$28.05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152956348"/>
                  </a:ext>
                </a:extLst>
              </a:tr>
              <a:tr h="157596">
                <a:tc>
                  <a:txBody>
                    <a:bodyPr/>
                    <a:lstStyle/>
                    <a:p>
                      <a:pPr algn="ctr" fontAlgn="t"/>
                      <a:r>
                        <a:rPr lang="en-US" sz="1050" b="0" i="0" u="none" strike="noStrike" dirty="0">
                          <a:solidFill>
                            <a:srgbClr val="000000"/>
                          </a:solidFill>
                          <a:effectLst/>
                          <a:latin typeface="Aptos" panose="020B0004020202020204" pitchFamily="34" charset="0"/>
                        </a:rPr>
                        <a:t>67228</a:t>
                      </a:r>
                    </a:p>
                  </a:txBody>
                  <a:tcPr marL="5666" marR="5666" marT="5666"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10.02</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10.11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$339.55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$336.54 </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FF0000"/>
                          </a:solidFill>
                          <a:effectLst/>
                          <a:latin typeface="Aptos" panose="020B0004020202020204" pitchFamily="34" charset="0"/>
                        </a:rPr>
                        <a:t>($3.01)</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-0.9</a:t>
                      </a:r>
                    </a:p>
                  </a:txBody>
                  <a:tcPr marL="5666" marR="5666" marT="5666"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t"/>
                      <a:r>
                        <a:rPr lang="en-US" sz="1050" b="0" i="0" u="none" strike="noStrike" dirty="0">
                          <a:solidFill>
                            <a:srgbClr val="000000"/>
                          </a:solidFill>
                          <a:effectLst/>
                          <a:latin typeface="Aptos" panose="020B0004020202020204" pitchFamily="34" charset="0"/>
                        </a:rPr>
                        <a:t>$329.81 </a:t>
                      </a:r>
                    </a:p>
                  </a:txBody>
                  <a:tcPr marL="5666" marR="5666" marT="5666"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217386927"/>
                  </a:ext>
                </a:extLst>
              </a:tr>
            </a:tbl>
          </a:graphicData>
        </a:graphic>
      </p:graphicFrame>
    </p:spTree>
    <p:extLst>
      <p:ext uri="{BB962C8B-B14F-4D97-AF65-F5344CB8AC3E}">
        <p14:creationId xmlns:p14="http://schemas.microsoft.com/office/powerpoint/2010/main" val="379317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2EA135-9869-8EFD-34E4-38350838B740}"/>
              </a:ext>
            </a:extLst>
          </p:cNvPr>
          <p:cNvSpPr/>
          <p:nvPr/>
        </p:nvSpPr>
        <p:spPr>
          <a:xfrm>
            <a:off x="406400" y="243840"/>
            <a:ext cx="1737360" cy="8432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ubtitle 5">
            <a:extLst>
              <a:ext uri="{FF2B5EF4-FFF2-40B4-BE49-F238E27FC236}">
                <a16:creationId xmlns:a16="http://schemas.microsoft.com/office/drawing/2014/main" id="{79D23FD2-8EA0-1F9A-8C11-54D1C2FDCCC9}"/>
              </a:ext>
            </a:extLst>
          </p:cNvPr>
          <p:cNvSpPr>
            <a:spLocks noGrp="1"/>
          </p:cNvSpPr>
          <p:nvPr>
            <p:ph type="subTitle" idx="1"/>
          </p:nvPr>
        </p:nvSpPr>
        <p:spPr>
          <a:xfrm>
            <a:off x="5527042" y="764434"/>
            <a:ext cx="6484005" cy="1213649"/>
          </a:xfrm>
        </p:spPr>
        <p:txBody>
          <a:bodyPr/>
          <a:lstStyle/>
          <a:p>
            <a:r>
              <a:rPr lang="en-US" sz="2000" b="0" dirty="0"/>
              <a:t>Elizabeth Cifers is a practice management consultant with passion, energy, drive, and a deep understanding of retina medical practices.</a:t>
            </a:r>
          </a:p>
          <a:p>
            <a:r>
              <a:rPr lang="en-US" sz="2000" b="0" dirty="0"/>
              <a:t>Elizabeth has a Bachelor of Arts in Psychology, a Master's Degree in Social Work, and a Master's Degree in Business. She is Certified in Healthcare Compliance and a Certified Professional Coder.</a:t>
            </a:r>
          </a:p>
          <a:p>
            <a:r>
              <a:rPr lang="en-US" sz="2000" b="0" dirty="0"/>
              <a:t>Before starting Elizabeth Cifers Consulting, LLC, in 2020, she was a Senior Consultant with BSM Consulting, the Administrator and Compliance Officer for Retina Institute of Virginia for 13 years, and a Coding and Documentation Analyst at Virginia Commonwealth University Health System. </a:t>
            </a:r>
          </a:p>
          <a:p>
            <a:r>
              <a:rPr lang="en-US" sz="2000" b="0" dirty="0"/>
              <a:t>With over 37 years of experience in the industry, Elizabeth's career spans academic healthcare systems and private practice</a:t>
            </a:r>
          </a:p>
        </p:txBody>
      </p:sp>
      <p:sp>
        <p:nvSpPr>
          <p:cNvPr id="4" name="Text Placeholder 3">
            <a:extLst>
              <a:ext uri="{FF2B5EF4-FFF2-40B4-BE49-F238E27FC236}">
                <a16:creationId xmlns:a16="http://schemas.microsoft.com/office/drawing/2014/main" id="{042CB23A-AD59-52C2-CD8E-CE9B38AE9ED1}"/>
              </a:ext>
            </a:extLst>
          </p:cNvPr>
          <p:cNvSpPr>
            <a:spLocks noGrp="1"/>
          </p:cNvSpPr>
          <p:nvPr>
            <p:ph type="body" sz="quarter" idx="14"/>
          </p:nvPr>
        </p:nvSpPr>
        <p:spPr>
          <a:xfrm>
            <a:off x="708160" y="5341015"/>
            <a:ext cx="4702765" cy="762725"/>
          </a:xfrm>
        </p:spPr>
        <p:txBody>
          <a:bodyPr/>
          <a:lstStyle/>
          <a:p>
            <a:r>
              <a:rPr lang="en-US" sz="4800" dirty="0"/>
              <a:t>Elizabeth Cifers, </a:t>
            </a:r>
            <a:br>
              <a:rPr lang="en-US" sz="4800" dirty="0"/>
            </a:br>
            <a:r>
              <a:rPr lang="en-US" sz="2667" dirty="0"/>
              <a:t>MBA, MSW, CHC, CPC</a:t>
            </a:r>
            <a:endParaRPr lang="en-US" sz="4800" dirty="0"/>
          </a:p>
        </p:txBody>
      </p:sp>
      <p:pic>
        <p:nvPicPr>
          <p:cNvPr id="5" name="Picture 4" descr="A person with long curly hair wearing a black jacket&#10;&#10;Description automatically generated">
            <a:extLst>
              <a:ext uri="{FF2B5EF4-FFF2-40B4-BE49-F238E27FC236}">
                <a16:creationId xmlns:a16="http://schemas.microsoft.com/office/drawing/2014/main" id="{A6663256-0FFC-BF65-E8F3-1CE9535ABB45}"/>
              </a:ext>
            </a:extLst>
          </p:cNvPr>
          <p:cNvPicPr>
            <a:picLocks noChangeAspect="1"/>
          </p:cNvPicPr>
          <p:nvPr/>
        </p:nvPicPr>
        <p:blipFill rotWithShape="1">
          <a:blip r:embed="rId2">
            <a:extLst>
              <a:ext uri="{28A0092B-C50C-407E-A947-70E740481C1C}">
                <a14:useLocalDpi xmlns:a14="http://schemas.microsoft.com/office/drawing/2010/main" val="0"/>
              </a:ext>
            </a:extLst>
          </a:blip>
          <a:srcRect l="7015" r="12203"/>
          <a:stretch/>
        </p:blipFill>
        <p:spPr>
          <a:xfrm>
            <a:off x="870857" y="911495"/>
            <a:ext cx="3904473" cy="38782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665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0607-1C01-DFA1-AF38-D4378DBF45F5}"/>
              </a:ext>
            </a:extLst>
          </p:cNvPr>
          <p:cNvSpPr>
            <a:spLocks noGrp="1"/>
          </p:cNvSpPr>
          <p:nvPr>
            <p:ph type="title"/>
          </p:nvPr>
        </p:nvSpPr>
        <p:spPr/>
        <p:txBody>
          <a:bodyPr/>
          <a:lstStyle/>
          <a:p>
            <a:r>
              <a:rPr lang="en-US" dirty="0"/>
              <a:t>New Category I CPT Code</a:t>
            </a:r>
            <a:r>
              <a:rPr lang="en-US" baseline="30000" dirty="0"/>
              <a:t>20</a:t>
            </a:r>
            <a:endParaRPr lang="en-US" dirty="0"/>
          </a:p>
        </p:txBody>
      </p:sp>
      <p:sp>
        <p:nvSpPr>
          <p:cNvPr id="3" name="Content Placeholder 2">
            <a:extLst>
              <a:ext uri="{FF2B5EF4-FFF2-40B4-BE49-F238E27FC236}">
                <a16:creationId xmlns:a16="http://schemas.microsoft.com/office/drawing/2014/main" id="{6BED81E2-9EE3-FF45-129C-ED98CF3C8FA9}"/>
              </a:ext>
            </a:extLst>
          </p:cNvPr>
          <p:cNvSpPr>
            <a:spLocks noGrp="1"/>
          </p:cNvSpPr>
          <p:nvPr>
            <p:ph idx="1"/>
          </p:nvPr>
        </p:nvSpPr>
        <p:spPr/>
        <p:txBody>
          <a:bodyPr/>
          <a:lstStyle/>
          <a:p>
            <a:r>
              <a:rPr lang="en-US" dirty="0"/>
              <a:t>67516 Suprachoroidal space injection of pharmacologic agent (separate procedure)</a:t>
            </a:r>
          </a:p>
          <a:p>
            <a:pPr lvl="1"/>
            <a:r>
              <a:rPr lang="en-US" dirty="0"/>
              <a:t>Replaces Category III CPT Code 0465T</a:t>
            </a:r>
          </a:p>
          <a:p>
            <a:r>
              <a:rPr lang="en-US" dirty="0"/>
              <a:t>Line 1 – units injected</a:t>
            </a:r>
          </a:p>
          <a:p>
            <a:pPr lvl="1"/>
            <a:r>
              <a:rPr lang="en-US" dirty="0"/>
              <a:t>J3299 Injection, triamcinolone acetonide (xipere), 1 mg – 4 units</a:t>
            </a:r>
          </a:p>
          <a:p>
            <a:r>
              <a:rPr lang="en-US" dirty="0"/>
              <a:t>Line 2 – units wasted</a:t>
            </a:r>
          </a:p>
          <a:p>
            <a:pPr lvl="1"/>
            <a:r>
              <a:rPr lang="en-US" dirty="0"/>
              <a:t>J3299/JW Injection, triamcinolone acetonide (xipere), 1 mg – 32 units</a:t>
            </a:r>
          </a:p>
        </p:txBody>
      </p:sp>
      <p:sp>
        <p:nvSpPr>
          <p:cNvPr id="7" name="TextBox 6">
            <a:extLst>
              <a:ext uri="{FF2B5EF4-FFF2-40B4-BE49-F238E27FC236}">
                <a16:creationId xmlns:a16="http://schemas.microsoft.com/office/drawing/2014/main" id="{5E81AA71-1F9A-247D-3F84-87F8A41ACD5E}"/>
              </a:ext>
            </a:extLst>
          </p:cNvPr>
          <p:cNvSpPr txBox="1"/>
          <p:nvPr/>
        </p:nvSpPr>
        <p:spPr>
          <a:xfrm>
            <a:off x="838200" y="5808275"/>
            <a:ext cx="1018413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Aptos" panose="02110004020202020204"/>
                <a:ea typeface="+mn-ea"/>
                <a:cs typeface="+mn-cs"/>
              </a:rPr>
              <a:t>20</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CPT is a registered trademark of the American Medical Association. CPT copyright 2023 American Medical Association. All rights reserved.</a:t>
            </a:r>
          </a:p>
        </p:txBody>
      </p:sp>
      <p:sp>
        <p:nvSpPr>
          <p:cNvPr id="4" name="TextBox 3">
            <a:extLst>
              <a:ext uri="{FF2B5EF4-FFF2-40B4-BE49-F238E27FC236}">
                <a16:creationId xmlns:a16="http://schemas.microsoft.com/office/drawing/2014/main" id="{9564290D-9CC7-8417-93C0-7B4BE4743C0C}"/>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7B0ED06E-7A8E-046C-C317-FDDC6BCAC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6" name="sketch line">
            <a:extLst>
              <a:ext uri="{FF2B5EF4-FFF2-40B4-BE49-F238E27FC236}">
                <a16:creationId xmlns:a16="http://schemas.microsoft.com/office/drawing/2014/main" id="{0D56B00B-C513-2B3E-15B0-499B20D05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297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A514-8C6D-ADC5-01EF-2B9A7BD30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EAF2D-5A37-F0E1-90B5-55BD831B9860}"/>
              </a:ext>
            </a:extLst>
          </p:cNvPr>
          <p:cNvSpPr>
            <a:spLocks noGrp="1"/>
          </p:cNvSpPr>
          <p:nvPr>
            <p:ph type="title"/>
          </p:nvPr>
        </p:nvSpPr>
        <p:spPr/>
        <p:txBody>
          <a:bodyPr/>
          <a:lstStyle/>
          <a:p>
            <a:r>
              <a:rPr lang="en-US" dirty="0"/>
              <a:t>New Category III CPT Code</a:t>
            </a:r>
          </a:p>
        </p:txBody>
      </p:sp>
      <p:sp>
        <p:nvSpPr>
          <p:cNvPr id="3" name="Content Placeholder 2">
            <a:extLst>
              <a:ext uri="{FF2B5EF4-FFF2-40B4-BE49-F238E27FC236}">
                <a16:creationId xmlns:a16="http://schemas.microsoft.com/office/drawing/2014/main" id="{7EE033D3-43BA-62CA-ECAE-A8FB2CA1E174}"/>
              </a:ext>
            </a:extLst>
          </p:cNvPr>
          <p:cNvSpPr>
            <a:spLocks noGrp="1"/>
          </p:cNvSpPr>
          <p:nvPr>
            <p:ph idx="1"/>
          </p:nvPr>
        </p:nvSpPr>
        <p:spPr>
          <a:xfrm>
            <a:off x="838200" y="1862138"/>
            <a:ext cx="10515600" cy="4486275"/>
          </a:xfrm>
        </p:spPr>
        <p:txBody>
          <a:bodyPr>
            <a:normAutofit/>
          </a:bodyPr>
          <a:lstStyle/>
          <a:p>
            <a:r>
              <a:rPr lang="en-US" dirty="0"/>
              <a:t>0810T - Subretinal injection of a pharmacologic agent, including vitrectomy and 1 or more retinotomies</a:t>
            </a:r>
            <a:r>
              <a:rPr lang="en-US" baseline="30000" dirty="0"/>
              <a:t>21, 22</a:t>
            </a:r>
            <a:endParaRPr lang="en-US" dirty="0"/>
          </a:p>
          <a:p>
            <a:pPr lvl="1"/>
            <a:r>
              <a:rPr lang="en-US" dirty="0"/>
              <a:t>Report medication separately</a:t>
            </a:r>
          </a:p>
          <a:p>
            <a:pPr lvl="1"/>
            <a:r>
              <a:rPr lang="en-US" dirty="0"/>
              <a:t>Do not report 0810T in conjunction with 67036, 67039, 67040, 67041, 67042, 67043</a:t>
            </a:r>
          </a:p>
          <a:p>
            <a:r>
              <a:rPr lang="en-US" dirty="0"/>
              <a:t>Effective July 1, 2023</a:t>
            </a:r>
          </a:p>
          <a:p>
            <a:r>
              <a:rPr lang="en-US" dirty="0"/>
              <a:t>Added to CPT Code Book January 1, 2024</a:t>
            </a:r>
          </a:p>
        </p:txBody>
      </p:sp>
      <p:sp>
        <p:nvSpPr>
          <p:cNvPr id="6" name="TextBox 5">
            <a:extLst>
              <a:ext uri="{FF2B5EF4-FFF2-40B4-BE49-F238E27FC236}">
                <a16:creationId xmlns:a16="http://schemas.microsoft.com/office/drawing/2014/main" id="{33AFEA18-E211-532F-FD96-5AC04A2D22CF}"/>
              </a:ext>
            </a:extLst>
          </p:cNvPr>
          <p:cNvSpPr txBox="1"/>
          <p:nvPr/>
        </p:nvSpPr>
        <p:spPr>
          <a:xfrm>
            <a:off x="838200" y="6025971"/>
            <a:ext cx="1051559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21</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CPT is a registered trademark of the American Medical Association. CPT copyright 2023 American Medical Association. All rights reserved.</a:t>
            </a:r>
            <a:b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22</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https://www.healthcatalyst.com/insights/category-iii-cpt-codes-technology-july-2023</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6923879C-A37D-1393-23A1-B9CE5C7CF2A7}"/>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9C7ACA1A-D451-7A31-DACA-BC62A918D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3A5DEE4A-33D8-E1EF-AF9E-13E932960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4382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42A7C-E71F-34D2-B80D-96BB4F190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E7EDE-1193-747E-730D-53F4C90A9F57}"/>
              </a:ext>
            </a:extLst>
          </p:cNvPr>
          <p:cNvSpPr>
            <a:spLocks noGrp="1"/>
          </p:cNvSpPr>
          <p:nvPr>
            <p:ph type="title"/>
          </p:nvPr>
        </p:nvSpPr>
        <p:spPr/>
        <p:txBody>
          <a:bodyPr/>
          <a:lstStyle/>
          <a:p>
            <a:r>
              <a:rPr lang="en-US" dirty="0"/>
              <a:t>Inherited retinal diseases(IRD)/Cell and Gene Therapy (CGT) </a:t>
            </a:r>
          </a:p>
        </p:txBody>
      </p:sp>
      <p:sp>
        <p:nvSpPr>
          <p:cNvPr id="3" name="Content Placeholder 2">
            <a:extLst>
              <a:ext uri="{FF2B5EF4-FFF2-40B4-BE49-F238E27FC236}">
                <a16:creationId xmlns:a16="http://schemas.microsoft.com/office/drawing/2014/main" id="{BBA7EE1B-05B8-F8AE-08F5-EDED2EE18DBD}"/>
              </a:ext>
            </a:extLst>
          </p:cNvPr>
          <p:cNvSpPr>
            <a:spLocks noGrp="1"/>
          </p:cNvSpPr>
          <p:nvPr>
            <p:ph idx="1"/>
          </p:nvPr>
        </p:nvSpPr>
        <p:spPr/>
        <p:txBody>
          <a:bodyPr>
            <a:normAutofit/>
          </a:bodyPr>
          <a:lstStyle/>
          <a:p>
            <a:r>
              <a:rPr lang="en-US" dirty="0"/>
              <a:t>J3398 - Injection, voretigene neparvovec-rzyl, 1 billion vector genomes</a:t>
            </a:r>
            <a:r>
              <a:rPr lang="en-US" baseline="30000" dirty="0"/>
              <a:t>23</a:t>
            </a:r>
            <a:endParaRPr lang="en-US" dirty="0"/>
          </a:p>
          <a:p>
            <a:pPr lvl="1"/>
            <a:r>
              <a:rPr lang="en-US" dirty="0"/>
              <a:t>Voretigene neparvovec-rzyl (trade name LUXTURNA® ) is an adeno-associated virus vector based gene therapy indicated for the treatment of patients with confirmed biallelic RPE65 mutation-associated retinal dystrophy, an inherited progressive disease. </a:t>
            </a:r>
          </a:p>
          <a:p>
            <a:pPr lvl="1"/>
            <a:r>
              <a:rPr lang="en-US" dirty="0"/>
              <a:t>Dosage: The recommended dose of LUXTURNA®  for each eye is 1.5 x 1011 vector genomes (vg) administered by subretinal injection in a total volume of 0.3 mL.</a:t>
            </a:r>
          </a:p>
        </p:txBody>
      </p:sp>
      <p:sp>
        <p:nvSpPr>
          <p:cNvPr id="5" name="TextBox 4">
            <a:extLst>
              <a:ext uri="{FF2B5EF4-FFF2-40B4-BE49-F238E27FC236}">
                <a16:creationId xmlns:a16="http://schemas.microsoft.com/office/drawing/2014/main" id="{DEC4B522-D2EC-D1DC-1923-DAE83E45988E}"/>
              </a:ext>
            </a:extLst>
          </p:cNvPr>
          <p:cNvSpPr txBox="1"/>
          <p:nvPr/>
        </p:nvSpPr>
        <p:spPr>
          <a:xfrm>
            <a:off x="838200" y="6176963"/>
            <a:ext cx="1051560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374151"/>
                </a:solidFill>
                <a:effectLst/>
                <a:uLnTx/>
                <a:uFillTx/>
                <a:latin typeface="Aptos" panose="02110004020202020204"/>
                <a:ea typeface="+mn-ea"/>
                <a:cs typeface="+mn-cs"/>
              </a:rPr>
              <a:t>23</a:t>
            </a:r>
            <a:r>
              <a:rPr kumimoji="0" lang="en-US" sz="1100" b="0" i="0" u="none" strike="noStrike" kern="1200" cap="none" spc="0" normalizeH="0" baseline="0" noProof="0" dirty="0">
                <a:ln>
                  <a:noFill/>
                </a:ln>
                <a:solidFill>
                  <a:srgbClr val="374151"/>
                </a:solidFill>
                <a:effectLst/>
                <a:uLnTx/>
                <a:uFillTx/>
                <a:latin typeface="Aptos" panose="02110004020202020204"/>
                <a:ea typeface="+mn-ea"/>
                <a:cs typeface="+mn-cs"/>
              </a:rPr>
              <a:t>HCPCS Level II Modifiers Copyright 2023 Centers for Medicare and Medicaid Services. All rights reserved.</a:t>
            </a:r>
            <a:br>
              <a:rPr kumimoji="0" lang="en-US" sz="1100" b="0" i="0" u="none" strike="noStrike" kern="1200" cap="none" spc="0" normalizeH="0" baseline="0" noProof="0" dirty="0">
                <a:ln>
                  <a:noFill/>
                </a:ln>
                <a:solidFill>
                  <a:srgbClr val="374151"/>
                </a:solidFill>
                <a:effectLst/>
                <a:uLnTx/>
                <a:uFillTx/>
                <a:latin typeface="Aptos" panose="02110004020202020204"/>
                <a:ea typeface="+mn-ea"/>
                <a:cs typeface="+mn-cs"/>
              </a:rPr>
            </a:b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2E96ED3A-11BC-DAA1-63EC-C954A54084BD}"/>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D361ACB8-F942-6CC4-0B73-245B34E09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1E6F165A-F7F1-74C8-6417-951BE608E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7173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9B72-4AAE-6F6A-4475-E9207C0B12D5}"/>
              </a:ext>
            </a:extLst>
          </p:cNvPr>
          <p:cNvSpPr>
            <a:spLocks noGrp="1"/>
          </p:cNvSpPr>
          <p:nvPr>
            <p:ph type="title"/>
          </p:nvPr>
        </p:nvSpPr>
        <p:spPr/>
        <p:txBody>
          <a:bodyPr/>
          <a:lstStyle/>
          <a:p>
            <a:r>
              <a:rPr lang="en-US" dirty="0"/>
              <a:t>Inherited retinal diseases (IRD)/Cell and Gene Therapy (CGT) </a:t>
            </a:r>
          </a:p>
        </p:txBody>
      </p:sp>
      <p:sp>
        <p:nvSpPr>
          <p:cNvPr id="3" name="Content Placeholder 2">
            <a:extLst>
              <a:ext uri="{FF2B5EF4-FFF2-40B4-BE49-F238E27FC236}">
                <a16:creationId xmlns:a16="http://schemas.microsoft.com/office/drawing/2014/main" id="{08C4759B-451C-34D2-2704-5F2DA80EA610}"/>
              </a:ext>
            </a:extLst>
          </p:cNvPr>
          <p:cNvSpPr>
            <a:spLocks noGrp="1"/>
          </p:cNvSpPr>
          <p:nvPr>
            <p:ph idx="1"/>
          </p:nvPr>
        </p:nvSpPr>
        <p:spPr/>
        <p:txBody>
          <a:bodyPr/>
          <a:lstStyle/>
          <a:p>
            <a:r>
              <a:rPr lang="en-US" dirty="0"/>
              <a:t>Currently, the only FDA-approved gene therapy for IRD is LUXTURNA® for Retinitis Pigmentosa (RP)</a:t>
            </a:r>
          </a:p>
          <a:p>
            <a:r>
              <a:rPr lang="en-US" dirty="0"/>
              <a:t>LUXTURNA® is only for people with the RPE65 gene</a:t>
            </a:r>
          </a:p>
          <a:p>
            <a:r>
              <a:rPr lang="en-US" dirty="0"/>
              <a:t>Represents about  0.81 – 3.23% of the RP population in the US</a:t>
            </a:r>
          </a:p>
          <a:p>
            <a:r>
              <a:rPr lang="en-US" dirty="0"/>
              <a:t>One-time treatment per eye</a:t>
            </a:r>
            <a:r>
              <a:rPr lang="en-US" baseline="30000" dirty="0"/>
              <a:t>24</a:t>
            </a:r>
            <a:endParaRPr lang="en-US" dirty="0"/>
          </a:p>
          <a:p>
            <a:endParaRPr lang="en-US" dirty="0"/>
          </a:p>
        </p:txBody>
      </p:sp>
      <p:sp>
        <p:nvSpPr>
          <p:cNvPr id="5" name="TextBox 4">
            <a:extLst>
              <a:ext uri="{FF2B5EF4-FFF2-40B4-BE49-F238E27FC236}">
                <a16:creationId xmlns:a16="http://schemas.microsoft.com/office/drawing/2014/main" id="{8C3D41C1-9621-5C79-FAE7-F5BC59E90019}"/>
              </a:ext>
            </a:extLst>
          </p:cNvPr>
          <p:cNvSpPr txBox="1"/>
          <p:nvPr/>
        </p:nvSpPr>
        <p:spPr>
          <a:xfrm>
            <a:off x="838200" y="6050290"/>
            <a:ext cx="992394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24</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https://www.ncbi.nlm.nih.gov/pmc/articles/PMC8918161/</a:t>
            </a:r>
          </a:p>
        </p:txBody>
      </p:sp>
      <p:sp>
        <p:nvSpPr>
          <p:cNvPr id="4" name="TextBox 3">
            <a:extLst>
              <a:ext uri="{FF2B5EF4-FFF2-40B4-BE49-F238E27FC236}">
                <a16:creationId xmlns:a16="http://schemas.microsoft.com/office/drawing/2014/main" id="{90D7E23A-4A96-A7C1-3B9F-E310AF3B822D}"/>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574462E3-0FBD-A3B1-B809-72A81238D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1BC19677-DD23-3D5A-8D48-FD43681C0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920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42A7C-E71F-34D2-B80D-96BB4F190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E7EDE-1193-747E-730D-53F4C90A9F57}"/>
              </a:ext>
            </a:extLst>
          </p:cNvPr>
          <p:cNvSpPr>
            <a:spLocks noGrp="1"/>
          </p:cNvSpPr>
          <p:nvPr>
            <p:ph type="title"/>
          </p:nvPr>
        </p:nvSpPr>
        <p:spPr/>
        <p:txBody>
          <a:bodyPr/>
          <a:lstStyle/>
          <a:p>
            <a:r>
              <a:rPr lang="en-US" dirty="0"/>
              <a:t>Inherited Retinal Diseases/Cell and Gene Therapy (CGT) Pipeline</a:t>
            </a:r>
            <a:r>
              <a:rPr lang="en-US" baseline="30000" dirty="0"/>
              <a:t>25</a:t>
            </a:r>
            <a:endParaRPr lang="en-US" dirty="0"/>
          </a:p>
        </p:txBody>
      </p:sp>
      <p:sp>
        <p:nvSpPr>
          <p:cNvPr id="3" name="Content Placeholder 2">
            <a:extLst>
              <a:ext uri="{FF2B5EF4-FFF2-40B4-BE49-F238E27FC236}">
                <a16:creationId xmlns:a16="http://schemas.microsoft.com/office/drawing/2014/main" id="{BBA7EE1B-05B8-F8AE-08F5-EDED2EE18DBD}"/>
              </a:ext>
            </a:extLst>
          </p:cNvPr>
          <p:cNvSpPr>
            <a:spLocks noGrp="1"/>
          </p:cNvSpPr>
          <p:nvPr>
            <p:ph idx="1"/>
          </p:nvPr>
        </p:nvSpPr>
        <p:spPr/>
        <p:txBody>
          <a:bodyPr>
            <a:normAutofit/>
          </a:bodyPr>
          <a:lstStyle/>
          <a:p>
            <a:r>
              <a:rPr lang="en-US" dirty="0"/>
              <a:t>Wet AMD </a:t>
            </a:r>
          </a:p>
          <a:p>
            <a:r>
              <a:rPr lang="en-US" dirty="0"/>
              <a:t>Diabetic Retinopathy </a:t>
            </a:r>
          </a:p>
          <a:p>
            <a:r>
              <a:rPr lang="en-US" dirty="0"/>
              <a:t>Retinitis pigmentosa</a:t>
            </a:r>
          </a:p>
          <a:p>
            <a:r>
              <a:rPr lang="en-US" dirty="0"/>
              <a:t>Geographic Atrophy </a:t>
            </a:r>
          </a:p>
          <a:p>
            <a:r>
              <a:rPr lang="en-US" dirty="0"/>
              <a:t>Blue cone monochromacy (BCM)</a:t>
            </a:r>
          </a:p>
          <a:p>
            <a:r>
              <a:rPr lang="en-US" dirty="0"/>
              <a:t>Retinoschisis</a:t>
            </a:r>
          </a:p>
          <a:p>
            <a:r>
              <a:rPr lang="en-US" dirty="0"/>
              <a:t>Color Blindness</a:t>
            </a:r>
          </a:p>
          <a:p>
            <a:r>
              <a:rPr lang="en-US" dirty="0"/>
              <a:t>Leber Congenital Amaurosis</a:t>
            </a:r>
          </a:p>
          <a:p>
            <a:pPr lvl="2"/>
            <a:endParaRPr lang="en-US" dirty="0"/>
          </a:p>
          <a:p>
            <a:pPr lvl="1"/>
            <a:endParaRPr lang="en-US" dirty="0"/>
          </a:p>
        </p:txBody>
      </p:sp>
      <p:sp>
        <p:nvSpPr>
          <p:cNvPr id="5" name="TextBox 4">
            <a:extLst>
              <a:ext uri="{FF2B5EF4-FFF2-40B4-BE49-F238E27FC236}">
                <a16:creationId xmlns:a16="http://schemas.microsoft.com/office/drawing/2014/main" id="{3EEDF9A6-C072-F0DA-2A2D-DD7B6A4BB51B}"/>
              </a:ext>
            </a:extLst>
          </p:cNvPr>
          <p:cNvSpPr txBox="1"/>
          <p:nvPr/>
        </p:nvSpPr>
        <p:spPr>
          <a:xfrm>
            <a:off x="838200" y="6231265"/>
            <a:ext cx="1153411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25</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https://ophthalmologybreakingnews.com/2023-recap-top-12-gene-therapies-for-eye-diseases-blindness</a:t>
            </a:r>
          </a:p>
        </p:txBody>
      </p:sp>
      <p:sp>
        <p:nvSpPr>
          <p:cNvPr id="4" name="TextBox 3">
            <a:extLst>
              <a:ext uri="{FF2B5EF4-FFF2-40B4-BE49-F238E27FC236}">
                <a16:creationId xmlns:a16="http://schemas.microsoft.com/office/drawing/2014/main" id="{197C0A1D-B6C9-1380-0FE9-3799C8E6AC65}"/>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EDD32077-DB61-4E1A-919A-AFD9D6D2B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FC47322D-E4AB-1A51-F912-197AB15DA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9803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86ED0-FD2B-FAB7-CA62-7ED95F363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9B4DF-3552-C1FD-74C9-F19F71F5D180}"/>
              </a:ext>
            </a:extLst>
          </p:cNvPr>
          <p:cNvSpPr>
            <a:spLocks noGrp="1"/>
          </p:cNvSpPr>
          <p:nvPr>
            <p:ph type="title"/>
          </p:nvPr>
        </p:nvSpPr>
        <p:spPr/>
        <p:txBody>
          <a:bodyPr/>
          <a:lstStyle/>
          <a:p>
            <a:r>
              <a:rPr lang="en-US" dirty="0"/>
              <a:t>Diagnostic Testing Dos and Don’ts</a:t>
            </a:r>
          </a:p>
        </p:txBody>
      </p:sp>
      <p:sp>
        <p:nvSpPr>
          <p:cNvPr id="3" name="Content Placeholder 2">
            <a:extLst>
              <a:ext uri="{FF2B5EF4-FFF2-40B4-BE49-F238E27FC236}">
                <a16:creationId xmlns:a16="http://schemas.microsoft.com/office/drawing/2014/main" id="{D3BDE910-688E-33B0-023A-56FA587E0595}"/>
              </a:ext>
            </a:extLst>
          </p:cNvPr>
          <p:cNvSpPr>
            <a:spLocks noGrp="1"/>
          </p:cNvSpPr>
          <p:nvPr>
            <p:ph idx="1"/>
          </p:nvPr>
        </p:nvSpPr>
        <p:spPr>
          <a:xfrm>
            <a:off x="838200" y="1463040"/>
            <a:ext cx="10515600" cy="4910328"/>
          </a:xfrm>
        </p:spPr>
        <p:txBody>
          <a:bodyPr>
            <a:normAutofit lnSpcReduction="10000"/>
          </a:bodyPr>
          <a:lstStyle/>
          <a:p>
            <a:r>
              <a:rPr lang="en-US" dirty="0"/>
              <a:t>Order </a:t>
            </a:r>
          </a:p>
          <a:p>
            <a:pPr lvl="1"/>
            <a:r>
              <a:rPr lang="en-US" dirty="0"/>
              <a:t>Include the medical indication, specific test, the eye(s), and the timeframe</a:t>
            </a:r>
          </a:p>
          <a:p>
            <a:pPr lvl="2"/>
            <a:r>
              <a:rPr lang="en-US" dirty="0"/>
              <a:t>Plan: Follow up for wet AMD, retina OCT OU, return 6-8 weeks</a:t>
            </a:r>
          </a:p>
          <a:p>
            <a:r>
              <a:rPr lang="en-US" dirty="0"/>
              <a:t>Images</a:t>
            </a:r>
          </a:p>
          <a:p>
            <a:pPr lvl="1"/>
            <a:r>
              <a:rPr lang="en-US" dirty="0"/>
              <a:t>Need to be maintained in the chart or image repository</a:t>
            </a:r>
          </a:p>
          <a:p>
            <a:pPr lvl="1"/>
            <a:r>
              <a:rPr lang="en-US" dirty="0"/>
              <a:t>Each image should have identifying patient information</a:t>
            </a:r>
          </a:p>
          <a:p>
            <a:pPr lvl="2"/>
            <a:r>
              <a:rPr lang="en-US" dirty="0"/>
              <a:t>Name, medical record number or date of birth, and the date of service</a:t>
            </a:r>
          </a:p>
          <a:p>
            <a:pPr lvl="1"/>
            <a:r>
              <a:rPr lang="en-US" dirty="0"/>
              <a:t>Extended Ophthalmoscopy (EO)</a:t>
            </a:r>
          </a:p>
          <a:p>
            <a:pPr lvl="2"/>
            <a:r>
              <a:rPr lang="en-US" dirty="0"/>
              <a:t>Separate drawing (by hand or electronic) on the ‘eyeball’ graphic</a:t>
            </a:r>
          </a:p>
          <a:p>
            <a:pPr lvl="2"/>
            <a:r>
              <a:rPr lang="en-US" dirty="0"/>
              <a:t>Indication of lens used</a:t>
            </a:r>
          </a:p>
          <a:p>
            <a:pPr lvl="2"/>
            <a:r>
              <a:rPr lang="en-US" dirty="0"/>
              <a:t>Scleral depression must be indicated if for retina EO</a:t>
            </a:r>
          </a:p>
          <a:p>
            <a:pPr lvl="2"/>
            <a:r>
              <a:rPr lang="en-US" dirty="0"/>
              <a:t>Labeled anatomy and findings</a:t>
            </a:r>
          </a:p>
          <a:p>
            <a:pPr lvl="1"/>
            <a:r>
              <a:rPr lang="en-US" dirty="0"/>
              <a:t>Gonioscopy – use a standard grading system for the documentation</a:t>
            </a:r>
          </a:p>
          <a:p>
            <a:endParaRPr lang="en-US" i="1" dirty="0"/>
          </a:p>
        </p:txBody>
      </p:sp>
      <p:sp>
        <p:nvSpPr>
          <p:cNvPr id="4" name="TextBox 3">
            <a:extLst>
              <a:ext uri="{FF2B5EF4-FFF2-40B4-BE49-F238E27FC236}">
                <a16:creationId xmlns:a16="http://schemas.microsoft.com/office/drawing/2014/main" id="{AD31AC69-3BAA-B7D4-2E5F-A1C5CFA85949}"/>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17055662-A99E-0EA9-070A-B3215C6F4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Tree>
    <p:extLst>
      <p:ext uri="{BB962C8B-B14F-4D97-AF65-F5344CB8AC3E}">
        <p14:creationId xmlns:p14="http://schemas.microsoft.com/office/powerpoint/2010/main" val="682498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86ED0-FD2B-FAB7-CA62-7ED95F363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9B4DF-3552-C1FD-74C9-F19F71F5D180}"/>
              </a:ext>
            </a:extLst>
          </p:cNvPr>
          <p:cNvSpPr>
            <a:spLocks noGrp="1"/>
          </p:cNvSpPr>
          <p:nvPr>
            <p:ph type="title"/>
          </p:nvPr>
        </p:nvSpPr>
        <p:spPr/>
        <p:txBody>
          <a:bodyPr/>
          <a:lstStyle/>
          <a:p>
            <a:r>
              <a:rPr lang="en-US" dirty="0"/>
              <a:t>Diagnostic Testing Dos and Don’ts</a:t>
            </a:r>
          </a:p>
        </p:txBody>
      </p:sp>
      <p:sp>
        <p:nvSpPr>
          <p:cNvPr id="3" name="Content Placeholder 2">
            <a:extLst>
              <a:ext uri="{FF2B5EF4-FFF2-40B4-BE49-F238E27FC236}">
                <a16:creationId xmlns:a16="http://schemas.microsoft.com/office/drawing/2014/main" id="{D3BDE910-688E-33B0-023A-56FA587E0595}"/>
              </a:ext>
            </a:extLst>
          </p:cNvPr>
          <p:cNvSpPr>
            <a:spLocks noGrp="1"/>
          </p:cNvSpPr>
          <p:nvPr>
            <p:ph idx="1"/>
          </p:nvPr>
        </p:nvSpPr>
        <p:spPr>
          <a:xfrm>
            <a:off x="838200" y="1463040"/>
            <a:ext cx="10515600" cy="4910328"/>
          </a:xfrm>
        </p:spPr>
        <p:txBody>
          <a:bodyPr>
            <a:normAutofit fontScale="92500" lnSpcReduction="10000"/>
          </a:bodyPr>
          <a:lstStyle/>
          <a:p>
            <a:r>
              <a:rPr lang="en-US" dirty="0"/>
              <a:t>Interpretation &amp; Report</a:t>
            </a:r>
          </a:p>
          <a:p>
            <a:pPr lvl="1"/>
            <a:r>
              <a:rPr lang="en-US" dirty="0"/>
              <a:t>Supports the separate payment for the service and </a:t>
            </a:r>
            <a:r>
              <a:rPr lang="en-US" b="1" i="1" dirty="0"/>
              <a:t>is not </a:t>
            </a:r>
            <a:r>
              <a:rPr lang="en-US" dirty="0"/>
              <a:t>a component of the E/M service</a:t>
            </a:r>
          </a:p>
          <a:p>
            <a:pPr lvl="1"/>
            <a:r>
              <a:rPr lang="en-US" dirty="0"/>
              <a:t>An I&amp;R explains the findings, and the report specifies how the results will affect the patient's treatment plan	</a:t>
            </a:r>
          </a:p>
          <a:p>
            <a:pPr lvl="1"/>
            <a:r>
              <a:rPr lang="en-US" dirty="0"/>
              <a:t>The data generated by the testing instrument or listing the measurement values of the test does not substitute for the provider's I&amp;R</a:t>
            </a:r>
          </a:p>
          <a:p>
            <a:pPr lvl="1"/>
            <a:r>
              <a:rPr lang="en-US" dirty="0"/>
              <a:t>How the test findings impact the treatment of the patient's condition is meaningful documentation</a:t>
            </a:r>
          </a:p>
          <a:p>
            <a:pPr lvl="2"/>
            <a:r>
              <a:rPr lang="en-US" dirty="0"/>
              <a:t>Writing 'positive,' 'normal,' or 'no change' is unacceptable</a:t>
            </a:r>
          </a:p>
          <a:p>
            <a:pPr lvl="1"/>
            <a:r>
              <a:rPr lang="en-US" dirty="0"/>
              <a:t>Best practice: have the I&amp;R separate from the Impression and Plan</a:t>
            </a:r>
          </a:p>
          <a:p>
            <a:r>
              <a:rPr lang="en-US" dirty="0"/>
              <a:t>Personally performed tests</a:t>
            </a:r>
          </a:p>
          <a:p>
            <a:pPr lvl="1"/>
            <a:r>
              <a:rPr lang="en-US" dirty="0"/>
              <a:t>B-Scan</a:t>
            </a:r>
          </a:p>
          <a:p>
            <a:pPr lvl="1"/>
            <a:r>
              <a:rPr lang="en-US" dirty="0"/>
              <a:t>Extended Ophthalmoscopy </a:t>
            </a:r>
          </a:p>
          <a:p>
            <a:pPr lvl="1"/>
            <a:r>
              <a:rPr lang="en-US" dirty="0"/>
              <a:t>Gonioscopy</a:t>
            </a:r>
          </a:p>
          <a:p>
            <a:endParaRPr lang="en-US" i="1" dirty="0"/>
          </a:p>
        </p:txBody>
      </p:sp>
      <p:sp>
        <p:nvSpPr>
          <p:cNvPr id="4" name="TextBox 3">
            <a:extLst>
              <a:ext uri="{FF2B5EF4-FFF2-40B4-BE49-F238E27FC236}">
                <a16:creationId xmlns:a16="http://schemas.microsoft.com/office/drawing/2014/main" id="{743D8919-EEFA-8B40-2B59-7FBE9E85CD22}"/>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B18F9391-A90B-4555-2256-7AC364D19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Tree>
    <p:extLst>
      <p:ext uri="{BB962C8B-B14F-4D97-AF65-F5344CB8AC3E}">
        <p14:creationId xmlns:p14="http://schemas.microsoft.com/office/powerpoint/2010/main" val="246704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577D-2354-CC85-AE5D-8B24A4D13F80}"/>
              </a:ext>
            </a:extLst>
          </p:cNvPr>
          <p:cNvSpPr>
            <a:spLocks noGrp="1"/>
          </p:cNvSpPr>
          <p:nvPr>
            <p:ph type="title"/>
          </p:nvPr>
        </p:nvSpPr>
        <p:spPr/>
        <p:txBody>
          <a:bodyPr/>
          <a:lstStyle/>
          <a:p>
            <a:r>
              <a:rPr lang="en-US" dirty="0"/>
              <a:t>National Correct Coding Initiative (NCCI) Edits – PTP and MUE – Diagnostic Testing</a:t>
            </a:r>
            <a:r>
              <a:rPr lang="en-US" baseline="30000" dirty="0"/>
              <a:t>26, 27</a:t>
            </a:r>
            <a:endParaRPr lang="en-US" dirty="0"/>
          </a:p>
        </p:txBody>
      </p:sp>
      <p:sp>
        <p:nvSpPr>
          <p:cNvPr id="8" name="TextBox 7">
            <a:extLst>
              <a:ext uri="{FF2B5EF4-FFF2-40B4-BE49-F238E27FC236}">
                <a16:creationId xmlns:a16="http://schemas.microsoft.com/office/drawing/2014/main" id="{C09A29FF-B4DE-88DC-0950-1C59864A8231}"/>
              </a:ext>
            </a:extLst>
          </p:cNvPr>
          <p:cNvSpPr txBox="1"/>
          <p:nvPr/>
        </p:nvSpPr>
        <p:spPr>
          <a:xfrm>
            <a:off x="987552" y="6005388"/>
            <a:ext cx="87508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26</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https://www.cms.gov/medicare/coding-billing/national-correct-coding-initiative-ncci-edits/medicare-ncci-procedure-procedure-ptp-edits</a:t>
            </a:r>
            <a:b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27</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CPT is a registered trademark of the American Medical Association. CPT copyright 2023 American Medical Association. All rights reserved</a:t>
            </a:r>
          </a:p>
        </p:txBody>
      </p:sp>
      <p:graphicFrame>
        <p:nvGraphicFramePr>
          <p:cNvPr id="11" name="Content Placeholder 10">
            <a:extLst>
              <a:ext uri="{FF2B5EF4-FFF2-40B4-BE49-F238E27FC236}">
                <a16:creationId xmlns:a16="http://schemas.microsoft.com/office/drawing/2014/main" id="{9DBA1C08-61F4-AD3F-471E-1326DA7F395C}"/>
              </a:ext>
            </a:extLst>
          </p:cNvPr>
          <p:cNvGraphicFramePr>
            <a:graphicFrameLocks noGrp="1"/>
          </p:cNvGraphicFramePr>
          <p:nvPr>
            <p:ph idx="1"/>
          </p:nvPr>
        </p:nvGraphicFramePr>
        <p:xfrm>
          <a:off x="987552" y="1825627"/>
          <a:ext cx="9829800" cy="4044822"/>
        </p:xfrm>
        <a:graphic>
          <a:graphicData uri="http://schemas.openxmlformats.org/drawingml/2006/table">
            <a:tbl>
              <a:tblPr/>
              <a:tblGrid>
                <a:gridCol w="2088626">
                  <a:extLst>
                    <a:ext uri="{9D8B030D-6E8A-4147-A177-3AD203B41FA5}">
                      <a16:colId xmlns:a16="http://schemas.microsoft.com/office/drawing/2014/main" val="2077793379"/>
                    </a:ext>
                  </a:extLst>
                </a:gridCol>
                <a:gridCol w="1110618">
                  <a:extLst>
                    <a:ext uri="{9D8B030D-6E8A-4147-A177-3AD203B41FA5}">
                      <a16:colId xmlns:a16="http://schemas.microsoft.com/office/drawing/2014/main" val="1465254124"/>
                    </a:ext>
                  </a:extLst>
                </a:gridCol>
                <a:gridCol w="1110618">
                  <a:extLst>
                    <a:ext uri="{9D8B030D-6E8A-4147-A177-3AD203B41FA5}">
                      <a16:colId xmlns:a16="http://schemas.microsoft.com/office/drawing/2014/main" val="922164459"/>
                    </a:ext>
                  </a:extLst>
                </a:gridCol>
                <a:gridCol w="1110618">
                  <a:extLst>
                    <a:ext uri="{9D8B030D-6E8A-4147-A177-3AD203B41FA5}">
                      <a16:colId xmlns:a16="http://schemas.microsoft.com/office/drawing/2014/main" val="812731462"/>
                    </a:ext>
                  </a:extLst>
                </a:gridCol>
                <a:gridCol w="1110618">
                  <a:extLst>
                    <a:ext uri="{9D8B030D-6E8A-4147-A177-3AD203B41FA5}">
                      <a16:colId xmlns:a16="http://schemas.microsoft.com/office/drawing/2014/main" val="2868617197"/>
                    </a:ext>
                  </a:extLst>
                </a:gridCol>
                <a:gridCol w="1077466">
                  <a:extLst>
                    <a:ext uri="{9D8B030D-6E8A-4147-A177-3AD203B41FA5}">
                      <a16:colId xmlns:a16="http://schemas.microsoft.com/office/drawing/2014/main" val="3721032540"/>
                    </a:ext>
                  </a:extLst>
                </a:gridCol>
                <a:gridCol w="1110618">
                  <a:extLst>
                    <a:ext uri="{9D8B030D-6E8A-4147-A177-3AD203B41FA5}">
                      <a16:colId xmlns:a16="http://schemas.microsoft.com/office/drawing/2014/main" val="687089274"/>
                    </a:ext>
                  </a:extLst>
                </a:gridCol>
                <a:gridCol w="1110618">
                  <a:extLst>
                    <a:ext uri="{9D8B030D-6E8A-4147-A177-3AD203B41FA5}">
                      <a16:colId xmlns:a16="http://schemas.microsoft.com/office/drawing/2014/main" val="2479232124"/>
                    </a:ext>
                  </a:extLst>
                </a:gridCol>
              </a:tblGrid>
              <a:tr h="765840">
                <a:tc>
                  <a:txBody>
                    <a:bodyPr/>
                    <a:lstStyle/>
                    <a:p>
                      <a:pPr algn="ctr" fontAlgn="ctr"/>
                      <a:r>
                        <a:rPr lang="en-US" sz="1600" b="1" i="0" u="none" strike="noStrike" dirty="0">
                          <a:solidFill>
                            <a:srgbClr val="0F4970"/>
                          </a:solidFill>
                          <a:effectLst/>
                          <a:latin typeface="Aptos" panose="020B0004020202020204" pitchFamily="34" charset="0"/>
                        </a:rPr>
                        <a:t>NCCI Edits</a:t>
                      </a:r>
                    </a:p>
                  </a:txBody>
                  <a:tcPr marL="6399" marR="6399" marT="6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1" i="0" u="none" strike="noStrike" dirty="0">
                          <a:solidFill>
                            <a:srgbClr val="0F4970"/>
                          </a:solidFill>
                          <a:effectLst/>
                          <a:latin typeface="Aptos" panose="020B0004020202020204" pitchFamily="34" charset="0"/>
                        </a:rPr>
                        <a:t>Posterior Segment OCT (92134)</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1" i="0" u="none" strike="noStrike" dirty="0">
                          <a:solidFill>
                            <a:srgbClr val="0F4970"/>
                          </a:solidFill>
                          <a:effectLst/>
                          <a:latin typeface="Aptos" panose="020B0004020202020204" pitchFamily="34" charset="0"/>
                        </a:rPr>
                        <a:t>EO Peripheral Retinal Disease (92201)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1" i="0" u="none" strike="noStrike" dirty="0">
                          <a:solidFill>
                            <a:srgbClr val="0F4970"/>
                          </a:solidFill>
                          <a:effectLst/>
                          <a:latin typeface="Aptos" panose="020B0004020202020204" pitchFamily="34" charset="0"/>
                        </a:rPr>
                        <a:t>EO Optic Nerve or Macula (92202)</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1" i="0" u="none" strike="noStrike" dirty="0">
                          <a:solidFill>
                            <a:srgbClr val="0F4970"/>
                          </a:solidFill>
                          <a:effectLst/>
                          <a:latin typeface="Aptos" panose="020B0004020202020204" pitchFamily="34" charset="0"/>
                        </a:rPr>
                        <a:t>FA (92235)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1" i="0" u="none" strike="noStrike" dirty="0">
                          <a:solidFill>
                            <a:srgbClr val="0F4970"/>
                          </a:solidFill>
                          <a:effectLst/>
                          <a:latin typeface="Aptos" panose="020B0004020202020204" pitchFamily="34" charset="0"/>
                        </a:rPr>
                        <a:t>ICG (92240)</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1" i="0" u="none" strike="noStrike" dirty="0">
                          <a:solidFill>
                            <a:srgbClr val="0F4970"/>
                          </a:solidFill>
                          <a:effectLst/>
                          <a:latin typeface="Aptos" panose="020B0004020202020204" pitchFamily="34" charset="0"/>
                        </a:rPr>
                        <a:t>FA/ICG (92242)</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1" i="0" u="none" strike="noStrike" dirty="0">
                          <a:solidFill>
                            <a:srgbClr val="0F4970"/>
                          </a:solidFill>
                          <a:effectLst/>
                          <a:latin typeface="Aptos" panose="020B0004020202020204" pitchFamily="34" charset="0"/>
                        </a:rPr>
                        <a:t>FP (92250)</a:t>
                      </a:r>
                    </a:p>
                  </a:txBody>
                  <a:tcPr marL="6399" marR="6399" marT="6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6241172"/>
                  </a:ext>
                </a:extLst>
              </a:tr>
              <a:tr h="468426">
                <a:tc>
                  <a:txBody>
                    <a:bodyPr/>
                    <a:lstStyle/>
                    <a:p>
                      <a:pPr algn="l" fontAlgn="ctr"/>
                      <a:r>
                        <a:rPr lang="en-US" sz="1050" b="1" i="0" u="none" strike="noStrike" dirty="0">
                          <a:solidFill>
                            <a:srgbClr val="0F4970"/>
                          </a:solidFill>
                          <a:effectLst/>
                          <a:latin typeface="Aptos" panose="020B0004020202020204" pitchFamily="34" charset="0"/>
                        </a:rPr>
                        <a:t>Posterior Segment OCT (92134)</a:t>
                      </a:r>
                    </a:p>
                  </a:txBody>
                  <a:tcPr marL="6399" marR="6399" marT="6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0213877"/>
                  </a:ext>
                </a:extLst>
              </a:tr>
              <a:tr h="468426">
                <a:tc>
                  <a:txBody>
                    <a:bodyPr/>
                    <a:lstStyle/>
                    <a:p>
                      <a:pPr algn="l" fontAlgn="ctr"/>
                      <a:r>
                        <a:rPr lang="en-US" sz="1050" b="1" i="0" u="none" strike="noStrike" dirty="0">
                          <a:solidFill>
                            <a:srgbClr val="0F4970"/>
                          </a:solidFill>
                          <a:effectLst/>
                          <a:latin typeface="Aptos" panose="020B0004020202020204" pitchFamily="34" charset="0"/>
                        </a:rPr>
                        <a:t>EO Peripheral Retinal Disease (92201)</a:t>
                      </a:r>
                    </a:p>
                  </a:txBody>
                  <a:tcPr marL="6399" marR="6399" marT="6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5687433"/>
                  </a:ext>
                </a:extLst>
              </a:tr>
              <a:tr h="468426">
                <a:tc>
                  <a:txBody>
                    <a:bodyPr/>
                    <a:lstStyle/>
                    <a:p>
                      <a:pPr algn="l" fontAlgn="ctr"/>
                      <a:r>
                        <a:rPr lang="en-US" sz="1050" b="1" i="0" u="none" strike="noStrike" dirty="0">
                          <a:solidFill>
                            <a:srgbClr val="0F4970"/>
                          </a:solidFill>
                          <a:effectLst/>
                          <a:latin typeface="Aptos" panose="020B0004020202020204" pitchFamily="34" charset="0"/>
                        </a:rPr>
                        <a:t>EO Optic Nerve or Macula (92202)</a:t>
                      </a:r>
                    </a:p>
                  </a:txBody>
                  <a:tcPr marL="6399" marR="6399" marT="6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4519593"/>
                  </a:ext>
                </a:extLst>
              </a:tr>
              <a:tr h="468426">
                <a:tc>
                  <a:txBody>
                    <a:bodyPr/>
                    <a:lstStyle/>
                    <a:p>
                      <a:pPr algn="l" fontAlgn="ctr"/>
                      <a:r>
                        <a:rPr lang="en-US" sz="1050" b="1" i="0" u="none" strike="noStrike" dirty="0">
                          <a:solidFill>
                            <a:srgbClr val="0F4970"/>
                          </a:solidFill>
                          <a:effectLst/>
                          <a:latin typeface="Aptos" panose="020B0004020202020204" pitchFamily="34" charset="0"/>
                        </a:rPr>
                        <a:t>FA (92235)</a:t>
                      </a:r>
                    </a:p>
                  </a:txBody>
                  <a:tcPr marL="6399" marR="6399" marT="6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887696"/>
                  </a:ext>
                </a:extLst>
              </a:tr>
              <a:tr h="468426">
                <a:tc>
                  <a:txBody>
                    <a:bodyPr/>
                    <a:lstStyle/>
                    <a:p>
                      <a:pPr algn="l" fontAlgn="ctr"/>
                      <a:r>
                        <a:rPr lang="en-US" sz="1050" b="1" i="0" u="none" strike="noStrike" dirty="0">
                          <a:solidFill>
                            <a:srgbClr val="0F4970"/>
                          </a:solidFill>
                          <a:effectLst/>
                          <a:latin typeface="Aptos" panose="020B0004020202020204" pitchFamily="34" charset="0"/>
                        </a:rPr>
                        <a:t>ICG (92240)</a:t>
                      </a:r>
                    </a:p>
                  </a:txBody>
                  <a:tcPr marL="6399" marR="6399" marT="6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Bundled</a:t>
                      </a:r>
                    </a:p>
                  </a:txBody>
                  <a:tcPr marL="6399" marR="6399" marT="6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8533421"/>
                  </a:ext>
                </a:extLst>
              </a:tr>
              <a:tr h="468426">
                <a:tc>
                  <a:txBody>
                    <a:bodyPr/>
                    <a:lstStyle/>
                    <a:p>
                      <a:pPr algn="l" fontAlgn="ctr"/>
                      <a:r>
                        <a:rPr lang="en-US" sz="1050" b="1" i="0" u="none" strike="noStrike" dirty="0">
                          <a:solidFill>
                            <a:srgbClr val="0F4970"/>
                          </a:solidFill>
                          <a:effectLst/>
                          <a:latin typeface="Aptos" panose="020B0004020202020204" pitchFamily="34" charset="0"/>
                        </a:rPr>
                        <a:t>FA/ICG (92242)</a:t>
                      </a:r>
                    </a:p>
                  </a:txBody>
                  <a:tcPr marL="6399" marR="6399" marT="6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Bundled</a:t>
                      </a:r>
                    </a:p>
                  </a:txBody>
                  <a:tcPr marL="6399" marR="6399" marT="6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9026819"/>
                  </a:ext>
                </a:extLst>
              </a:tr>
              <a:tr h="468426">
                <a:tc>
                  <a:txBody>
                    <a:bodyPr/>
                    <a:lstStyle/>
                    <a:p>
                      <a:pPr algn="l" fontAlgn="ctr"/>
                      <a:r>
                        <a:rPr lang="en-US" sz="1050" b="1" i="0" u="none" strike="noStrike" dirty="0">
                          <a:solidFill>
                            <a:srgbClr val="0F4970"/>
                          </a:solidFill>
                          <a:effectLst/>
                          <a:latin typeface="Aptos" panose="020B0004020202020204" pitchFamily="34" charset="0"/>
                        </a:rPr>
                        <a:t>FP (92250)</a:t>
                      </a:r>
                    </a:p>
                  </a:txBody>
                  <a:tcPr marL="6399" marR="6399" marT="6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Billable</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Bundled</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Bundled</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399" marR="6399" marT="6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8FD5"/>
                    </a:solidFill>
                  </a:tcPr>
                </a:tc>
                <a:extLst>
                  <a:ext uri="{0D108BD9-81ED-4DB2-BD59-A6C34878D82A}">
                    <a16:rowId xmlns:a16="http://schemas.microsoft.com/office/drawing/2014/main" val="340648599"/>
                  </a:ext>
                </a:extLst>
              </a:tr>
            </a:tbl>
          </a:graphicData>
        </a:graphic>
      </p:graphicFrame>
      <p:sp>
        <p:nvSpPr>
          <p:cNvPr id="3" name="TextBox 2">
            <a:extLst>
              <a:ext uri="{FF2B5EF4-FFF2-40B4-BE49-F238E27FC236}">
                <a16:creationId xmlns:a16="http://schemas.microsoft.com/office/drawing/2014/main" id="{CE458BC7-6D26-5216-D428-F251A88D6D5F}"/>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descr="A blue and black logo&#10;&#10;Description automatically generated">
            <a:extLst>
              <a:ext uri="{FF2B5EF4-FFF2-40B4-BE49-F238E27FC236}">
                <a16:creationId xmlns:a16="http://schemas.microsoft.com/office/drawing/2014/main" id="{FE402F81-5F1E-0FDF-EFBB-5F07EC205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Tree>
    <p:extLst>
      <p:ext uri="{BB962C8B-B14F-4D97-AF65-F5344CB8AC3E}">
        <p14:creationId xmlns:p14="http://schemas.microsoft.com/office/powerpoint/2010/main" val="421258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AFC8-278B-141B-D2E2-A686232E799C}"/>
              </a:ext>
            </a:extLst>
          </p:cNvPr>
          <p:cNvSpPr>
            <a:spLocks noGrp="1"/>
          </p:cNvSpPr>
          <p:nvPr>
            <p:ph type="title"/>
          </p:nvPr>
        </p:nvSpPr>
        <p:spPr/>
        <p:txBody>
          <a:bodyPr/>
          <a:lstStyle/>
          <a:p>
            <a:r>
              <a:rPr lang="en-US" dirty="0"/>
              <a:t>Retina Surgery - Billing Pearls</a:t>
            </a:r>
          </a:p>
        </p:txBody>
      </p:sp>
      <p:sp>
        <p:nvSpPr>
          <p:cNvPr id="3" name="Content Placeholder 2">
            <a:extLst>
              <a:ext uri="{FF2B5EF4-FFF2-40B4-BE49-F238E27FC236}">
                <a16:creationId xmlns:a16="http://schemas.microsoft.com/office/drawing/2014/main" id="{F48E7FEB-E035-B408-BE30-48172A76B70B}"/>
              </a:ext>
            </a:extLst>
          </p:cNvPr>
          <p:cNvSpPr>
            <a:spLocks noGrp="1"/>
          </p:cNvSpPr>
          <p:nvPr>
            <p:ph idx="1"/>
          </p:nvPr>
        </p:nvSpPr>
        <p:spPr>
          <a:xfrm>
            <a:off x="838200" y="1536192"/>
            <a:ext cx="10515600" cy="4640771"/>
          </a:xfrm>
        </p:spPr>
        <p:txBody>
          <a:bodyPr/>
          <a:lstStyle/>
          <a:p>
            <a:r>
              <a:rPr lang="en-US" dirty="0"/>
              <a:t>Narrative operative reports should include details to support the CPT codes </a:t>
            </a:r>
          </a:p>
          <a:p>
            <a:pPr lvl="1"/>
            <a:r>
              <a:rPr lang="en-US" dirty="0"/>
              <a:t>Check-list operative reports are difficult to defend since there are no details</a:t>
            </a:r>
          </a:p>
          <a:p>
            <a:r>
              <a:rPr lang="en-US" dirty="0"/>
              <a:t>Don’t skip the details</a:t>
            </a:r>
          </a:p>
          <a:p>
            <a:pPr lvl="1"/>
            <a:r>
              <a:rPr lang="en-US" dirty="0"/>
              <a:t>Standard vitrectomy setup performed</a:t>
            </a:r>
          </a:p>
          <a:p>
            <a:pPr lvl="2"/>
            <a:r>
              <a:rPr lang="en-US" dirty="0"/>
              <a:t>Did you perform a vitrectomy or just the setup?</a:t>
            </a:r>
          </a:p>
          <a:p>
            <a:pPr lvl="1"/>
            <a:r>
              <a:rPr lang="en-US" dirty="0"/>
              <a:t>Silicone Oil removal </a:t>
            </a:r>
          </a:p>
          <a:p>
            <a:pPr lvl="2"/>
            <a:r>
              <a:rPr lang="en-US" dirty="0"/>
              <a:t>How - aspiration or cutter?</a:t>
            </a:r>
          </a:p>
          <a:p>
            <a:pPr lvl="2"/>
            <a:r>
              <a:rPr lang="en-US" dirty="0"/>
              <a:t>The method will change the CPT code selection</a:t>
            </a:r>
          </a:p>
          <a:p>
            <a:pPr lvl="3"/>
            <a:r>
              <a:rPr lang="en-US" dirty="0"/>
              <a:t>67121 - Removal of implanted material, posterior segment; intraocular (RVU 26.80)</a:t>
            </a:r>
          </a:p>
          <a:p>
            <a:pPr lvl="3"/>
            <a:r>
              <a:rPr lang="en-US" dirty="0"/>
              <a:t>67036 - Vitrectomy, mechanical, pars plana approach (RVU 26.59)</a:t>
            </a:r>
            <a:r>
              <a:rPr lang="en-US" baseline="30000" dirty="0"/>
              <a:t>28</a:t>
            </a:r>
            <a:endParaRPr lang="en-US" dirty="0"/>
          </a:p>
          <a:p>
            <a:endParaRPr lang="en-US" dirty="0"/>
          </a:p>
          <a:p>
            <a:endParaRPr lang="en-US" dirty="0"/>
          </a:p>
        </p:txBody>
      </p:sp>
      <p:sp>
        <p:nvSpPr>
          <p:cNvPr id="5" name="TextBox 4">
            <a:extLst>
              <a:ext uri="{FF2B5EF4-FFF2-40B4-BE49-F238E27FC236}">
                <a16:creationId xmlns:a16="http://schemas.microsoft.com/office/drawing/2014/main" id="{F8A13E8D-B9B1-B5DA-C2E7-A966A2551A50}"/>
              </a:ext>
            </a:extLst>
          </p:cNvPr>
          <p:cNvSpPr txBox="1"/>
          <p:nvPr/>
        </p:nvSpPr>
        <p:spPr>
          <a:xfrm>
            <a:off x="838200" y="6231265"/>
            <a:ext cx="875080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28</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CPT is a registered trademark of the American Medical Association. CPT copyright 2023 American Medical Association. All rights reserved</a:t>
            </a:r>
          </a:p>
        </p:txBody>
      </p:sp>
      <p:sp>
        <p:nvSpPr>
          <p:cNvPr id="4" name="TextBox 3">
            <a:extLst>
              <a:ext uri="{FF2B5EF4-FFF2-40B4-BE49-F238E27FC236}">
                <a16:creationId xmlns:a16="http://schemas.microsoft.com/office/drawing/2014/main" id="{B0B2FC36-CD7B-3893-7931-F50F411BCCBD}"/>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CC719F0A-C03D-6D01-F795-AF6EF0B21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Tree>
    <p:extLst>
      <p:ext uri="{BB962C8B-B14F-4D97-AF65-F5344CB8AC3E}">
        <p14:creationId xmlns:p14="http://schemas.microsoft.com/office/powerpoint/2010/main" val="2770252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AFC8-278B-141B-D2E2-A686232E799C}"/>
              </a:ext>
            </a:extLst>
          </p:cNvPr>
          <p:cNvSpPr>
            <a:spLocks noGrp="1"/>
          </p:cNvSpPr>
          <p:nvPr>
            <p:ph type="title"/>
          </p:nvPr>
        </p:nvSpPr>
        <p:spPr>
          <a:xfrm>
            <a:off x="838200" y="337964"/>
            <a:ext cx="10515600" cy="1325563"/>
          </a:xfrm>
        </p:spPr>
        <p:txBody>
          <a:bodyPr/>
          <a:lstStyle/>
          <a:p>
            <a:r>
              <a:rPr lang="en-US" dirty="0"/>
              <a:t>Retina Surgery - Billing Pearls</a:t>
            </a:r>
          </a:p>
        </p:txBody>
      </p:sp>
      <p:sp>
        <p:nvSpPr>
          <p:cNvPr id="3" name="Content Placeholder 2">
            <a:extLst>
              <a:ext uri="{FF2B5EF4-FFF2-40B4-BE49-F238E27FC236}">
                <a16:creationId xmlns:a16="http://schemas.microsoft.com/office/drawing/2014/main" id="{F48E7FEB-E035-B408-BE30-48172A76B70B}"/>
              </a:ext>
            </a:extLst>
          </p:cNvPr>
          <p:cNvSpPr>
            <a:spLocks noGrp="1"/>
          </p:cNvSpPr>
          <p:nvPr>
            <p:ph idx="1"/>
          </p:nvPr>
        </p:nvSpPr>
        <p:spPr>
          <a:xfrm>
            <a:off x="838200" y="1536192"/>
            <a:ext cx="10515600" cy="4640771"/>
          </a:xfrm>
        </p:spPr>
        <p:txBody>
          <a:bodyPr/>
          <a:lstStyle/>
          <a:p>
            <a:endParaRPr lang="en-US" dirty="0"/>
          </a:p>
          <a:p>
            <a:endParaRPr lang="en-US" dirty="0"/>
          </a:p>
        </p:txBody>
      </p:sp>
      <p:sp>
        <p:nvSpPr>
          <p:cNvPr id="4" name="Content Placeholder 2">
            <a:extLst>
              <a:ext uri="{FF2B5EF4-FFF2-40B4-BE49-F238E27FC236}">
                <a16:creationId xmlns:a16="http://schemas.microsoft.com/office/drawing/2014/main" id="{C2B6D388-D902-6AFD-CD85-D86B60F6A330}"/>
              </a:ext>
            </a:extLst>
          </p:cNvPr>
          <p:cNvSpPr txBox="1">
            <a:spLocks/>
          </p:cNvSpPr>
          <p:nvPr/>
        </p:nvSpPr>
        <p:spPr>
          <a:xfrm>
            <a:off x="990600" y="1688592"/>
            <a:ext cx="10515600" cy="4640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Includes, if performed,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67042 - intraocular tamponade, i.e., air, gas, or silicone oil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67043 - intraocular tamponade, i.e., air, gas, or silicone oil, and laser photocoagulation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67107 - implant, cryotherapy, photocoagulation, and drainage of subretinal fluid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67108 - air or gas tamponade, focal endolaser photocoagulation, cryotherapy, drainage of subretinal fluid, scleral buckling, and/or removal of lens by same technique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67113 - </a:t>
            </a:r>
            <a:r>
              <a:rPr kumimoji="0" lang="en-US" sz="2400" b="0" i="0" u="none" strike="noStrike" kern="1200" cap="none" spc="0" normalizeH="0" baseline="0" noProof="0" dirty="0">
                <a:ln>
                  <a:noFill/>
                </a:ln>
                <a:solidFill>
                  <a:srgbClr val="212529"/>
                </a:solidFill>
                <a:effectLst/>
                <a:uLnTx/>
                <a:uFillTx/>
                <a:latin typeface="Aptos" panose="02110004020202020204"/>
                <a:ea typeface="+mn-ea"/>
                <a:cs typeface="+mn-cs"/>
              </a:rPr>
              <a:t>air, gas, or silicone oil tamponade, cryotherapy, endolaser photocoagulation, drainage of subretinal fluid, scleral buckling, and/or removal of lens</a:t>
            </a:r>
            <a:r>
              <a:rPr kumimoji="0" lang="en-US" sz="2400" b="0" i="0" u="none" strike="noStrike" kern="1200" cap="none" spc="0" normalizeH="0" baseline="30000" noProof="0" dirty="0">
                <a:ln>
                  <a:noFill/>
                </a:ln>
                <a:solidFill>
                  <a:srgbClr val="212529"/>
                </a:solidFill>
                <a:effectLst/>
                <a:uLnTx/>
                <a:uFillTx/>
                <a:latin typeface="Aptos" panose="02110004020202020204"/>
                <a:ea typeface="+mn-ea"/>
                <a:cs typeface="+mn-cs"/>
              </a:rPr>
              <a:t>29</a:t>
            </a: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5CD2DADC-0F7A-0D69-4D1D-642E3FED90A4}"/>
              </a:ext>
            </a:extLst>
          </p:cNvPr>
          <p:cNvSpPr txBox="1"/>
          <p:nvPr/>
        </p:nvSpPr>
        <p:spPr>
          <a:xfrm>
            <a:off x="838200" y="6227536"/>
            <a:ext cx="875080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29</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CPT is a registered trademark of the American Medical Association. CPT copyright 2023 American Medical Association. All rights reserved</a:t>
            </a:r>
          </a:p>
        </p:txBody>
      </p:sp>
      <p:sp>
        <p:nvSpPr>
          <p:cNvPr id="5" name="TextBox 4">
            <a:extLst>
              <a:ext uri="{FF2B5EF4-FFF2-40B4-BE49-F238E27FC236}">
                <a16:creationId xmlns:a16="http://schemas.microsoft.com/office/drawing/2014/main" id="{3ABCBEE7-4558-CAC3-E911-25FC2F220FF8}"/>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Picture 6" descr="A blue and black logo&#10;&#10;Description automatically generated">
            <a:extLst>
              <a:ext uri="{FF2B5EF4-FFF2-40B4-BE49-F238E27FC236}">
                <a16:creationId xmlns:a16="http://schemas.microsoft.com/office/drawing/2014/main" id="{5A8D4429-A9D7-9977-1272-2C874BBD9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8" name="sketch line">
            <a:extLst>
              <a:ext uri="{FF2B5EF4-FFF2-40B4-BE49-F238E27FC236}">
                <a16:creationId xmlns:a16="http://schemas.microsoft.com/office/drawing/2014/main" id="{FBB533DC-FC39-6387-8400-BE4DB45BC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282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2975-95DC-0C97-48C9-7AB7AF147931}"/>
              </a:ext>
            </a:extLst>
          </p:cNvPr>
          <p:cNvSpPr>
            <a:spLocks noGrp="1"/>
          </p:cNvSpPr>
          <p:nvPr>
            <p:ph type="ctrTitle"/>
          </p:nvPr>
        </p:nvSpPr>
        <p:spPr/>
        <p:txBody>
          <a:bodyPr>
            <a:normAutofit fontScale="90000"/>
          </a:bodyPr>
          <a:lstStyle/>
          <a:p>
            <a:r>
              <a:rPr lang="en-US" dirty="0"/>
              <a:t>Legislative Update:</a:t>
            </a:r>
            <a:br>
              <a:rPr lang="en-US" dirty="0"/>
            </a:br>
            <a:r>
              <a:rPr lang="en-US" dirty="0"/>
              <a:t>Reimbursement Challenges &amp; Pearls</a:t>
            </a:r>
          </a:p>
        </p:txBody>
      </p:sp>
      <p:sp>
        <p:nvSpPr>
          <p:cNvPr id="3" name="Subtitle 2">
            <a:extLst>
              <a:ext uri="{FF2B5EF4-FFF2-40B4-BE49-F238E27FC236}">
                <a16:creationId xmlns:a16="http://schemas.microsoft.com/office/drawing/2014/main" id="{4560F0B1-9C14-5A58-8F2C-303E5140FC54}"/>
              </a:ext>
            </a:extLst>
          </p:cNvPr>
          <p:cNvSpPr>
            <a:spLocks noGrp="1"/>
          </p:cNvSpPr>
          <p:nvPr>
            <p:ph type="subTitle" idx="1"/>
          </p:nvPr>
        </p:nvSpPr>
        <p:spPr/>
        <p:txBody>
          <a:bodyPr/>
          <a:lstStyle/>
          <a:p>
            <a:r>
              <a:rPr lang="en-US" dirty="0"/>
              <a:t>Elizabeth Cifers, MBA, MSW, CHC, CPC</a:t>
            </a:r>
          </a:p>
        </p:txBody>
      </p:sp>
      <p:sp>
        <p:nvSpPr>
          <p:cNvPr id="4" name="TextBox 3">
            <a:extLst>
              <a:ext uri="{FF2B5EF4-FFF2-40B4-BE49-F238E27FC236}">
                <a16:creationId xmlns:a16="http://schemas.microsoft.com/office/drawing/2014/main" id="{04C02A7E-6513-A588-0845-12F5109A33C6}"/>
              </a:ext>
            </a:extLst>
          </p:cNvPr>
          <p:cNvSpPr txBox="1"/>
          <p:nvPr/>
        </p:nvSpPr>
        <p:spPr>
          <a:xfrm>
            <a:off x="777240" y="5559552"/>
            <a:ext cx="106375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mn-cs"/>
              </a:rPr>
              <a:t>Speaker is being compensated for their presentation today by International Physician Networks, L.L.C. (“SPN”).</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  </a:t>
            </a:r>
            <a:r>
              <a:rPr kumimoji="0" lang="en-US" sz="1100" b="1"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mn-cs"/>
              </a:rPr>
              <a:t> However, neither SPN nor any pharmaceutical company has influenced the content of this presentation nor has SPN independently verified the presentation for accuracy.</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p:txBody>
      </p:sp>
      <p:sp>
        <p:nvSpPr>
          <p:cNvPr id="5" name="TextBox 4">
            <a:extLst>
              <a:ext uri="{FF2B5EF4-FFF2-40B4-BE49-F238E27FC236}">
                <a16:creationId xmlns:a16="http://schemas.microsoft.com/office/drawing/2014/main" id="{EC5DE4D6-9623-9C8D-A935-754C70486F75}"/>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E4AFAD5A-CDE3-5F6A-CA53-00F1046DE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Tree>
    <p:extLst>
      <p:ext uri="{BB962C8B-B14F-4D97-AF65-F5344CB8AC3E}">
        <p14:creationId xmlns:p14="http://schemas.microsoft.com/office/powerpoint/2010/main" val="1354549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139C-1167-2BA4-ADE6-DE7FB51C0553}"/>
              </a:ext>
            </a:extLst>
          </p:cNvPr>
          <p:cNvSpPr>
            <a:spLocks noGrp="1"/>
          </p:cNvSpPr>
          <p:nvPr>
            <p:ph type="title"/>
          </p:nvPr>
        </p:nvSpPr>
        <p:spPr/>
        <p:txBody>
          <a:bodyPr/>
          <a:lstStyle/>
          <a:p>
            <a:r>
              <a:rPr lang="en-US" dirty="0"/>
              <a:t>National Correct Coding Initiative (NCCI) Edits – PTP and MUE – Surgical Codes</a:t>
            </a:r>
            <a:r>
              <a:rPr lang="en-US" baseline="30000" dirty="0"/>
              <a:t>30, 31</a:t>
            </a:r>
            <a:endParaRPr lang="en-US" dirty="0"/>
          </a:p>
        </p:txBody>
      </p:sp>
      <p:graphicFrame>
        <p:nvGraphicFramePr>
          <p:cNvPr id="4" name="Content Placeholder 3">
            <a:extLst>
              <a:ext uri="{FF2B5EF4-FFF2-40B4-BE49-F238E27FC236}">
                <a16:creationId xmlns:a16="http://schemas.microsoft.com/office/drawing/2014/main" id="{DDC2A9B2-A373-8223-F3FE-9A3AE61C5B0C}"/>
              </a:ext>
            </a:extLst>
          </p:cNvPr>
          <p:cNvGraphicFramePr>
            <a:graphicFrameLocks noGrp="1"/>
          </p:cNvGraphicFramePr>
          <p:nvPr>
            <p:ph idx="1"/>
          </p:nvPr>
        </p:nvGraphicFramePr>
        <p:xfrm>
          <a:off x="949453" y="1871345"/>
          <a:ext cx="10293093" cy="4346577"/>
        </p:xfrm>
        <a:graphic>
          <a:graphicData uri="http://schemas.openxmlformats.org/drawingml/2006/table">
            <a:tbl>
              <a:tblPr/>
              <a:tblGrid>
                <a:gridCol w="1143677">
                  <a:extLst>
                    <a:ext uri="{9D8B030D-6E8A-4147-A177-3AD203B41FA5}">
                      <a16:colId xmlns:a16="http://schemas.microsoft.com/office/drawing/2014/main" val="2539166861"/>
                    </a:ext>
                  </a:extLst>
                </a:gridCol>
                <a:gridCol w="1143677">
                  <a:extLst>
                    <a:ext uri="{9D8B030D-6E8A-4147-A177-3AD203B41FA5}">
                      <a16:colId xmlns:a16="http://schemas.microsoft.com/office/drawing/2014/main" val="3089883054"/>
                    </a:ext>
                  </a:extLst>
                </a:gridCol>
                <a:gridCol w="1143677">
                  <a:extLst>
                    <a:ext uri="{9D8B030D-6E8A-4147-A177-3AD203B41FA5}">
                      <a16:colId xmlns:a16="http://schemas.microsoft.com/office/drawing/2014/main" val="570771567"/>
                    </a:ext>
                  </a:extLst>
                </a:gridCol>
                <a:gridCol w="1143677">
                  <a:extLst>
                    <a:ext uri="{9D8B030D-6E8A-4147-A177-3AD203B41FA5}">
                      <a16:colId xmlns:a16="http://schemas.microsoft.com/office/drawing/2014/main" val="1974915307"/>
                    </a:ext>
                  </a:extLst>
                </a:gridCol>
                <a:gridCol w="1143677">
                  <a:extLst>
                    <a:ext uri="{9D8B030D-6E8A-4147-A177-3AD203B41FA5}">
                      <a16:colId xmlns:a16="http://schemas.microsoft.com/office/drawing/2014/main" val="1430347456"/>
                    </a:ext>
                  </a:extLst>
                </a:gridCol>
                <a:gridCol w="1143677">
                  <a:extLst>
                    <a:ext uri="{9D8B030D-6E8A-4147-A177-3AD203B41FA5}">
                      <a16:colId xmlns:a16="http://schemas.microsoft.com/office/drawing/2014/main" val="4070616534"/>
                    </a:ext>
                  </a:extLst>
                </a:gridCol>
                <a:gridCol w="1143677">
                  <a:extLst>
                    <a:ext uri="{9D8B030D-6E8A-4147-A177-3AD203B41FA5}">
                      <a16:colId xmlns:a16="http://schemas.microsoft.com/office/drawing/2014/main" val="465210316"/>
                    </a:ext>
                  </a:extLst>
                </a:gridCol>
                <a:gridCol w="1143677">
                  <a:extLst>
                    <a:ext uri="{9D8B030D-6E8A-4147-A177-3AD203B41FA5}">
                      <a16:colId xmlns:a16="http://schemas.microsoft.com/office/drawing/2014/main" val="3256192512"/>
                    </a:ext>
                  </a:extLst>
                </a:gridCol>
                <a:gridCol w="1143677">
                  <a:extLst>
                    <a:ext uri="{9D8B030D-6E8A-4147-A177-3AD203B41FA5}">
                      <a16:colId xmlns:a16="http://schemas.microsoft.com/office/drawing/2014/main" val="1361978628"/>
                    </a:ext>
                  </a:extLst>
                </a:gridCol>
              </a:tblGrid>
              <a:tr h="482953">
                <a:tc>
                  <a:txBody>
                    <a:bodyPr/>
                    <a:lstStyle/>
                    <a:p>
                      <a:pPr algn="ctr" fontAlgn="ctr"/>
                      <a:r>
                        <a:rPr lang="en-US" sz="1400" b="1" i="0" u="none" strike="noStrike" dirty="0">
                          <a:solidFill>
                            <a:srgbClr val="0F4970"/>
                          </a:solidFill>
                          <a:effectLst/>
                          <a:latin typeface="Aptos" panose="020B0004020202020204" pitchFamily="34" charset="0"/>
                        </a:rPr>
                        <a:t>NCCI Edits</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dirty="0">
                          <a:solidFill>
                            <a:srgbClr val="0F4970"/>
                          </a:solidFill>
                          <a:effectLst/>
                          <a:latin typeface="Aptos" panose="020B0004020202020204" pitchFamily="34" charset="0"/>
                        </a:rPr>
                        <a:t>67036 </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26.59)</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dirty="0">
                          <a:solidFill>
                            <a:srgbClr val="0F4970"/>
                          </a:solidFill>
                          <a:effectLst/>
                          <a:latin typeface="Aptos" panose="020B0004020202020204" pitchFamily="34" charset="0"/>
                        </a:rPr>
                        <a:t>67039</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28.44)</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dirty="0">
                          <a:solidFill>
                            <a:srgbClr val="0F4970"/>
                          </a:solidFill>
                          <a:effectLst/>
                          <a:latin typeface="Aptos" panose="020B0004020202020204" pitchFamily="34" charset="0"/>
                        </a:rPr>
                        <a:t>67040</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30.68)</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dirty="0">
                          <a:solidFill>
                            <a:srgbClr val="0F4970"/>
                          </a:solidFill>
                          <a:effectLst/>
                          <a:latin typeface="Aptos" panose="020B0004020202020204" pitchFamily="34" charset="0"/>
                        </a:rPr>
                        <a:t>67041</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33.81)</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dirty="0">
                          <a:solidFill>
                            <a:srgbClr val="0F4970"/>
                          </a:solidFill>
                          <a:effectLst/>
                          <a:latin typeface="Aptos" panose="020B0004020202020204" pitchFamily="34" charset="0"/>
                        </a:rPr>
                        <a:t>67042</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33.81)</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dirty="0">
                          <a:solidFill>
                            <a:srgbClr val="0F4970"/>
                          </a:solidFill>
                          <a:effectLst/>
                          <a:latin typeface="Aptos" panose="020B0004020202020204" pitchFamily="34" charset="0"/>
                        </a:rPr>
                        <a:t>67107</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33.24)</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dirty="0">
                          <a:solidFill>
                            <a:srgbClr val="0F4970"/>
                          </a:solidFill>
                          <a:effectLst/>
                          <a:latin typeface="Aptos" panose="020B0004020202020204" pitchFamily="34" charset="0"/>
                        </a:rPr>
                        <a:t>67108 </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35.18)</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dirty="0">
                          <a:solidFill>
                            <a:srgbClr val="0F4970"/>
                          </a:solidFill>
                          <a:effectLst/>
                          <a:latin typeface="Aptos" panose="020B0004020202020204" pitchFamily="34" charset="0"/>
                        </a:rPr>
                        <a:t>67113</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39.33)</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7162204"/>
                  </a:ext>
                </a:extLst>
              </a:tr>
              <a:tr h="482953">
                <a:tc>
                  <a:txBody>
                    <a:bodyPr/>
                    <a:lstStyle/>
                    <a:p>
                      <a:pPr algn="ctr" fontAlgn="ctr"/>
                      <a:r>
                        <a:rPr lang="en-US" sz="1050" b="1" i="0" u="none" strike="noStrike" dirty="0">
                          <a:solidFill>
                            <a:srgbClr val="0F4970"/>
                          </a:solidFill>
                          <a:effectLst/>
                          <a:latin typeface="Aptos" panose="020B0004020202020204" pitchFamily="34" charset="0"/>
                        </a:rPr>
                        <a:t>67036 </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26.59)</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2905641"/>
                  </a:ext>
                </a:extLst>
              </a:tr>
              <a:tr h="482953">
                <a:tc>
                  <a:txBody>
                    <a:bodyPr/>
                    <a:lstStyle/>
                    <a:p>
                      <a:pPr algn="ctr" fontAlgn="ctr"/>
                      <a:r>
                        <a:rPr lang="en-US" sz="1050" b="1" i="0" u="none" strike="noStrike" dirty="0">
                          <a:solidFill>
                            <a:srgbClr val="0F4970"/>
                          </a:solidFill>
                          <a:effectLst/>
                          <a:latin typeface="Aptos" panose="020B0004020202020204" pitchFamily="34" charset="0"/>
                        </a:rPr>
                        <a:t>67039</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28.44)</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6899758"/>
                  </a:ext>
                </a:extLst>
              </a:tr>
              <a:tr h="482953">
                <a:tc>
                  <a:txBody>
                    <a:bodyPr/>
                    <a:lstStyle/>
                    <a:p>
                      <a:pPr algn="ctr" fontAlgn="ctr"/>
                      <a:r>
                        <a:rPr lang="en-US" sz="1050" b="1" i="0" u="none" strike="noStrike" dirty="0">
                          <a:solidFill>
                            <a:srgbClr val="0F4970"/>
                          </a:solidFill>
                          <a:effectLst/>
                          <a:latin typeface="Aptos" panose="020B0004020202020204" pitchFamily="34" charset="0"/>
                        </a:rPr>
                        <a:t>67040</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30.68)</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8331324"/>
                  </a:ext>
                </a:extLst>
              </a:tr>
              <a:tr h="482953">
                <a:tc>
                  <a:txBody>
                    <a:bodyPr/>
                    <a:lstStyle/>
                    <a:p>
                      <a:pPr algn="ctr" fontAlgn="ctr"/>
                      <a:r>
                        <a:rPr lang="en-US" sz="1050" b="1" i="0" u="none" strike="noStrike" dirty="0">
                          <a:solidFill>
                            <a:srgbClr val="0F4970"/>
                          </a:solidFill>
                          <a:effectLst/>
                          <a:latin typeface="Aptos" panose="020B0004020202020204" pitchFamily="34" charset="0"/>
                        </a:rPr>
                        <a:t>67041</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33.81)</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427245"/>
                  </a:ext>
                </a:extLst>
              </a:tr>
              <a:tr h="482953">
                <a:tc>
                  <a:txBody>
                    <a:bodyPr/>
                    <a:lstStyle/>
                    <a:p>
                      <a:pPr algn="ctr" fontAlgn="ctr"/>
                      <a:r>
                        <a:rPr lang="en-US" sz="1050" b="1" i="0" u="none" strike="noStrike" dirty="0">
                          <a:solidFill>
                            <a:srgbClr val="0F4970"/>
                          </a:solidFill>
                          <a:effectLst/>
                          <a:latin typeface="Aptos" panose="020B0004020202020204" pitchFamily="34" charset="0"/>
                        </a:rPr>
                        <a:t>67042</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33.81)</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934726"/>
                  </a:ext>
                </a:extLst>
              </a:tr>
              <a:tr h="482953">
                <a:tc>
                  <a:txBody>
                    <a:bodyPr/>
                    <a:lstStyle/>
                    <a:p>
                      <a:pPr algn="ctr" fontAlgn="ctr"/>
                      <a:r>
                        <a:rPr lang="en-US" sz="1050" b="1" i="0" u="none" strike="noStrike" dirty="0">
                          <a:solidFill>
                            <a:srgbClr val="0F4970"/>
                          </a:solidFill>
                          <a:effectLst/>
                          <a:latin typeface="Aptos" panose="020B0004020202020204" pitchFamily="34" charset="0"/>
                        </a:rPr>
                        <a:t>67107</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33.24)</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6439894"/>
                  </a:ext>
                </a:extLst>
              </a:tr>
              <a:tr h="482953">
                <a:tc>
                  <a:txBody>
                    <a:bodyPr/>
                    <a:lstStyle/>
                    <a:p>
                      <a:pPr algn="ctr" fontAlgn="ctr"/>
                      <a:r>
                        <a:rPr lang="en-US" sz="1050" b="1" i="0" u="none" strike="noStrike" dirty="0">
                          <a:solidFill>
                            <a:srgbClr val="0F4970"/>
                          </a:solidFill>
                          <a:effectLst/>
                          <a:latin typeface="Aptos" panose="020B0004020202020204" pitchFamily="34" charset="0"/>
                        </a:rPr>
                        <a:t>67108 </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35.18)</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9135289"/>
                  </a:ext>
                </a:extLst>
              </a:tr>
              <a:tr h="482953">
                <a:tc>
                  <a:txBody>
                    <a:bodyPr/>
                    <a:lstStyle/>
                    <a:p>
                      <a:pPr algn="ctr" fontAlgn="ctr"/>
                      <a:r>
                        <a:rPr lang="en-US" sz="1050" b="1" i="0" u="none" strike="noStrike" dirty="0">
                          <a:solidFill>
                            <a:srgbClr val="0F4970"/>
                          </a:solidFill>
                          <a:effectLst/>
                          <a:latin typeface="Aptos" panose="020B0004020202020204" pitchFamily="34" charset="0"/>
                        </a:rPr>
                        <a:t>67113</a:t>
                      </a:r>
                      <a:br>
                        <a:rPr lang="en-US" sz="1050" b="1" i="0" u="none" strike="noStrike" dirty="0">
                          <a:solidFill>
                            <a:srgbClr val="0F4970"/>
                          </a:solidFill>
                          <a:effectLst/>
                          <a:latin typeface="Aptos" panose="020B0004020202020204" pitchFamily="34" charset="0"/>
                        </a:rPr>
                      </a:br>
                      <a:r>
                        <a:rPr lang="en-US" sz="1050" b="1" i="0" u="none" strike="noStrike" dirty="0">
                          <a:solidFill>
                            <a:srgbClr val="0F4970"/>
                          </a:solidFill>
                          <a:effectLst/>
                          <a:latin typeface="Aptos" panose="020B0004020202020204" pitchFamily="34" charset="0"/>
                        </a:rPr>
                        <a:t>(RVU 39.33)</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Mutually Exclusive</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F4970"/>
                          </a:solidFill>
                          <a:effectLst/>
                          <a:latin typeface="Aptos" panose="020B0004020202020204" pitchFamily="34" charset="0"/>
                        </a:rPr>
                        <a:t> </a:t>
                      </a:r>
                    </a:p>
                  </a:txBody>
                  <a:tcPr marL="6139" marR="6139" marT="61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8FD5"/>
                    </a:solidFill>
                  </a:tcPr>
                </a:tc>
                <a:extLst>
                  <a:ext uri="{0D108BD9-81ED-4DB2-BD59-A6C34878D82A}">
                    <a16:rowId xmlns:a16="http://schemas.microsoft.com/office/drawing/2014/main" val="891155852"/>
                  </a:ext>
                </a:extLst>
              </a:tr>
            </a:tbl>
          </a:graphicData>
        </a:graphic>
      </p:graphicFrame>
      <p:sp>
        <p:nvSpPr>
          <p:cNvPr id="5" name="TextBox 4">
            <a:extLst>
              <a:ext uri="{FF2B5EF4-FFF2-40B4-BE49-F238E27FC236}">
                <a16:creationId xmlns:a16="http://schemas.microsoft.com/office/drawing/2014/main" id="{36AB84E2-E06C-6565-3107-99A95B7D5785}"/>
              </a:ext>
            </a:extLst>
          </p:cNvPr>
          <p:cNvSpPr txBox="1"/>
          <p:nvPr/>
        </p:nvSpPr>
        <p:spPr>
          <a:xfrm>
            <a:off x="949453" y="6300514"/>
            <a:ext cx="87508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30</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https://www.cms.gov/medicare/coding-billing/national-correct-coding-initiative-ncci-edits/medicare-ncci-procedure-procedure-ptp-edits</a:t>
            </a:r>
            <a:b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31</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CPT is a registered trademark of the American Medical Association. CPT copyright 2023 American Medical Association. All rights reserved</a:t>
            </a:r>
          </a:p>
        </p:txBody>
      </p:sp>
      <p:pic>
        <p:nvPicPr>
          <p:cNvPr id="6" name="Picture 5" descr="A blue and black logo&#10;&#10;Description automatically generated">
            <a:extLst>
              <a:ext uri="{FF2B5EF4-FFF2-40B4-BE49-F238E27FC236}">
                <a16:creationId xmlns:a16="http://schemas.microsoft.com/office/drawing/2014/main" id="{F9742258-3851-030A-2BD9-0D7028BBD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3879" y="5983802"/>
            <a:ext cx="1380744" cy="776830"/>
          </a:xfrm>
          <a:prstGeom prst="rect">
            <a:avLst/>
          </a:prstGeom>
        </p:spPr>
      </p:pic>
    </p:spTree>
    <p:extLst>
      <p:ext uri="{BB962C8B-B14F-4D97-AF65-F5344CB8AC3E}">
        <p14:creationId xmlns:p14="http://schemas.microsoft.com/office/powerpoint/2010/main" val="384700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B7EF-9B65-BA2D-8C74-885DB7344480}"/>
              </a:ext>
            </a:extLst>
          </p:cNvPr>
          <p:cNvSpPr>
            <a:spLocks noGrp="1"/>
          </p:cNvSpPr>
          <p:nvPr>
            <p:ph type="title"/>
          </p:nvPr>
        </p:nvSpPr>
        <p:spPr/>
        <p:txBody>
          <a:bodyPr/>
          <a:lstStyle/>
          <a:p>
            <a:r>
              <a:rPr lang="en-US" dirty="0"/>
              <a:t>CMS Interoperability and Prior Authorization Final Rule (CMS-0057-F)</a:t>
            </a:r>
            <a:r>
              <a:rPr lang="en-US" baseline="30000" dirty="0"/>
              <a:t>32</a:t>
            </a:r>
            <a:endParaRPr lang="en-US" dirty="0"/>
          </a:p>
        </p:txBody>
      </p:sp>
      <p:sp>
        <p:nvSpPr>
          <p:cNvPr id="3" name="Content Placeholder 2">
            <a:extLst>
              <a:ext uri="{FF2B5EF4-FFF2-40B4-BE49-F238E27FC236}">
                <a16:creationId xmlns:a16="http://schemas.microsoft.com/office/drawing/2014/main" id="{4E7C5FDE-4433-A517-9E3C-D4BB5570DD00}"/>
              </a:ext>
            </a:extLst>
          </p:cNvPr>
          <p:cNvSpPr>
            <a:spLocks noGrp="1"/>
          </p:cNvSpPr>
          <p:nvPr>
            <p:ph idx="1"/>
          </p:nvPr>
        </p:nvSpPr>
        <p:spPr/>
        <p:txBody>
          <a:bodyPr>
            <a:normAutofit/>
          </a:bodyPr>
          <a:lstStyle/>
          <a:p>
            <a:r>
              <a:rPr lang="en-US" dirty="0"/>
              <a:t>Purpose: Improve the exchange of information to streamline prior authorization for services and medical items</a:t>
            </a:r>
          </a:p>
          <a:p>
            <a:r>
              <a:rPr lang="en-US" dirty="0"/>
              <a:t>Health Level 7® (HL7®) Fast Healthcare Interoperability Resources® (FHIR®) standards</a:t>
            </a:r>
          </a:p>
          <a:p>
            <a:pPr lvl="1"/>
            <a:r>
              <a:rPr lang="en-US" dirty="0"/>
              <a:t>Application Programming Interface (API)</a:t>
            </a:r>
          </a:p>
          <a:p>
            <a:r>
              <a:rPr lang="en-US" dirty="0"/>
              <a:t>Required: January 1, 2027 </a:t>
            </a:r>
          </a:p>
          <a:p>
            <a:pPr lvl="1"/>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104D8967-7ABA-E139-EC0D-F0AC9B8BB5EE}"/>
              </a:ext>
            </a:extLst>
          </p:cNvPr>
          <p:cNvSpPr txBox="1"/>
          <p:nvPr/>
        </p:nvSpPr>
        <p:spPr>
          <a:xfrm>
            <a:off x="838201" y="6061988"/>
            <a:ext cx="93916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32</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https://www.federalregister.gov/documents/2024/02/08/2024-00895/medicare-and-medicaid-programs-patient-protection-and-affordable-care-act-advancing-interoperability</a:t>
            </a:r>
          </a:p>
        </p:txBody>
      </p:sp>
      <p:sp>
        <p:nvSpPr>
          <p:cNvPr id="4" name="TextBox 3">
            <a:extLst>
              <a:ext uri="{FF2B5EF4-FFF2-40B4-BE49-F238E27FC236}">
                <a16:creationId xmlns:a16="http://schemas.microsoft.com/office/drawing/2014/main" id="{296E0AA4-7752-78EB-297E-89AAD4842868}"/>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17B4801C-2FC6-C709-FFCE-ACE9880D4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F6B260CA-8692-DFFD-D5B5-B316ACD3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0851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546769-631B-526A-80AC-4717DD68AAFD}"/>
              </a:ext>
            </a:extLst>
          </p:cNvPr>
          <p:cNvSpPr>
            <a:spLocks noGrp="1"/>
          </p:cNvSpPr>
          <p:nvPr>
            <p:ph type="title"/>
          </p:nvPr>
        </p:nvSpPr>
        <p:spPr/>
        <p:txBody>
          <a:bodyPr/>
          <a:lstStyle/>
          <a:p>
            <a:r>
              <a:rPr lang="en-US" dirty="0"/>
              <a:t>CMS Interoperability and Prior Authorization Final Rule Overview – </a:t>
            </a:r>
            <a:r>
              <a:rPr lang="en-US" i="1" dirty="0"/>
              <a:t>Provisions</a:t>
            </a:r>
            <a:r>
              <a:rPr lang="en-US" baseline="30000" dirty="0"/>
              <a:t>33</a:t>
            </a:r>
            <a:endParaRPr lang="en-US" i="1" dirty="0"/>
          </a:p>
        </p:txBody>
      </p:sp>
      <p:sp>
        <p:nvSpPr>
          <p:cNvPr id="8" name="Content Placeholder 7">
            <a:extLst>
              <a:ext uri="{FF2B5EF4-FFF2-40B4-BE49-F238E27FC236}">
                <a16:creationId xmlns:a16="http://schemas.microsoft.com/office/drawing/2014/main" id="{ED6B7680-6F12-A5AC-5A92-1493EBB1BA3D}"/>
              </a:ext>
            </a:extLst>
          </p:cNvPr>
          <p:cNvSpPr>
            <a:spLocks noGrp="1"/>
          </p:cNvSpPr>
          <p:nvPr>
            <p:ph idx="1"/>
          </p:nvPr>
        </p:nvSpPr>
        <p:spPr/>
        <p:txBody>
          <a:bodyPr/>
          <a:lstStyle/>
          <a:p>
            <a:r>
              <a:rPr lang="en-US" sz="2800" dirty="0"/>
              <a:t>Patient Access API</a:t>
            </a:r>
          </a:p>
          <a:p>
            <a:r>
              <a:rPr lang="en-US" sz="2800" dirty="0"/>
              <a:t>Provider Access API</a:t>
            </a:r>
          </a:p>
          <a:p>
            <a:r>
              <a:rPr lang="en-US" sz="2800" dirty="0"/>
              <a:t>Payer-to-Payer API</a:t>
            </a:r>
          </a:p>
          <a:p>
            <a:r>
              <a:rPr lang="en-US" sz="2800" dirty="0"/>
              <a:t>Prior Authorization API</a:t>
            </a:r>
          </a:p>
          <a:p>
            <a:r>
              <a:rPr lang="en-US" sz="2800" dirty="0"/>
              <a:t>Improve Prior Authorization Processes</a:t>
            </a:r>
          </a:p>
          <a:p>
            <a:r>
              <a:rPr lang="en-US" sz="2800" dirty="0"/>
              <a:t>New MIPS Promoting Interoperability Program measures for Electronic Prior Authorization</a:t>
            </a:r>
          </a:p>
          <a:p>
            <a:endParaRPr lang="en-US" dirty="0"/>
          </a:p>
        </p:txBody>
      </p:sp>
      <p:sp>
        <p:nvSpPr>
          <p:cNvPr id="9" name="TextBox 8">
            <a:extLst>
              <a:ext uri="{FF2B5EF4-FFF2-40B4-BE49-F238E27FC236}">
                <a16:creationId xmlns:a16="http://schemas.microsoft.com/office/drawing/2014/main" id="{FC4BC29A-6759-4184-4633-E0BC33DCF9F4}"/>
              </a:ext>
            </a:extLst>
          </p:cNvPr>
          <p:cNvSpPr txBox="1"/>
          <p:nvPr/>
        </p:nvSpPr>
        <p:spPr>
          <a:xfrm>
            <a:off x="643890" y="6060261"/>
            <a:ext cx="1000664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33</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https://www.federalregister.gov/documents/2024/02/08/2024-00895/medicare-and-medicaid-programs-patient-protection-and-affordable-care-act-advancing-interoperability</a:t>
            </a:r>
          </a:p>
        </p:txBody>
      </p:sp>
      <p:sp>
        <p:nvSpPr>
          <p:cNvPr id="2" name="TextBox 1">
            <a:extLst>
              <a:ext uri="{FF2B5EF4-FFF2-40B4-BE49-F238E27FC236}">
                <a16:creationId xmlns:a16="http://schemas.microsoft.com/office/drawing/2014/main" id="{730F9775-E828-C49A-15E6-8720D095BE67}"/>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descr="A blue and black logo&#10;&#10;Description automatically generated">
            <a:extLst>
              <a:ext uri="{FF2B5EF4-FFF2-40B4-BE49-F238E27FC236}">
                <a16:creationId xmlns:a16="http://schemas.microsoft.com/office/drawing/2014/main" id="{75DB557C-81C1-9103-8C46-E083B2C7C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4" name="sketch line">
            <a:extLst>
              <a:ext uri="{FF2B5EF4-FFF2-40B4-BE49-F238E27FC236}">
                <a16:creationId xmlns:a16="http://schemas.microsoft.com/office/drawing/2014/main" id="{B3BCDF59-03AE-66AB-0103-24276DD6B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5282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612-CC8F-A6F7-C4BB-6CDAC21D169D}"/>
              </a:ext>
            </a:extLst>
          </p:cNvPr>
          <p:cNvSpPr>
            <a:spLocks noGrp="1"/>
          </p:cNvSpPr>
          <p:nvPr>
            <p:ph type="title"/>
          </p:nvPr>
        </p:nvSpPr>
        <p:spPr/>
        <p:txBody>
          <a:bodyPr/>
          <a:lstStyle/>
          <a:p>
            <a:r>
              <a:rPr lang="en-US" dirty="0"/>
              <a:t>Prior Authorization effective January 1, 2026</a:t>
            </a:r>
            <a:r>
              <a:rPr lang="en-US" baseline="30000" dirty="0"/>
              <a:t>34</a:t>
            </a:r>
            <a:endParaRPr lang="en-US" dirty="0"/>
          </a:p>
        </p:txBody>
      </p:sp>
      <p:sp>
        <p:nvSpPr>
          <p:cNvPr id="3" name="Content Placeholder 2">
            <a:extLst>
              <a:ext uri="{FF2B5EF4-FFF2-40B4-BE49-F238E27FC236}">
                <a16:creationId xmlns:a16="http://schemas.microsoft.com/office/drawing/2014/main" id="{0BF827DA-27A6-C7E6-1208-1695B000FE0F}"/>
              </a:ext>
            </a:extLst>
          </p:cNvPr>
          <p:cNvSpPr>
            <a:spLocks noGrp="1"/>
          </p:cNvSpPr>
          <p:nvPr>
            <p:ph idx="1"/>
          </p:nvPr>
        </p:nvSpPr>
        <p:spPr/>
        <p:txBody>
          <a:bodyPr>
            <a:normAutofit/>
          </a:bodyPr>
          <a:lstStyle/>
          <a:p>
            <a:r>
              <a:rPr lang="en-US" dirty="0"/>
              <a:t>Improve Prior Authorization Processes – Impacted Payers</a:t>
            </a:r>
          </a:p>
          <a:p>
            <a:pPr lvl="1"/>
            <a:r>
              <a:rPr lang="en-US" dirty="0"/>
              <a:t>Does not include Qualified Health Plan (QHP) issuers on the Federally-facilitated Exchanges (FFEs)</a:t>
            </a:r>
          </a:p>
          <a:p>
            <a:pPr lvl="1"/>
            <a:r>
              <a:rPr lang="en-US" dirty="0"/>
              <a:t>Standard prior authorization request = non-urgent</a:t>
            </a:r>
          </a:p>
          <a:p>
            <a:pPr lvl="2"/>
            <a:r>
              <a:rPr lang="en-US" dirty="0"/>
              <a:t>decision within seven (7) calendar days</a:t>
            </a:r>
          </a:p>
          <a:p>
            <a:pPr lvl="1"/>
            <a:r>
              <a:rPr lang="en-US" dirty="0"/>
              <a:t>Expedited prior authorization request = urgent</a:t>
            </a:r>
          </a:p>
          <a:p>
            <a:pPr lvl="2"/>
            <a:r>
              <a:rPr lang="en-US" dirty="0"/>
              <a:t>decision within 72 hours</a:t>
            </a:r>
          </a:p>
          <a:p>
            <a:pPr lvl="1"/>
            <a:r>
              <a:rPr lang="en-US" dirty="0"/>
              <a:t>Payers must  provide a specific reason for the denial</a:t>
            </a:r>
          </a:p>
          <a:p>
            <a:pPr lvl="1"/>
            <a:r>
              <a:rPr lang="en-US" dirty="0"/>
              <a:t>Payers must report metrics on their website about their prior authorization performance annually</a:t>
            </a:r>
          </a:p>
          <a:p>
            <a:pPr lvl="2"/>
            <a:r>
              <a:rPr lang="en-US" dirty="0"/>
              <a:t>Examples: the number approved, denied, or overturned on appeal</a:t>
            </a:r>
          </a:p>
          <a:p>
            <a:endParaRPr lang="en-US" dirty="0"/>
          </a:p>
        </p:txBody>
      </p:sp>
      <p:sp>
        <p:nvSpPr>
          <p:cNvPr id="6" name="TextBox 5">
            <a:extLst>
              <a:ext uri="{FF2B5EF4-FFF2-40B4-BE49-F238E27FC236}">
                <a16:creationId xmlns:a16="http://schemas.microsoft.com/office/drawing/2014/main" id="{006BBABA-A70B-71C3-655A-C4395056EBB7}"/>
              </a:ext>
            </a:extLst>
          </p:cNvPr>
          <p:cNvSpPr txBox="1"/>
          <p:nvPr/>
        </p:nvSpPr>
        <p:spPr>
          <a:xfrm>
            <a:off x="838201" y="6061988"/>
            <a:ext cx="895731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34</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https://www.federalregister.gov/documents/2024/02/08/2024-00895/medicare-and-medicaid-programs-patient-protection-and-affordable-care-act-advancing-interoperability</a:t>
            </a:r>
          </a:p>
        </p:txBody>
      </p:sp>
      <p:sp>
        <p:nvSpPr>
          <p:cNvPr id="4" name="TextBox 3">
            <a:extLst>
              <a:ext uri="{FF2B5EF4-FFF2-40B4-BE49-F238E27FC236}">
                <a16:creationId xmlns:a16="http://schemas.microsoft.com/office/drawing/2014/main" id="{73050F6E-459F-6AA4-6624-5B3F3237DDC8}"/>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6AAC57BA-8CF1-71E4-21D6-AA500A299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77D94CA1-D5AD-4748-57D9-A45ACB471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8522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B7EF-9B65-BA2D-8C74-885DB7344480}"/>
              </a:ext>
            </a:extLst>
          </p:cNvPr>
          <p:cNvSpPr>
            <a:spLocks noGrp="1"/>
          </p:cNvSpPr>
          <p:nvPr>
            <p:ph type="title"/>
          </p:nvPr>
        </p:nvSpPr>
        <p:spPr/>
        <p:txBody>
          <a:bodyPr/>
          <a:lstStyle/>
          <a:p>
            <a:r>
              <a:rPr lang="en-US" dirty="0"/>
              <a:t>Prior Authorization in Retina</a:t>
            </a:r>
          </a:p>
        </p:txBody>
      </p:sp>
      <p:sp>
        <p:nvSpPr>
          <p:cNvPr id="3" name="Content Placeholder 2">
            <a:extLst>
              <a:ext uri="{FF2B5EF4-FFF2-40B4-BE49-F238E27FC236}">
                <a16:creationId xmlns:a16="http://schemas.microsoft.com/office/drawing/2014/main" id="{4E7C5FDE-4433-A517-9E3C-D4BB5570DD00}"/>
              </a:ext>
            </a:extLst>
          </p:cNvPr>
          <p:cNvSpPr>
            <a:spLocks noGrp="1"/>
          </p:cNvSpPr>
          <p:nvPr>
            <p:ph idx="1"/>
          </p:nvPr>
        </p:nvSpPr>
        <p:spPr/>
        <p:txBody>
          <a:bodyPr>
            <a:normAutofit/>
          </a:bodyPr>
          <a:lstStyle/>
          <a:p>
            <a:r>
              <a:rPr lang="en-US" dirty="0"/>
              <a:t>These rules apply to medical items and services only – not drug pre-authorization</a:t>
            </a:r>
          </a:p>
          <a:p>
            <a:pPr lvl="1"/>
            <a:r>
              <a:rPr lang="en-US" dirty="0"/>
              <a:t>Surgery</a:t>
            </a:r>
          </a:p>
          <a:p>
            <a:pPr lvl="1"/>
            <a:r>
              <a:rPr lang="en-US" dirty="0"/>
              <a:t>Lasers</a:t>
            </a:r>
          </a:p>
          <a:p>
            <a:pPr lvl="1"/>
            <a:r>
              <a:rPr lang="en-US" dirty="0"/>
              <a:t>Injections – administration code</a:t>
            </a:r>
          </a:p>
          <a:p>
            <a:r>
              <a:rPr lang="en-US" i="1" dirty="0"/>
              <a:t>However, based on the overwhelming number of comments in support of our reconsideration of the policy, and additional conversations with SDOs and stakeholders, we will consider options for future rulemaking to address improvements to the prior authorization processes for drugs.</a:t>
            </a:r>
            <a:r>
              <a:rPr lang="en-US" i="1" baseline="30000" dirty="0"/>
              <a:t>35</a:t>
            </a:r>
            <a:endParaRPr lang="en-US" i="1" dirty="0"/>
          </a:p>
          <a:p>
            <a:endParaRPr lang="en-US" dirty="0"/>
          </a:p>
        </p:txBody>
      </p:sp>
      <p:sp>
        <p:nvSpPr>
          <p:cNvPr id="4" name="TextBox 3">
            <a:extLst>
              <a:ext uri="{FF2B5EF4-FFF2-40B4-BE49-F238E27FC236}">
                <a16:creationId xmlns:a16="http://schemas.microsoft.com/office/drawing/2014/main" id="{D548E715-C05F-62B4-7F45-1A0032B1CC44}"/>
              </a:ext>
            </a:extLst>
          </p:cNvPr>
          <p:cNvSpPr txBox="1"/>
          <p:nvPr/>
        </p:nvSpPr>
        <p:spPr>
          <a:xfrm>
            <a:off x="838200" y="6224910"/>
            <a:ext cx="1000664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35</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https://www.govinfo.gov/content/pkg/FR-2024-02-08/pdf/2024-00895.pdf</a:t>
            </a:r>
          </a:p>
        </p:txBody>
      </p:sp>
      <p:sp>
        <p:nvSpPr>
          <p:cNvPr id="5" name="TextBox 4">
            <a:extLst>
              <a:ext uri="{FF2B5EF4-FFF2-40B4-BE49-F238E27FC236}">
                <a16:creationId xmlns:a16="http://schemas.microsoft.com/office/drawing/2014/main" id="{8FB00288-F443-5C18-EFEA-5D4FE4B63BEF}"/>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87A338C8-A696-0016-E0E9-41F873FF0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36F66377-4644-A988-FA19-C333D269D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7348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B7EF-9B65-BA2D-8C74-885DB7344480}"/>
              </a:ext>
            </a:extLst>
          </p:cNvPr>
          <p:cNvSpPr>
            <a:spLocks noGrp="1"/>
          </p:cNvSpPr>
          <p:nvPr>
            <p:ph type="title"/>
          </p:nvPr>
        </p:nvSpPr>
        <p:spPr/>
        <p:txBody>
          <a:bodyPr/>
          <a:lstStyle/>
          <a:p>
            <a:r>
              <a:rPr lang="en-US" dirty="0"/>
              <a:t>Prior Authorization in Retina – Drugs</a:t>
            </a:r>
            <a:r>
              <a:rPr lang="en-US" baseline="30000" dirty="0"/>
              <a:t>36</a:t>
            </a:r>
            <a:endParaRPr lang="en-US" dirty="0"/>
          </a:p>
        </p:txBody>
      </p:sp>
      <p:sp>
        <p:nvSpPr>
          <p:cNvPr id="3" name="Content Placeholder 2">
            <a:extLst>
              <a:ext uri="{FF2B5EF4-FFF2-40B4-BE49-F238E27FC236}">
                <a16:creationId xmlns:a16="http://schemas.microsoft.com/office/drawing/2014/main" id="{4E7C5FDE-4433-A517-9E3C-D4BB5570DD00}"/>
              </a:ext>
            </a:extLst>
          </p:cNvPr>
          <p:cNvSpPr>
            <a:spLocks noGrp="1"/>
          </p:cNvSpPr>
          <p:nvPr>
            <p:ph idx="1"/>
          </p:nvPr>
        </p:nvSpPr>
        <p:spPr>
          <a:xfrm>
            <a:off x="838200" y="1736408"/>
            <a:ext cx="10515600" cy="4663687"/>
          </a:xfrm>
        </p:spPr>
        <p:txBody>
          <a:bodyPr>
            <a:normAutofit fontScale="92500" lnSpcReduction="10000"/>
          </a:bodyPr>
          <a:lstStyle/>
          <a:p>
            <a:r>
              <a:rPr lang="en-US" dirty="0"/>
              <a:t>Per 42 CFR 422.572 – Expedited organizational determinations</a:t>
            </a:r>
          </a:p>
          <a:p>
            <a:pPr lvl="1"/>
            <a:r>
              <a:rPr lang="en-US" dirty="0"/>
              <a:t>§ 422.572 (a) (2) Requests for a Part B drug</a:t>
            </a:r>
          </a:p>
          <a:p>
            <a:pPr lvl="2"/>
            <a:r>
              <a:rPr lang="en-US" i="1" dirty="0"/>
              <a:t>The MA plan must make its determination and notify the enrollee (and the physician or prescriber involved, as appropriate) of its decision as expeditiously as the enrollee’s health condition requires, but no later than 24 hours after receiving the request. </a:t>
            </a:r>
          </a:p>
          <a:p>
            <a:pPr lvl="2"/>
            <a:r>
              <a:rPr lang="en-US" i="1" dirty="0"/>
              <a:t>This 24-hour period may not be extended under the provisions in paragraph (b) of this section.</a:t>
            </a:r>
          </a:p>
          <a:p>
            <a:r>
              <a:rPr lang="en-US" dirty="0"/>
              <a:t>Per 42 CFR 422.568 – Standard timeframes and notice requirements for organization determinations</a:t>
            </a:r>
          </a:p>
          <a:p>
            <a:pPr lvl="1"/>
            <a:r>
              <a:rPr lang="en-US" dirty="0"/>
              <a:t>§ 422.568 (b) (2) Requests for a Part B drug</a:t>
            </a:r>
          </a:p>
          <a:p>
            <a:pPr lvl="2"/>
            <a:r>
              <a:rPr lang="en-US" i="1" dirty="0"/>
              <a:t>An MA organization must notify the enrollee (and the prescribing physician or other prescriber involved, as appropriate) of its determination as expeditiously as the enrollee's health condition requires, but no later than 72 hours after receipt of the request. </a:t>
            </a:r>
          </a:p>
          <a:p>
            <a:pPr lvl="2"/>
            <a:r>
              <a:rPr lang="en-US" i="1" dirty="0"/>
              <a:t>This 72-hour period may not be extended under the provisions in paragraph (b)(1)(i) of this section.</a:t>
            </a:r>
          </a:p>
        </p:txBody>
      </p:sp>
      <p:sp>
        <p:nvSpPr>
          <p:cNvPr id="5" name="TextBox 4">
            <a:extLst>
              <a:ext uri="{FF2B5EF4-FFF2-40B4-BE49-F238E27FC236}">
                <a16:creationId xmlns:a16="http://schemas.microsoft.com/office/drawing/2014/main" id="{25FFA725-260B-604D-23DB-8F154606E775}"/>
              </a:ext>
            </a:extLst>
          </p:cNvPr>
          <p:cNvSpPr txBox="1"/>
          <p:nvPr/>
        </p:nvSpPr>
        <p:spPr>
          <a:xfrm>
            <a:off x="838200" y="6251505"/>
            <a:ext cx="1000664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36</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https://www.govinfo.gov/content/pkg/FR-2024-02-08/pdf/2024-00895.pdf</a:t>
            </a:r>
          </a:p>
        </p:txBody>
      </p:sp>
      <p:sp>
        <p:nvSpPr>
          <p:cNvPr id="4" name="TextBox 3">
            <a:extLst>
              <a:ext uri="{FF2B5EF4-FFF2-40B4-BE49-F238E27FC236}">
                <a16:creationId xmlns:a16="http://schemas.microsoft.com/office/drawing/2014/main" id="{497E4385-712F-5B37-00D4-F30E9FDEBB70}"/>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A4C5C129-D58D-B4CA-B0F4-708DAE3E8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33D884AA-F521-C0DE-EE92-A853176F8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1494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0AAF3C-B156-C281-57DB-713EF96E895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8EF0953-318C-780F-6C9F-E62A66034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Picture 14">
            <a:extLst>
              <a:ext uri="{FF2B5EF4-FFF2-40B4-BE49-F238E27FC236}">
                <a16:creationId xmlns:a16="http://schemas.microsoft.com/office/drawing/2014/main" id="{34EABCF6-9D42-7CF8-A267-269E92755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F717FA41-36BC-28C8-66D7-F1BB2DA92968}"/>
              </a:ext>
            </a:extLst>
          </p:cNvPr>
          <p:cNvSpPr>
            <a:spLocks noGrp="1"/>
          </p:cNvSpPr>
          <p:nvPr>
            <p:ph type="title"/>
          </p:nvPr>
        </p:nvSpPr>
        <p:spPr>
          <a:xfrm>
            <a:off x="6585882" y="923026"/>
            <a:ext cx="4993500" cy="4746254"/>
          </a:xfrm>
        </p:spPr>
        <p:txBody>
          <a:bodyPr vert="horz" lIns="91440" tIns="45720" rIns="91440" bIns="45720" rtlCol="0" anchor="t">
            <a:normAutofit fontScale="90000"/>
          </a:bodyPr>
          <a:lstStyle/>
          <a:p>
            <a:pPr algn="ctr"/>
            <a:r>
              <a:rPr lang="en-US" b="1" dirty="0">
                <a:solidFill>
                  <a:srgbClr val="000000"/>
                </a:solidFill>
              </a:rPr>
              <a:t>Thank You!</a:t>
            </a:r>
            <a:br>
              <a:rPr lang="en-US" b="1" dirty="0">
                <a:solidFill>
                  <a:srgbClr val="000000"/>
                </a:solidFill>
              </a:rPr>
            </a:br>
            <a:br>
              <a:rPr lang="en-US" b="1" dirty="0">
                <a:solidFill>
                  <a:srgbClr val="000000"/>
                </a:solidFill>
              </a:rPr>
            </a:br>
            <a:br>
              <a:rPr lang="en-US" b="1" dirty="0">
                <a:solidFill>
                  <a:srgbClr val="000000"/>
                </a:solidFill>
              </a:rPr>
            </a:br>
            <a:r>
              <a:rPr lang="en-US" sz="3600" dirty="0">
                <a:solidFill>
                  <a:srgbClr val="000000"/>
                </a:solidFill>
                <a:latin typeface="+mj-lt"/>
                <a:ea typeface="+mj-ea"/>
                <a:cs typeface="+mj-cs"/>
              </a:rPr>
              <a:t>Elizabeth Cifers, MBA, MSW, CHC, CPC</a:t>
            </a:r>
            <a:br>
              <a:rPr lang="en-US" sz="4400" dirty="0">
                <a:solidFill>
                  <a:srgbClr val="000000"/>
                </a:solidFill>
                <a:latin typeface="+mj-lt"/>
                <a:ea typeface="+mj-ea"/>
                <a:cs typeface="+mj-cs"/>
              </a:rPr>
            </a:br>
            <a:br>
              <a:rPr lang="en-US" sz="4400" dirty="0">
                <a:solidFill>
                  <a:srgbClr val="000000"/>
                </a:solidFill>
                <a:latin typeface="+mj-lt"/>
                <a:ea typeface="+mj-ea"/>
                <a:cs typeface="+mj-cs"/>
              </a:rPr>
            </a:br>
            <a:r>
              <a:rPr lang="en-US" sz="2800" dirty="0">
                <a:solidFill>
                  <a:srgbClr val="000000"/>
                </a:solidFill>
                <a:latin typeface="+mj-lt"/>
                <a:ea typeface="+mj-ea"/>
                <a:cs typeface="+mj-cs"/>
                <a:hlinkClick r:id="rId3"/>
              </a:rPr>
              <a:t>www.elizabethcconsulting.com</a:t>
            </a:r>
            <a:br>
              <a:rPr lang="en-US" sz="2800" dirty="0">
                <a:solidFill>
                  <a:srgbClr val="000000"/>
                </a:solidFill>
                <a:latin typeface="+mj-lt"/>
                <a:ea typeface="+mj-ea"/>
                <a:cs typeface="+mj-cs"/>
              </a:rPr>
            </a:br>
            <a:br>
              <a:rPr lang="en-US" sz="2800" dirty="0">
                <a:solidFill>
                  <a:srgbClr val="000000"/>
                </a:solidFill>
                <a:latin typeface="+mj-lt"/>
                <a:ea typeface="+mj-ea"/>
                <a:cs typeface="+mj-cs"/>
              </a:rPr>
            </a:br>
            <a:r>
              <a:rPr lang="en-US" sz="2800" dirty="0">
                <a:solidFill>
                  <a:srgbClr val="000000"/>
                </a:solidFill>
                <a:latin typeface="+mj-lt"/>
                <a:ea typeface="+mj-ea"/>
                <a:cs typeface="+mj-cs"/>
                <a:hlinkClick r:id="rId4"/>
              </a:rPr>
              <a:t>elizabeth@elizabethcconsulting.com</a:t>
            </a:r>
            <a:br>
              <a:rPr lang="en-US" sz="2800" dirty="0">
                <a:solidFill>
                  <a:srgbClr val="000000"/>
                </a:solidFill>
                <a:latin typeface="+mj-lt"/>
                <a:ea typeface="+mj-ea"/>
                <a:cs typeface="+mj-cs"/>
              </a:rPr>
            </a:br>
            <a:endParaRPr lang="en-US" b="1" dirty="0">
              <a:solidFill>
                <a:srgbClr val="000000"/>
              </a:solidFill>
            </a:endParaRPr>
          </a:p>
        </p:txBody>
      </p:sp>
      <p:sp>
        <p:nvSpPr>
          <p:cNvPr id="17" name="Freeform 49">
            <a:extLst>
              <a:ext uri="{FF2B5EF4-FFF2-40B4-BE49-F238E27FC236}">
                <a16:creationId xmlns:a16="http://schemas.microsoft.com/office/drawing/2014/main" id="{4A0DB953-4E18-2A40-A19B-9733E8410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C2AF57C5-72E6-9C20-9863-56413BB14AFD}"/>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descr="A blue and black logo&#10;&#10;Description automatically generated">
            <a:extLst>
              <a:ext uri="{FF2B5EF4-FFF2-40B4-BE49-F238E27FC236}">
                <a16:creationId xmlns:a16="http://schemas.microsoft.com/office/drawing/2014/main" id="{8EBE9688-FAF5-2AF1-F6C2-B6E56AAFAD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387" y="2854149"/>
            <a:ext cx="3429000" cy="1929214"/>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2A20E00B-4287-ED18-3552-2BB23F89CE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4819" y="5024276"/>
            <a:ext cx="914402" cy="914402"/>
          </a:xfrm>
          <a:prstGeom prst="rect">
            <a:avLst/>
          </a:prstGeom>
        </p:spPr>
      </p:pic>
    </p:spTree>
    <p:extLst>
      <p:ext uri="{BB962C8B-B14F-4D97-AF65-F5344CB8AC3E}">
        <p14:creationId xmlns:p14="http://schemas.microsoft.com/office/powerpoint/2010/main" val="1218704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light, colorfulness, neon, magenta&#10;&#10;Description automatically generated">
            <a:extLst>
              <a:ext uri="{FF2B5EF4-FFF2-40B4-BE49-F238E27FC236}">
                <a16:creationId xmlns:a16="http://schemas.microsoft.com/office/drawing/2014/main" id="{15048189-5FE0-248F-C6BB-684885E2BDB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160" t="12683" r="42676" b="11103"/>
          <a:stretch/>
        </p:blipFill>
        <p:spPr>
          <a:xfrm>
            <a:off x="1" y="0"/>
            <a:ext cx="12192000" cy="6858000"/>
          </a:xfrm>
        </p:spPr>
      </p:pic>
      <p:sp>
        <p:nvSpPr>
          <p:cNvPr id="7" name="Rectangle 6">
            <a:extLst>
              <a:ext uri="{FF2B5EF4-FFF2-40B4-BE49-F238E27FC236}">
                <a16:creationId xmlns:a16="http://schemas.microsoft.com/office/drawing/2014/main" id="{7CB00C02-B6DD-4C54-8841-6A558539CDEB}"/>
              </a:ext>
            </a:extLst>
          </p:cNvPr>
          <p:cNvSpPr/>
          <p:nvPr/>
        </p:nvSpPr>
        <p:spPr>
          <a:xfrm>
            <a:off x="558801" y="1151467"/>
            <a:ext cx="7384473" cy="4671584"/>
          </a:xfrm>
          <a:prstGeom prst="rect">
            <a:avLst/>
          </a:prstGeom>
          <a:gradFill>
            <a:gsLst>
              <a:gs pos="0">
                <a:schemeClr val="accent3"/>
              </a:gs>
              <a:gs pos="45000">
                <a:schemeClr val="accent2">
                  <a:alpha val="0"/>
                </a:schemeClr>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3C289B"/>
              </a:solidFill>
              <a:effectLst/>
              <a:uLnTx/>
              <a:uFillTx/>
              <a:latin typeface="MdFago" charset="0"/>
              <a:ea typeface="MdFago" charset="0"/>
              <a:cs typeface="MdFago" charset="0"/>
            </a:endParaRPr>
          </a:p>
        </p:txBody>
      </p:sp>
      <p:sp>
        <p:nvSpPr>
          <p:cNvPr id="10" name="Title 9">
            <a:extLst>
              <a:ext uri="{FF2B5EF4-FFF2-40B4-BE49-F238E27FC236}">
                <a16:creationId xmlns:a16="http://schemas.microsoft.com/office/drawing/2014/main" id="{A1F474C3-20C3-89AE-57DA-CF108FFB9A19}"/>
              </a:ext>
            </a:extLst>
          </p:cNvPr>
          <p:cNvSpPr>
            <a:spLocks noGrp="1"/>
          </p:cNvSpPr>
          <p:nvPr>
            <p:ph type="ctrTitle"/>
          </p:nvPr>
        </p:nvSpPr>
        <p:spPr>
          <a:xfrm>
            <a:off x="850902" y="1384302"/>
            <a:ext cx="5826124" cy="2218267"/>
          </a:xfrm>
        </p:spPr>
        <p:txBody>
          <a:bodyPr/>
          <a:lstStyle/>
          <a:p>
            <a:r>
              <a:rPr lang="en-US" dirty="0"/>
              <a:t>2024 SPN Vision </a:t>
            </a:r>
            <a:br>
              <a:rPr lang="en-US" dirty="0"/>
            </a:br>
            <a:r>
              <a:rPr lang="en-US" dirty="0"/>
              <a:t>Exchange </a:t>
            </a:r>
          </a:p>
        </p:txBody>
      </p:sp>
      <p:pic>
        <p:nvPicPr>
          <p:cNvPr id="2" name="Graphic 1">
            <a:extLst>
              <a:ext uri="{FF2B5EF4-FFF2-40B4-BE49-F238E27FC236}">
                <a16:creationId xmlns:a16="http://schemas.microsoft.com/office/drawing/2014/main" id="{D3991ED8-2CF0-0AA1-3E01-41A946A3270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959" y="403167"/>
            <a:ext cx="1521127" cy="216000"/>
          </a:xfrm>
          <a:prstGeom prst="rect">
            <a:avLst/>
          </a:prstGeom>
        </p:spPr>
      </p:pic>
      <p:pic>
        <p:nvPicPr>
          <p:cNvPr id="4" name="Picture 3" descr="A blue and pink background with white text&#10;&#10;Description automatically generated">
            <a:extLst>
              <a:ext uri="{FF2B5EF4-FFF2-40B4-BE49-F238E27FC236}">
                <a16:creationId xmlns:a16="http://schemas.microsoft.com/office/drawing/2014/main" id="{2506F604-B7AD-08A6-97FF-E9832A0A08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09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D5E7-4507-4991-60DD-017BEA4CA4EE}"/>
              </a:ext>
            </a:extLst>
          </p:cNvPr>
          <p:cNvSpPr>
            <a:spLocks noGrp="1"/>
          </p:cNvSpPr>
          <p:nvPr>
            <p:ph type="title"/>
          </p:nvPr>
        </p:nvSpPr>
        <p:spPr/>
        <p:txBody>
          <a:bodyPr/>
          <a:lstStyle/>
          <a:p>
            <a:r>
              <a:rPr lang="en-US" dirty="0"/>
              <a:t>Elizabeth Cifers, MBA, MSW, CHC, CPC</a:t>
            </a:r>
            <a:br>
              <a:rPr lang="en-US" dirty="0"/>
            </a:br>
            <a:r>
              <a:rPr lang="en-US" dirty="0"/>
              <a:t>Elizabeth Cifers Consulting, LLC</a:t>
            </a:r>
          </a:p>
        </p:txBody>
      </p:sp>
      <p:sp>
        <p:nvSpPr>
          <p:cNvPr id="3" name="Content Placeholder 2">
            <a:extLst>
              <a:ext uri="{FF2B5EF4-FFF2-40B4-BE49-F238E27FC236}">
                <a16:creationId xmlns:a16="http://schemas.microsoft.com/office/drawing/2014/main" id="{2DD3956B-20E5-57C3-2469-365D6D28F048}"/>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Elizabeth Cifers is a practice management consultant who focuses her passion and energy on helping retina practices operate efficiently and maximize profitability. Elizabeth has a Master’s in Business Administration, a Master’s in Social Work, and a Bachelor’s in Psychology. She is Certified in Healthcare Compliance and a Certified Professional Coder.</a:t>
            </a:r>
          </a:p>
          <a:p>
            <a:pPr marL="0" marR="0" indent="0">
              <a:lnSpc>
                <a:spcPct val="107000"/>
              </a:lnSpc>
              <a:spcBef>
                <a:spcPts val="0"/>
              </a:spcBef>
              <a:spcAft>
                <a:spcPts val="80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Before starting Elizabeth Cifers Consulting, LLC, in 2020, her previous positions included Senior Consultant at BSM Consulting, Administrator and Compliance Officer at Retina Institute of Virginia, and Coding and Documentation Analyst at Virginia Commonwealth University Health System. </a:t>
            </a:r>
          </a:p>
        </p:txBody>
      </p:sp>
    </p:spTree>
    <p:extLst>
      <p:ext uri="{BB962C8B-B14F-4D97-AF65-F5344CB8AC3E}">
        <p14:creationId xmlns:p14="http://schemas.microsoft.com/office/powerpoint/2010/main" val="100831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E9DF-D49F-CF75-E639-41ADDFAC98FA}"/>
              </a:ext>
            </a:extLst>
          </p:cNvPr>
          <p:cNvSpPr>
            <a:spLocks noGrp="1"/>
          </p:cNvSpPr>
          <p:nvPr>
            <p:ph type="title"/>
          </p:nvPr>
        </p:nvSpPr>
        <p:spPr/>
        <p:txBody>
          <a:bodyPr/>
          <a:lstStyle/>
          <a:p>
            <a:r>
              <a:rPr lang="en-US" dirty="0"/>
              <a:t>New ICD-10-CM Codes</a:t>
            </a:r>
            <a:r>
              <a:rPr lang="en-US" baseline="30000" dirty="0"/>
              <a:t>1</a:t>
            </a:r>
            <a:r>
              <a:rPr lang="en-US" dirty="0"/>
              <a:t> </a:t>
            </a:r>
          </a:p>
        </p:txBody>
      </p:sp>
      <p:sp>
        <p:nvSpPr>
          <p:cNvPr id="3" name="Content Placeholder 2">
            <a:extLst>
              <a:ext uri="{FF2B5EF4-FFF2-40B4-BE49-F238E27FC236}">
                <a16:creationId xmlns:a16="http://schemas.microsoft.com/office/drawing/2014/main" id="{CEC9D51B-1A98-F3B4-6A84-E873AFD069C8}"/>
              </a:ext>
            </a:extLst>
          </p:cNvPr>
          <p:cNvSpPr>
            <a:spLocks noGrp="1"/>
          </p:cNvSpPr>
          <p:nvPr>
            <p:ph idx="1"/>
          </p:nvPr>
        </p:nvSpPr>
        <p:spPr/>
        <p:txBody>
          <a:bodyPr/>
          <a:lstStyle/>
          <a:p>
            <a:r>
              <a:rPr lang="en-US" dirty="0"/>
              <a:t>Effective on October 1, 2023</a:t>
            </a:r>
          </a:p>
          <a:p>
            <a:pPr lvl="1"/>
            <a:r>
              <a:rPr lang="en-US" dirty="0"/>
              <a:t>H36.811 - Nonproliferative sickle-cell retinopathy, right eye</a:t>
            </a:r>
          </a:p>
          <a:p>
            <a:pPr lvl="1"/>
            <a:r>
              <a:rPr lang="en-US" dirty="0"/>
              <a:t>H36.812 - Nonproliferative sickle-cell retinopathy, left eye</a:t>
            </a:r>
          </a:p>
          <a:p>
            <a:pPr lvl="1"/>
            <a:r>
              <a:rPr lang="en-US" dirty="0"/>
              <a:t>H36.813 - Nonproliferative sickle-cell retinopathy, bilateral</a:t>
            </a:r>
          </a:p>
          <a:p>
            <a:pPr lvl="1"/>
            <a:endParaRPr lang="en-US" dirty="0"/>
          </a:p>
          <a:p>
            <a:pPr lvl="1"/>
            <a:r>
              <a:rPr lang="en-US" dirty="0"/>
              <a:t>H36.821 - Proliferative sickle-cell retinopathy, right eye</a:t>
            </a:r>
          </a:p>
          <a:p>
            <a:pPr lvl="1"/>
            <a:r>
              <a:rPr lang="en-US" dirty="0"/>
              <a:t>H36.822 - Proliferative sickle-cell retinopathy, left eye</a:t>
            </a:r>
          </a:p>
          <a:p>
            <a:pPr lvl="1"/>
            <a:r>
              <a:rPr lang="en-US" dirty="0"/>
              <a:t>H36.823 - Proliferative sickle-cell retinopathy, bilateral</a:t>
            </a:r>
          </a:p>
        </p:txBody>
      </p:sp>
      <p:sp>
        <p:nvSpPr>
          <p:cNvPr id="5" name="TextBox 4">
            <a:extLst>
              <a:ext uri="{FF2B5EF4-FFF2-40B4-BE49-F238E27FC236}">
                <a16:creationId xmlns:a16="http://schemas.microsoft.com/office/drawing/2014/main" id="{9E12C346-2FA5-6FDA-F80D-6657B44AC9B2}"/>
              </a:ext>
            </a:extLst>
          </p:cNvPr>
          <p:cNvSpPr txBox="1"/>
          <p:nvPr/>
        </p:nvSpPr>
        <p:spPr>
          <a:xfrm>
            <a:off x="426720" y="6096456"/>
            <a:ext cx="105156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D0D0D"/>
                </a:solidFill>
                <a:effectLst/>
                <a:uLnTx/>
                <a:uFillTx/>
                <a:latin typeface="Aptos" panose="02110004020202020204"/>
                <a:ea typeface="+mn-ea"/>
                <a:cs typeface="Shruti" panose="020B0502040204020203" pitchFamily="34" charset="0"/>
              </a:rPr>
              <a:t>1</a:t>
            </a:r>
            <a:r>
              <a:rPr kumimoji="0" lang="en-US" sz="1100" b="0" i="0" u="none" strike="noStrike" kern="1200" cap="none" spc="0" normalizeH="0" baseline="0" noProof="0" dirty="0">
                <a:ln>
                  <a:noFill/>
                </a:ln>
                <a:solidFill>
                  <a:srgbClr val="0D0D0D"/>
                </a:solidFill>
                <a:effectLst/>
                <a:uLnTx/>
                <a:uFillTx/>
                <a:latin typeface="Aptos" panose="02110004020202020204"/>
                <a:ea typeface="+mn-ea"/>
                <a:cs typeface="Shruti" panose="020B0502040204020203" pitchFamily="34" charset="0"/>
              </a:rPr>
              <a:t>American Medical Association. (2023). International Classification of Diseases, Tenth Revision, Clinical Modification (ICD-10-CM). Chicago, IL: American Medical Association.</a:t>
            </a: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Shruti" panose="020B0502040204020203" pitchFamily="34" charset="0"/>
            </a:endParaRPr>
          </a:p>
        </p:txBody>
      </p:sp>
      <p:sp>
        <p:nvSpPr>
          <p:cNvPr id="4" name="TextBox 3">
            <a:extLst>
              <a:ext uri="{FF2B5EF4-FFF2-40B4-BE49-F238E27FC236}">
                <a16:creationId xmlns:a16="http://schemas.microsoft.com/office/drawing/2014/main" id="{7EBD70A6-4A1E-D84B-8DD5-62C54F8F9B3B}"/>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7E0EAD02-6468-B77F-A66E-BAA8A328A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39C53FEA-72D3-D1A5-AD1A-B865DCF08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004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5691-2C7F-FF10-BEA2-79AEEA387D3F}"/>
              </a:ext>
            </a:extLst>
          </p:cNvPr>
          <p:cNvSpPr>
            <a:spLocks noGrp="1"/>
          </p:cNvSpPr>
          <p:nvPr>
            <p:ph type="title"/>
          </p:nvPr>
        </p:nvSpPr>
        <p:spPr/>
        <p:txBody>
          <a:bodyPr/>
          <a:lstStyle/>
          <a:p>
            <a:r>
              <a:rPr lang="en-US" dirty="0"/>
              <a:t>E&amp;M Changes Effective January 1, 2024</a:t>
            </a:r>
            <a:r>
              <a:rPr lang="en-US" baseline="30000" dirty="0"/>
              <a:t>2</a:t>
            </a:r>
            <a:endParaRPr lang="en-US" dirty="0"/>
          </a:p>
        </p:txBody>
      </p:sp>
      <p:graphicFrame>
        <p:nvGraphicFramePr>
          <p:cNvPr id="4" name="Content Placeholder 3">
            <a:extLst>
              <a:ext uri="{FF2B5EF4-FFF2-40B4-BE49-F238E27FC236}">
                <a16:creationId xmlns:a16="http://schemas.microsoft.com/office/drawing/2014/main" id="{8DD34E3F-5830-98FA-0E81-71521D3D7FB3}"/>
              </a:ext>
            </a:extLst>
          </p:cNvPr>
          <p:cNvGraphicFramePr>
            <a:graphicFrameLocks noGrp="1"/>
          </p:cNvGraphicFramePr>
          <p:nvPr>
            <p:ph sz="half" idx="1"/>
          </p:nvPr>
        </p:nvGraphicFramePr>
        <p:xfrm>
          <a:off x="704088" y="1825625"/>
          <a:ext cx="5315710" cy="3770499"/>
        </p:xfrm>
        <a:graphic>
          <a:graphicData uri="http://schemas.openxmlformats.org/drawingml/2006/table">
            <a:tbl>
              <a:tblPr>
                <a:tableStyleId>{5C22544A-7EE6-4342-B048-85BDC9FD1C3A}</a:tableStyleId>
              </a:tblPr>
              <a:tblGrid>
                <a:gridCol w="1713120">
                  <a:extLst>
                    <a:ext uri="{9D8B030D-6E8A-4147-A177-3AD203B41FA5}">
                      <a16:colId xmlns:a16="http://schemas.microsoft.com/office/drawing/2014/main" val="1638106553"/>
                    </a:ext>
                  </a:extLst>
                </a:gridCol>
                <a:gridCol w="1713120">
                  <a:extLst>
                    <a:ext uri="{9D8B030D-6E8A-4147-A177-3AD203B41FA5}">
                      <a16:colId xmlns:a16="http://schemas.microsoft.com/office/drawing/2014/main" val="1086953427"/>
                    </a:ext>
                  </a:extLst>
                </a:gridCol>
                <a:gridCol w="1889470">
                  <a:extLst>
                    <a:ext uri="{9D8B030D-6E8A-4147-A177-3AD203B41FA5}">
                      <a16:colId xmlns:a16="http://schemas.microsoft.com/office/drawing/2014/main" val="1909658811"/>
                    </a:ext>
                  </a:extLst>
                </a:gridCol>
              </a:tblGrid>
              <a:tr h="344529">
                <a:tc>
                  <a:txBody>
                    <a:bodyPr/>
                    <a:lstStyle/>
                    <a:p>
                      <a:pPr algn="ctr" fontAlgn="t"/>
                      <a:endParaRPr lang="en-US" sz="1200" b="0" i="0" u="none" strike="noStrike" dirty="0">
                        <a:solidFill>
                          <a:srgbClr val="000000"/>
                        </a:solidFill>
                        <a:effectLst/>
                        <a:latin typeface="Aptos Narrow" panose="020B0004020202020204" pitchFamily="34" charset="0"/>
                      </a:endParaRPr>
                    </a:p>
                  </a:txBody>
                  <a:tcPr marL="9525" marR="9525" marT="9525" marB="0"/>
                </a:tc>
                <a:tc gridSpan="2">
                  <a:txBody>
                    <a:bodyPr/>
                    <a:lstStyle/>
                    <a:p>
                      <a:pPr algn="ctr" fontAlgn="t"/>
                      <a:r>
                        <a:rPr lang="en-US" sz="1200" b="1" u="none" strike="noStrike" dirty="0">
                          <a:effectLst/>
                        </a:rPr>
                        <a:t>Total Time on Service Date</a:t>
                      </a:r>
                      <a:endParaRPr lang="en-US" sz="1200" b="1" i="0" u="none" strike="noStrike" dirty="0">
                        <a:solidFill>
                          <a:srgbClr val="000000"/>
                        </a:solidFill>
                        <a:effectLst/>
                        <a:latin typeface="Aptos Narrow" panose="020B00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840554433"/>
                  </a:ext>
                </a:extLst>
              </a:tr>
              <a:tr h="325209">
                <a:tc>
                  <a:txBody>
                    <a:bodyPr/>
                    <a:lstStyle/>
                    <a:p>
                      <a:pPr algn="ctr" fontAlgn="t"/>
                      <a:r>
                        <a:rPr lang="en-US" sz="1200" b="1" u="none" strike="noStrike" dirty="0">
                          <a:effectLst/>
                        </a:rPr>
                        <a:t>E&amp;M CPT Code</a:t>
                      </a:r>
                      <a:endParaRPr lang="en-US" sz="1200" b="1"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b="1" u="none" strike="noStrike" dirty="0">
                          <a:effectLst/>
                        </a:rPr>
                        <a:t>2023 Time  (in minutes)</a:t>
                      </a:r>
                      <a:endParaRPr lang="en-US" sz="1200" b="1"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b="1" u="none" strike="noStrike" dirty="0">
                          <a:effectLst/>
                        </a:rPr>
                        <a:t>2024 Time (in minutes)</a:t>
                      </a:r>
                      <a:endParaRPr lang="en-US" sz="1200" b="1"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515144602"/>
                  </a:ext>
                </a:extLst>
              </a:tr>
              <a:tr h="344529">
                <a:tc>
                  <a:txBody>
                    <a:bodyPr/>
                    <a:lstStyle/>
                    <a:p>
                      <a:pPr algn="ctr" fontAlgn="t"/>
                      <a:r>
                        <a:rPr lang="en-US" sz="1200" u="none" strike="noStrike" dirty="0">
                          <a:effectLst/>
                        </a:rPr>
                        <a:t>99202</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15-29</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15</a:t>
                      </a:r>
                      <a:endParaRPr lang="en-US" sz="120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633818756"/>
                  </a:ext>
                </a:extLst>
              </a:tr>
              <a:tr h="344529">
                <a:tc>
                  <a:txBody>
                    <a:bodyPr/>
                    <a:lstStyle/>
                    <a:p>
                      <a:pPr algn="ctr" fontAlgn="t"/>
                      <a:r>
                        <a:rPr lang="en-US" sz="1200" u="none" strike="noStrike" dirty="0">
                          <a:effectLst/>
                        </a:rPr>
                        <a:t>99203</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30-44</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30</a:t>
                      </a:r>
                      <a:endParaRPr lang="en-US" sz="120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4206775740"/>
                  </a:ext>
                </a:extLst>
              </a:tr>
              <a:tr h="344529">
                <a:tc>
                  <a:txBody>
                    <a:bodyPr/>
                    <a:lstStyle/>
                    <a:p>
                      <a:pPr algn="ctr" fontAlgn="t"/>
                      <a:r>
                        <a:rPr lang="en-US" sz="1200" u="none" strike="noStrike" dirty="0">
                          <a:effectLst/>
                        </a:rPr>
                        <a:t>99204</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45-59</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45</a:t>
                      </a:r>
                      <a:endParaRPr lang="en-US" sz="120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453843485"/>
                  </a:ext>
                </a:extLst>
              </a:tr>
              <a:tr h="344529">
                <a:tc>
                  <a:txBody>
                    <a:bodyPr/>
                    <a:lstStyle/>
                    <a:p>
                      <a:pPr algn="ctr" fontAlgn="t"/>
                      <a:r>
                        <a:rPr lang="en-US" sz="1200" u="none" strike="noStrike" dirty="0">
                          <a:effectLst/>
                        </a:rPr>
                        <a:t>99205</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60-74</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60</a:t>
                      </a:r>
                      <a:endParaRPr lang="en-US" sz="120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804571851"/>
                  </a:ext>
                </a:extLst>
              </a:tr>
              <a:tr h="344529">
                <a:tc>
                  <a:txBody>
                    <a:bodyPr/>
                    <a:lstStyle/>
                    <a:p>
                      <a:pPr algn="ctr" fontAlgn="t"/>
                      <a:r>
                        <a:rPr lang="en-US" sz="1200" u="none" strike="noStrike" dirty="0">
                          <a:effectLst/>
                        </a:rPr>
                        <a:t>99211</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a:t>
                      </a:r>
                      <a:endParaRPr lang="en-US" sz="120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988254773"/>
                  </a:ext>
                </a:extLst>
              </a:tr>
              <a:tr h="344529">
                <a:tc>
                  <a:txBody>
                    <a:bodyPr/>
                    <a:lstStyle/>
                    <a:p>
                      <a:pPr algn="ctr" fontAlgn="t"/>
                      <a:r>
                        <a:rPr lang="en-US" sz="1200" u="none" strike="noStrike" dirty="0">
                          <a:effectLst/>
                        </a:rPr>
                        <a:t>99212</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10-19</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10</a:t>
                      </a:r>
                      <a:endParaRPr lang="en-US" sz="120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3808093974"/>
                  </a:ext>
                </a:extLst>
              </a:tr>
              <a:tr h="344529">
                <a:tc>
                  <a:txBody>
                    <a:bodyPr/>
                    <a:lstStyle/>
                    <a:p>
                      <a:pPr algn="ctr" fontAlgn="t"/>
                      <a:r>
                        <a:rPr lang="en-US" sz="1200" u="none" strike="noStrike" dirty="0">
                          <a:effectLst/>
                        </a:rPr>
                        <a:t>99213</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20-29</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20</a:t>
                      </a:r>
                      <a:endParaRPr lang="en-US" sz="120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1502115758"/>
                  </a:ext>
                </a:extLst>
              </a:tr>
              <a:tr h="344529">
                <a:tc>
                  <a:txBody>
                    <a:bodyPr/>
                    <a:lstStyle/>
                    <a:p>
                      <a:pPr algn="ctr" fontAlgn="t"/>
                      <a:r>
                        <a:rPr lang="en-US" sz="1200" u="none" strike="noStrike" dirty="0">
                          <a:effectLst/>
                        </a:rPr>
                        <a:t>99214</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30-39</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30</a:t>
                      </a:r>
                      <a:endParaRPr lang="en-US" sz="120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2147559981"/>
                  </a:ext>
                </a:extLst>
              </a:tr>
              <a:tr h="344529">
                <a:tc>
                  <a:txBody>
                    <a:bodyPr/>
                    <a:lstStyle/>
                    <a:p>
                      <a:pPr algn="ctr" fontAlgn="t"/>
                      <a:r>
                        <a:rPr lang="en-US" sz="1200" u="none" strike="noStrike" dirty="0">
                          <a:effectLst/>
                        </a:rPr>
                        <a:t>99215</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40-54</a:t>
                      </a:r>
                      <a:endParaRPr lang="en-US" sz="1200" b="0" i="0" u="none" strike="noStrike" dirty="0">
                        <a:solidFill>
                          <a:srgbClr val="000000"/>
                        </a:solidFill>
                        <a:effectLst/>
                        <a:latin typeface="Aptos Narrow" panose="020B0004020202020204" pitchFamily="34" charset="0"/>
                      </a:endParaRPr>
                    </a:p>
                  </a:txBody>
                  <a:tcPr marL="9525" marR="9525" marT="9525" marB="0"/>
                </a:tc>
                <a:tc>
                  <a:txBody>
                    <a:bodyPr/>
                    <a:lstStyle/>
                    <a:p>
                      <a:pPr algn="ctr" fontAlgn="t"/>
                      <a:r>
                        <a:rPr lang="en-US" sz="1200" u="none" strike="noStrike" dirty="0">
                          <a:effectLst/>
                        </a:rPr>
                        <a:t>40</a:t>
                      </a:r>
                      <a:endParaRPr lang="en-US" sz="120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3908050305"/>
                  </a:ext>
                </a:extLst>
              </a:tr>
            </a:tbl>
          </a:graphicData>
        </a:graphic>
      </p:graphicFrame>
      <p:sp>
        <p:nvSpPr>
          <p:cNvPr id="8" name="Content Placeholder 7">
            <a:extLst>
              <a:ext uri="{FF2B5EF4-FFF2-40B4-BE49-F238E27FC236}">
                <a16:creationId xmlns:a16="http://schemas.microsoft.com/office/drawing/2014/main" id="{2645E33D-3EB0-A211-2E38-AE11345A44B0}"/>
              </a:ext>
            </a:extLst>
          </p:cNvPr>
          <p:cNvSpPr>
            <a:spLocks noGrp="1"/>
          </p:cNvSpPr>
          <p:nvPr>
            <p:ph sz="half" idx="2"/>
          </p:nvPr>
        </p:nvSpPr>
        <p:spPr/>
        <p:txBody>
          <a:bodyPr/>
          <a:lstStyle/>
          <a:p>
            <a:pPr marL="285750" indent="-285750">
              <a:buFont typeface="Arial" panose="020B0604020202020204" pitchFamily="34" charset="0"/>
              <a:buChar char="•"/>
            </a:pPr>
            <a:r>
              <a:rPr lang="en-US" dirty="0"/>
              <a:t>2024 Selection of E&amp;M Code based on </a:t>
            </a:r>
            <a:r>
              <a:rPr lang="en-US" i="1" dirty="0"/>
              <a:t>Total Time </a:t>
            </a:r>
          </a:p>
          <a:p>
            <a:pPr marL="285750" indent="-285750">
              <a:buFont typeface="Arial" panose="020B0604020202020204" pitchFamily="34" charset="0"/>
              <a:buChar char="•"/>
            </a:pPr>
            <a:r>
              <a:rPr lang="en-US" dirty="0"/>
              <a:t>Assessing, managing, counseling, educating, and communicating results to patient/family/caregiver on the service date</a:t>
            </a:r>
          </a:p>
          <a:p>
            <a:pPr marL="285750" indent="-285750">
              <a:buFont typeface="Arial" panose="020B0604020202020204" pitchFamily="34" charset="0"/>
              <a:buChar char="•"/>
            </a:pPr>
            <a:r>
              <a:rPr lang="en-US" dirty="0"/>
              <a:t>Must </a:t>
            </a:r>
            <a:r>
              <a:rPr lang="en-US" i="1" dirty="0"/>
              <a:t>meet or exceed </a:t>
            </a:r>
            <a:r>
              <a:rPr lang="en-US" dirty="0"/>
              <a:t>the minimum time for each code</a:t>
            </a:r>
          </a:p>
        </p:txBody>
      </p:sp>
      <p:sp>
        <p:nvSpPr>
          <p:cNvPr id="7" name="TextBox 6">
            <a:extLst>
              <a:ext uri="{FF2B5EF4-FFF2-40B4-BE49-F238E27FC236}">
                <a16:creationId xmlns:a16="http://schemas.microsoft.com/office/drawing/2014/main" id="{34704639-9067-E0A1-96D0-C734A0BA3CC2}"/>
              </a:ext>
            </a:extLst>
          </p:cNvPr>
          <p:cNvSpPr txBox="1"/>
          <p:nvPr/>
        </p:nvSpPr>
        <p:spPr>
          <a:xfrm>
            <a:off x="838200" y="6215876"/>
            <a:ext cx="102898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2</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CPT is a registered trademark of the American Medical Association. CPT copyright 2023 American Medical Association. All rights reserved.</a:t>
            </a:r>
          </a:p>
        </p:txBody>
      </p:sp>
      <p:sp>
        <p:nvSpPr>
          <p:cNvPr id="3" name="TextBox 2">
            <a:extLst>
              <a:ext uri="{FF2B5EF4-FFF2-40B4-BE49-F238E27FC236}">
                <a16:creationId xmlns:a16="http://schemas.microsoft.com/office/drawing/2014/main" id="{B175B0C0-28A7-723F-F540-7137FC1C68A4}"/>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69DD0E96-7DA4-8DA4-2D26-3424757AA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6" name="sketch line">
            <a:extLst>
              <a:ext uri="{FF2B5EF4-FFF2-40B4-BE49-F238E27FC236}">
                <a16:creationId xmlns:a16="http://schemas.microsoft.com/office/drawing/2014/main" id="{E6CAA33C-52D5-C252-029F-CD7938C44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434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E083-802D-CEB4-333A-0644D0621E2A}"/>
              </a:ext>
            </a:extLst>
          </p:cNvPr>
          <p:cNvSpPr>
            <a:spLocks noGrp="1"/>
          </p:cNvSpPr>
          <p:nvPr>
            <p:ph type="title"/>
          </p:nvPr>
        </p:nvSpPr>
        <p:spPr/>
        <p:txBody>
          <a:bodyPr/>
          <a:lstStyle/>
          <a:p>
            <a:r>
              <a:rPr lang="en-US" dirty="0"/>
              <a:t>New Permanent HCPCS Codes</a:t>
            </a:r>
            <a:r>
              <a:rPr lang="en-US" baseline="30000" dirty="0"/>
              <a:t>3</a:t>
            </a:r>
            <a:endParaRPr lang="en-US" dirty="0"/>
          </a:p>
        </p:txBody>
      </p:sp>
      <p:sp>
        <p:nvSpPr>
          <p:cNvPr id="3" name="Content Placeholder 2">
            <a:extLst>
              <a:ext uri="{FF2B5EF4-FFF2-40B4-BE49-F238E27FC236}">
                <a16:creationId xmlns:a16="http://schemas.microsoft.com/office/drawing/2014/main" id="{66591ADA-3B6B-F774-F956-73685A0C6DF9}"/>
              </a:ext>
            </a:extLst>
          </p:cNvPr>
          <p:cNvSpPr>
            <a:spLocks noGrp="1"/>
          </p:cNvSpPr>
          <p:nvPr>
            <p:ph idx="1"/>
          </p:nvPr>
        </p:nvSpPr>
        <p:spPr>
          <a:xfrm>
            <a:off x="838200" y="1793558"/>
            <a:ext cx="10515600" cy="4486275"/>
          </a:xfrm>
        </p:spPr>
        <p:txBody>
          <a:bodyPr>
            <a:normAutofit fontScale="92500" lnSpcReduction="10000"/>
          </a:bodyPr>
          <a:lstStyle/>
          <a:p>
            <a:r>
              <a:rPr lang="en-US" dirty="0"/>
              <a:t>Geographic Atrophy (GA) </a:t>
            </a:r>
          </a:p>
          <a:p>
            <a:pPr lvl="1"/>
            <a:r>
              <a:rPr lang="en-US" dirty="0"/>
              <a:t>Syfovre™(pegcetacoplan) – Apellis </a:t>
            </a:r>
          </a:p>
          <a:p>
            <a:pPr lvl="2"/>
            <a:r>
              <a:rPr lang="en-US" dirty="0"/>
              <a:t>J2781</a:t>
            </a:r>
          </a:p>
          <a:p>
            <a:pPr lvl="2"/>
            <a:r>
              <a:rPr lang="en-US" dirty="0"/>
              <a:t>15 units per eye</a:t>
            </a:r>
          </a:p>
          <a:p>
            <a:pPr lvl="2"/>
            <a:r>
              <a:rPr lang="en-US" dirty="0"/>
              <a:t>Modifier JZ</a:t>
            </a:r>
          </a:p>
          <a:p>
            <a:pPr lvl="1"/>
            <a:r>
              <a:rPr lang="en-US" dirty="0"/>
              <a:t>Izervay ™ (avacincaptad pegol (ACP)) – Iveric Bio an Astellas Company</a:t>
            </a:r>
          </a:p>
          <a:p>
            <a:pPr lvl="2"/>
            <a:r>
              <a:rPr lang="en-US" dirty="0"/>
              <a:t>J2782 </a:t>
            </a:r>
          </a:p>
          <a:p>
            <a:pPr lvl="2"/>
            <a:r>
              <a:rPr lang="en-US" dirty="0"/>
              <a:t>20 units per eye</a:t>
            </a:r>
          </a:p>
          <a:p>
            <a:pPr lvl="2"/>
            <a:r>
              <a:rPr lang="en-US" dirty="0"/>
              <a:t>Modifier JZ</a:t>
            </a:r>
          </a:p>
          <a:p>
            <a:r>
              <a:rPr lang="en-US" dirty="0"/>
              <a:t>Eylea HD – Regeneron - Wet AMD &amp; DME</a:t>
            </a:r>
          </a:p>
          <a:p>
            <a:pPr lvl="1"/>
            <a:r>
              <a:rPr lang="en-US" dirty="0"/>
              <a:t>J0177</a:t>
            </a:r>
          </a:p>
          <a:p>
            <a:pPr lvl="1"/>
            <a:r>
              <a:rPr lang="en-US" dirty="0"/>
              <a:t>8 units per eye</a:t>
            </a:r>
          </a:p>
          <a:p>
            <a:pPr lvl="1"/>
            <a:r>
              <a:rPr lang="en-US" dirty="0"/>
              <a:t>Modifier JZ</a:t>
            </a:r>
          </a:p>
          <a:p>
            <a:endParaRPr lang="en-US" dirty="0"/>
          </a:p>
        </p:txBody>
      </p:sp>
      <p:sp>
        <p:nvSpPr>
          <p:cNvPr id="4" name="TextBox 3">
            <a:extLst>
              <a:ext uri="{FF2B5EF4-FFF2-40B4-BE49-F238E27FC236}">
                <a16:creationId xmlns:a16="http://schemas.microsoft.com/office/drawing/2014/main" id="{F4B502A6-A5BF-2ED6-2E38-5E92ADB00662}"/>
              </a:ext>
            </a:extLst>
          </p:cNvPr>
          <p:cNvSpPr txBox="1"/>
          <p:nvPr/>
        </p:nvSpPr>
        <p:spPr>
          <a:xfrm>
            <a:off x="838200" y="6215876"/>
            <a:ext cx="106435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374151"/>
                </a:solidFill>
                <a:effectLst/>
                <a:uLnTx/>
                <a:uFillTx/>
                <a:latin typeface="Aptos" panose="02110004020202020204"/>
                <a:ea typeface="+mn-ea"/>
                <a:cs typeface="+mn-cs"/>
              </a:rPr>
              <a:t>3</a:t>
            </a:r>
            <a:r>
              <a:rPr kumimoji="0" lang="en-US" sz="1100" b="0" i="0" u="none" strike="noStrike" kern="1200" cap="none" spc="0" normalizeH="0" baseline="0" noProof="0" dirty="0">
                <a:ln>
                  <a:noFill/>
                </a:ln>
                <a:solidFill>
                  <a:srgbClr val="374151"/>
                </a:solidFill>
                <a:effectLst/>
                <a:uLnTx/>
                <a:uFillTx/>
                <a:latin typeface="Aptos" panose="02110004020202020204"/>
                <a:ea typeface="+mn-ea"/>
                <a:cs typeface="+mn-cs"/>
              </a:rPr>
              <a:t>HCPCS Level II Modifiers Copyright 2024 Centers for Medicare and Medicaid Services. All rights reserved.</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CC6E01E-CD08-EB7C-3CCD-3FD428698A84}"/>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4AA28EB1-05BF-1D39-F58E-87E1B3195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B5ED4E53-9A3C-A78B-6054-940E3F3BB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711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E083-802D-CEB4-333A-0644D0621E2A}"/>
              </a:ext>
            </a:extLst>
          </p:cNvPr>
          <p:cNvSpPr>
            <a:spLocks noGrp="1"/>
          </p:cNvSpPr>
          <p:nvPr>
            <p:ph type="title"/>
          </p:nvPr>
        </p:nvSpPr>
        <p:spPr/>
        <p:txBody>
          <a:bodyPr/>
          <a:lstStyle/>
          <a:p>
            <a:r>
              <a:rPr lang="en-US" dirty="0"/>
              <a:t>Retina Biosimilar Pipeline</a:t>
            </a:r>
            <a:r>
              <a:rPr lang="en-US" baseline="30000" dirty="0"/>
              <a:t>4, 5</a:t>
            </a:r>
            <a:endParaRPr lang="en-US" dirty="0"/>
          </a:p>
        </p:txBody>
      </p:sp>
      <p:sp>
        <p:nvSpPr>
          <p:cNvPr id="3" name="Content Placeholder 2">
            <a:extLst>
              <a:ext uri="{FF2B5EF4-FFF2-40B4-BE49-F238E27FC236}">
                <a16:creationId xmlns:a16="http://schemas.microsoft.com/office/drawing/2014/main" id="{66591ADA-3B6B-F774-F956-73685A0C6DF9}"/>
              </a:ext>
            </a:extLst>
          </p:cNvPr>
          <p:cNvSpPr>
            <a:spLocks noGrp="1"/>
          </p:cNvSpPr>
          <p:nvPr>
            <p:ph idx="1"/>
          </p:nvPr>
        </p:nvSpPr>
        <p:spPr>
          <a:xfrm>
            <a:off x="838200" y="1799781"/>
            <a:ext cx="10515600" cy="4377182"/>
          </a:xfrm>
        </p:spPr>
        <p:txBody>
          <a:bodyPr>
            <a:normAutofit fontScale="92500" lnSpcReduction="20000"/>
          </a:bodyPr>
          <a:lstStyle/>
          <a:p>
            <a:r>
              <a:rPr lang="en-US" dirty="0"/>
              <a:t>Ranibizumab - Lucentis – Genentech</a:t>
            </a:r>
            <a:endParaRPr lang="en-US" dirty="0">
              <a:solidFill>
                <a:srgbClr val="FF0000"/>
              </a:solidFill>
            </a:endParaRPr>
          </a:p>
          <a:p>
            <a:pPr lvl="1"/>
            <a:r>
              <a:rPr lang="en-US" dirty="0"/>
              <a:t>XLUCANE – </a:t>
            </a:r>
            <a:r>
              <a:rPr lang="en-US" dirty="0" err="1"/>
              <a:t>XBrane</a:t>
            </a:r>
            <a:r>
              <a:rPr lang="en-US" dirty="0"/>
              <a:t> – Goal date 4/21/2024</a:t>
            </a:r>
          </a:p>
          <a:p>
            <a:pPr lvl="1"/>
            <a:r>
              <a:rPr lang="en-US" dirty="0"/>
              <a:t>LUBT010 – Lupin – Phase 3</a:t>
            </a:r>
          </a:p>
          <a:p>
            <a:r>
              <a:rPr lang="en-US" dirty="0"/>
              <a:t>Aflibercept – Eylea – Regeneron</a:t>
            </a:r>
          </a:p>
          <a:p>
            <a:pPr lvl="1"/>
            <a:r>
              <a:rPr lang="en-US" dirty="0"/>
              <a:t>Yesafili – Biocon – </a:t>
            </a:r>
            <a:r>
              <a:rPr lang="en-US" dirty="0">
                <a:solidFill>
                  <a:srgbClr val="FF0000"/>
                </a:solidFill>
              </a:rPr>
              <a:t>FDA approved 5/20/2024</a:t>
            </a:r>
          </a:p>
          <a:p>
            <a:pPr lvl="1"/>
            <a:r>
              <a:rPr lang="en-US" dirty="0"/>
              <a:t>ABP 938 – Amgen – FDA decision expected Q3-Q4 2024</a:t>
            </a:r>
          </a:p>
          <a:p>
            <a:pPr lvl="1"/>
            <a:r>
              <a:rPr lang="en-US" dirty="0"/>
              <a:t>FYB203 – Formycon – FDA decision expected June 2024</a:t>
            </a:r>
          </a:p>
          <a:p>
            <a:pPr lvl="1"/>
            <a:r>
              <a:rPr lang="en-US" dirty="0"/>
              <a:t>SB15 – Biogen-Samsung – </a:t>
            </a:r>
            <a:r>
              <a:rPr lang="en-US" dirty="0">
                <a:solidFill>
                  <a:srgbClr val="FF0000"/>
                </a:solidFill>
              </a:rPr>
              <a:t>FDA approved 5/20/2024</a:t>
            </a:r>
          </a:p>
          <a:p>
            <a:pPr lvl="1"/>
            <a:r>
              <a:rPr lang="en-US" dirty="0"/>
              <a:t>ALT-L9 – Alteogen – Pre-clinical</a:t>
            </a:r>
          </a:p>
          <a:p>
            <a:pPr lvl="1"/>
            <a:r>
              <a:rPr lang="en-US" dirty="0"/>
              <a:t>SCD411 – Sam Chun Dang – Phase 3</a:t>
            </a:r>
          </a:p>
          <a:p>
            <a:pPr lvl="1"/>
            <a:r>
              <a:rPr lang="en-US" dirty="0"/>
              <a:t>AVT06 – Alvotech – Phase 3</a:t>
            </a:r>
          </a:p>
          <a:p>
            <a:pPr lvl="1"/>
            <a:r>
              <a:rPr lang="en-US" dirty="0"/>
              <a:t>CT-P42 – Celltrion – FDA decision expected Q4 2024</a:t>
            </a:r>
          </a:p>
          <a:p>
            <a:pPr lvl="1"/>
            <a:r>
              <a:rPr lang="en-US" dirty="0"/>
              <a:t>SOK583A1 – Sandoz – Phase 3</a:t>
            </a:r>
          </a:p>
          <a:p>
            <a:pPr marL="0" indent="0">
              <a:buNone/>
            </a:pPr>
            <a:endParaRPr lang="en-US" dirty="0"/>
          </a:p>
        </p:txBody>
      </p:sp>
      <p:sp>
        <p:nvSpPr>
          <p:cNvPr id="4" name="TextBox 3">
            <a:extLst>
              <a:ext uri="{FF2B5EF4-FFF2-40B4-BE49-F238E27FC236}">
                <a16:creationId xmlns:a16="http://schemas.microsoft.com/office/drawing/2014/main" id="{F4B502A6-A5BF-2ED6-2E38-5E92ADB00662}"/>
              </a:ext>
            </a:extLst>
          </p:cNvPr>
          <p:cNvSpPr txBox="1"/>
          <p:nvPr/>
        </p:nvSpPr>
        <p:spPr>
          <a:xfrm>
            <a:off x="838200" y="6068886"/>
            <a:ext cx="1064355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374151"/>
                </a:solidFill>
                <a:effectLst/>
                <a:uLnTx/>
                <a:uFillTx/>
                <a:latin typeface="Aptos" panose="02110004020202020204"/>
                <a:ea typeface="+mn-ea"/>
                <a:cs typeface="+mn-cs"/>
              </a:rPr>
              <a:t>4</a:t>
            </a:r>
            <a:r>
              <a:rPr kumimoji="0" lang="en-US" sz="1100" b="0" i="0" u="none" strike="noStrike" kern="1200" cap="none" spc="0" normalizeH="0" baseline="0" noProof="0" dirty="0">
                <a:ln>
                  <a:noFill/>
                </a:ln>
                <a:solidFill>
                  <a:srgbClr val="374151"/>
                </a:solidFill>
                <a:effectLst/>
                <a:uLnTx/>
                <a:uFillTx/>
                <a:latin typeface="Aptos" panose="02110004020202020204"/>
                <a:ea typeface="+mn-ea"/>
                <a:cs typeface="+mn-cs"/>
              </a:rPr>
              <a:t>cencora-biosimilars-usmarketlandscape-11mar24.pdf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374151"/>
                </a:solidFill>
                <a:effectLst/>
                <a:uLnTx/>
                <a:uFillTx/>
                <a:latin typeface="Aptos" panose="02110004020202020204"/>
                <a:ea typeface="+mn-ea"/>
                <a:cs typeface="+mn-cs"/>
              </a:rPr>
              <a:t>5</a:t>
            </a:r>
            <a:r>
              <a:rPr kumimoji="0" lang="en-US" sz="1100" b="0" i="0" u="none" strike="noStrike" kern="1200" cap="none" spc="0" normalizeH="0" baseline="0" noProof="0" dirty="0">
                <a:ln>
                  <a:noFill/>
                </a:ln>
                <a:solidFill>
                  <a:srgbClr val="374151"/>
                </a:solidFill>
                <a:effectLst/>
                <a:uLnTx/>
                <a:uFillTx/>
                <a:latin typeface="Aptos" panose="02110004020202020204"/>
                <a:ea typeface="+mn-ea"/>
                <a:cs typeface="+mn-cs"/>
              </a:rPr>
              <a:t>https://biosimilarsrr.com/us-biosimilar-filings/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4151"/>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15864271-15BB-E26A-FB27-4BB5641F4D60}"/>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C0444CB0-F12C-F97D-72A9-44A9628A9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D48CE6E2-BA66-A7D8-1360-95898057C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085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E083-802D-CEB4-333A-0644D0621E2A}"/>
              </a:ext>
            </a:extLst>
          </p:cNvPr>
          <p:cNvSpPr>
            <a:spLocks noGrp="1"/>
          </p:cNvSpPr>
          <p:nvPr>
            <p:ph type="title"/>
          </p:nvPr>
        </p:nvSpPr>
        <p:spPr/>
        <p:txBody>
          <a:bodyPr/>
          <a:lstStyle/>
          <a:p>
            <a:r>
              <a:rPr lang="en-US" dirty="0"/>
              <a:t>Retina Drug Pipeline</a:t>
            </a:r>
          </a:p>
        </p:txBody>
      </p:sp>
      <p:sp>
        <p:nvSpPr>
          <p:cNvPr id="3" name="Content Placeholder 2">
            <a:extLst>
              <a:ext uri="{FF2B5EF4-FFF2-40B4-BE49-F238E27FC236}">
                <a16:creationId xmlns:a16="http://schemas.microsoft.com/office/drawing/2014/main" id="{66591ADA-3B6B-F774-F956-73685A0C6DF9}"/>
              </a:ext>
            </a:extLst>
          </p:cNvPr>
          <p:cNvSpPr>
            <a:spLocks noGrp="1"/>
          </p:cNvSpPr>
          <p:nvPr>
            <p:ph idx="1"/>
          </p:nvPr>
        </p:nvSpPr>
        <p:spPr>
          <a:xfrm>
            <a:off x="838200" y="1799781"/>
            <a:ext cx="10515600" cy="4377182"/>
          </a:xfrm>
        </p:spPr>
        <p:txBody>
          <a:bodyPr>
            <a:normAutofit lnSpcReduction="10000"/>
          </a:bodyPr>
          <a:lstStyle/>
          <a:p>
            <a:r>
              <a:rPr lang="en-US" dirty="0" err="1"/>
              <a:t>Sozinibercept</a:t>
            </a:r>
            <a:r>
              <a:rPr lang="en-US" dirty="0"/>
              <a:t> (OPT 302) - Opthea Limited</a:t>
            </a:r>
            <a:r>
              <a:rPr lang="en-US" baseline="30000" dirty="0"/>
              <a:t>6</a:t>
            </a:r>
            <a:endParaRPr lang="en-US" dirty="0"/>
          </a:p>
          <a:p>
            <a:pPr lvl="1"/>
            <a:r>
              <a:rPr lang="en-US" dirty="0"/>
              <a:t>Wet AMD &amp; DME treatment in combination with existing VEGF-A</a:t>
            </a:r>
            <a:r>
              <a:rPr lang="en-US" dirty="0">
                <a:solidFill>
                  <a:srgbClr val="FF0000"/>
                </a:solidFill>
              </a:rPr>
              <a:t> </a:t>
            </a:r>
          </a:p>
          <a:p>
            <a:pPr lvl="2"/>
            <a:r>
              <a:rPr lang="en-US" dirty="0"/>
              <a:t>Agnostic addition to combination drug</a:t>
            </a:r>
          </a:p>
          <a:p>
            <a:pPr lvl="1"/>
            <a:r>
              <a:rPr lang="en-US" dirty="0"/>
              <a:t>Wet AMD Phase 3 data anticipated by mid-2025</a:t>
            </a:r>
          </a:p>
          <a:p>
            <a:pPr lvl="1"/>
            <a:r>
              <a:rPr lang="en-US" dirty="0"/>
              <a:t>DME Phase 1/2A complete</a:t>
            </a:r>
          </a:p>
          <a:p>
            <a:r>
              <a:rPr lang="en-US" dirty="0"/>
              <a:t>ONS-5010/LYTENAVA™ (bevacizumab-vikg) – Outlook Therapeutics</a:t>
            </a:r>
            <a:r>
              <a:rPr lang="en-US" baseline="30000" dirty="0"/>
              <a:t>7</a:t>
            </a:r>
            <a:r>
              <a:rPr lang="en-US" dirty="0"/>
              <a:t>	</a:t>
            </a:r>
          </a:p>
          <a:p>
            <a:pPr lvl="1"/>
            <a:r>
              <a:rPr lang="en-US" dirty="0"/>
              <a:t>Special Protocol Assessment from FDA </a:t>
            </a:r>
          </a:p>
          <a:p>
            <a:pPr lvl="1"/>
            <a:r>
              <a:rPr lang="en-US" dirty="0"/>
              <a:t>Expected resubmission of the Biologics License Application (BLA) by the end of 2024</a:t>
            </a:r>
          </a:p>
          <a:p>
            <a:pPr lvl="1"/>
            <a:r>
              <a:rPr lang="en-US" dirty="0"/>
              <a:t>NORSE EIGHT study </a:t>
            </a:r>
          </a:p>
          <a:p>
            <a:endParaRPr lang="en-US" dirty="0"/>
          </a:p>
          <a:p>
            <a:pPr marL="0" indent="0">
              <a:buNone/>
            </a:pPr>
            <a:endParaRPr lang="en-US" dirty="0"/>
          </a:p>
        </p:txBody>
      </p:sp>
      <p:sp>
        <p:nvSpPr>
          <p:cNvPr id="4" name="TextBox 3">
            <a:extLst>
              <a:ext uri="{FF2B5EF4-FFF2-40B4-BE49-F238E27FC236}">
                <a16:creationId xmlns:a16="http://schemas.microsoft.com/office/drawing/2014/main" id="{F4B502A6-A5BF-2ED6-2E38-5E92ADB00662}"/>
              </a:ext>
            </a:extLst>
          </p:cNvPr>
          <p:cNvSpPr txBox="1"/>
          <p:nvPr/>
        </p:nvSpPr>
        <p:spPr>
          <a:xfrm>
            <a:off x="838200" y="6062663"/>
            <a:ext cx="105156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374151"/>
                </a:solidFill>
                <a:effectLst/>
                <a:uLnTx/>
                <a:uFillTx/>
                <a:latin typeface="Aptos" panose="02110004020202020204"/>
                <a:ea typeface="+mn-ea"/>
                <a:cs typeface="+mn-cs"/>
                <a:hlinkClick r:id="rId2"/>
              </a:rPr>
              <a:t>6</a:t>
            </a:r>
            <a:r>
              <a:rPr kumimoji="0" lang="en-US" sz="1100" b="0" i="0" u="none" strike="noStrike" kern="1200" cap="none" spc="0" normalizeH="0" baseline="0" noProof="0" dirty="0">
                <a:ln>
                  <a:noFill/>
                </a:ln>
                <a:solidFill>
                  <a:srgbClr val="374151"/>
                </a:solidFill>
                <a:effectLst/>
                <a:uLnTx/>
                <a:uFillTx/>
                <a:latin typeface="Aptos" panose="02110004020202020204"/>
                <a:ea typeface="+mn-ea"/>
                <a:cs typeface="+mn-cs"/>
                <a:hlinkClick r:id="rId2"/>
              </a:rPr>
              <a:t>https://ir.outlooktherapeutics.com/news-releases/news-release-details/outlook-therapeuticsr-doses-first-subject-norse-eight</a:t>
            </a:r>
            <a:b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100" b="0" i="0" u="none" strike="noStrike" kern="1200" cap="none" spc="0" normalizeH="0" baseline="30000" noProof="0" dirty="0">
                <a:ln>
                  <a:noFill/>
                </a:ln>
                <a:solidFill>
                  <a:prstClr val="black"/>
                </a:solidFill>
                <a:effectLst/>
                <a:uLnTx/>
                <a:uFillTx/>
                <a:latin typeface="Aptos" panose="02110004020202020204"/>
                <a:ea typeface="+mn-ea"/>
                <a:cs typeface="+mn-cs"/>
              </a:rPr>
              <a:t>7</a:t>
            </a: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https://opthea.com/clinical-trials/#</a:t>
            </a: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85FEB52-6433-BF28-82FD-B96744CEB9C5}"/>
              </a:ext>
            </a:extLst>
          </p:cNvPr>
          <p:cNvSpPr txBox="1"/>
          <p:nvPr/>
        </p:nvSpPr>
        <p:spPr>
          <a:xfrm>
            <a:off x="0" y="6583680"/>
            <a:ext cx="12192000" cy="274320"/>
          </a:xfrm>
          <a:prstGeom prst="rect">
            <a:avLst/>
          </a:prstGeom>
          <a:solidFill>
            <a:srgbClr val="0F479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descr="A blue and black logo&#10;&#10;Description automatically generated">
            <a:extLst>
              <a:ext uri="{FF2B5EF4-FFF2-40B4-BE49-F238E27FC236}">
                <a16:creationId xmlns:a16="http://schemas.microsoft.com/office/drawing/2014/main" id="{665D48B8-A0DD-2DCC-8116-3A05971EB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439" y="5720912"/>
            <a:ext cx="1380744" cy="776830"/>
          </a:xfrm>
          <a:prstGeom prst="rect">
            <a:avLst/>
          </a:prstGeom>
        </p:spPr>
      </p:pic>
      <p:sp>
        <p:nvSpPr>
          <p:cNvPr id="7" name="sketch line">
            <a:extLst>
              <a:ext uri="{FF2B5EF4-FFF2-40B4-BE49-F238E27FC236}">
                <a16:creationId xmlns:a16="http://schemas.microsoft.com/office/drawing/2014/main" id="{21E5E915-13BE-90AE-616A-81929BD65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B5C1DF"/>
          </a:solidFill>
          <a:ln w="41275" cap="rnd" cmpd="sng" algn="ctr">
            <a:solidFill>
              <a:srgbClr val="B5C1DF"/>
            </a:solidFill>
            <a:prstDash val="solid"/>
            <a:round/>
            <a:extLst>
              <a:ext uri="{C807C97D-BFC1-408E-A445-0C87EB9F89A2}">
                <ask:lineSketchStyleProps xmlns:ask="http://schemas.microsoft.com/office/drawing/2018/sketchyshapes" sd="1219033472">
                  <a:prstGeom prst="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3106778"/>
      </p:ext>
    </p:extLst>
  </p:cSld>
  <p:clrMapOvr>
    <a:masterClrMapping/>
  </p:clrMapOvr>
</p:sld>
</file>

<file path=ppt/theme/theme1.xml><?xml version="1.0" encoding="utf-8"?>
<a:theme xmlns:a="http://schemas.openxmlformats.org/drawingml/2006/main" name="AmerisourceBergen PPT Master">
  <a:themeElements>
    <a:clrScheme name="AB">
      <a:dk1>
        <a:srgbClr val="3C289B"/>
      </a:dk1>
      <a:lt1>
        <a:sysClr val="window" lastClr="FFFFFF"/>
      </a:lt1>
      <a:dk2>
        <a:srgbClr val="464646"/>
      </a:dk2>
      <a:lt2>
        <a:srgbClr val="E6E6E6"/>
      </a:lt2>
      <a:accent1>
        <a:srgbClr val="3C289B"/>
      </a:accent1>
      <a:accent2>
        <a:srgbClr val="00B4E6"/>
      </a:accent2>
      <a:accent3>
        <a:srgbClr val="E6008C"/>
      </a:accent3>
      <a:accent4>
        <a:srgbClr val="00DC8C"/>
      </a:accent4>
      <a:accent5>
        <a:srgbClr val="F03200"/>
      </a:accent5>
      <a:accent6>
        <a:srgbClr val="FAEB1E"/>
      </a:accent6>
      <a:hlink>
        <a:srgbClr val="3C289B"/>
      </a:hlink>
      <a:folHlink>
        <a:srgbClr val="E6E6E6"/>
      </a:folHlink>
    </a:clrScheme>
    <a:fontScheme name="AB">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000" smtClean="0">
            <a:solidFill>
              <a:schemeClr val="tx2"/>
            </a:solidFill>
          </a:defRPr>
        </a:defPPr>
      </a:lstStyle>
    </a:txDef>
  </a:objectDefaults>
  <a:extraClrSchemeLst/>
  <a:custClrLst>
    <a:custClr name="Pine | 13 82 87">
      <a:srgbClr val="0D5257"/>
    </a:custClr>
    <a:custClr name="Teal | 39 153 137">
      <a:srgbClr val="279989"/>
    </a:custClr>
    <a:custClr name="Eggshell | 141 185 202">
      <a:srgbClr val="8DB9CA"/>
    </a:custClr>
    <a:custClr name="Mushroom | 121 110 101">
      <a:srgbClr val="796E65"/>
    </a:custClr>
    <a:custClr name="Cream | 245 225 164">
      <a:srgbClr val="F5E1A4"/>
    </a:custClr>
    <a:custClr name="Clementine | 255 164 0">
      <a:srgbClr val="FFA400"/>
    </a:custClr>
    <a:custClr name="Marshmallow | 241 189 200">
      <a:srgbClr val="F1BDC8"/>
    </a:custClr>
    <a:custClr name="Grape | 137 59 103">
      <a:srgbClr val="893B67"/>
    </a:custClr>
    <a:custClr name="Plum | 103 33 70">
      <a:srgbClr val="672146"/>
    </a:custClr>
  </a:custClrLst>
  <a:extLst>
    <a:ext uri="{05A4C25C-085E-4340-85A3-A5531E510DB2}">
      <thm15:themeFamily xmlns:thm15="http://schemas.microsoft.com/office/thememl/2012/main" name="201223_AB_PPT_16-9_Template" id="{473EA621-7291-CB48-8FD9-1142531C6066}" vid="{ADBED03F-530D-E549-BE04-50DB3E9E0ADA}"/>
    </a:ext>
  </a:extLst>
</a:theme>
</file>

<file path=ppt/theme/theme2.xml><?xml version="1.0" encoding="utf-8"?>
<a:theme xmlns:a="http://schemas.openxmlformats.org/drawingml/2006/main" name="1_AmerisourceBergen PPT Master">
  <a:themeElements>
    <a:clrScheme name="AB">
      <a:dk1>
        <a:srgbClr val="3C289B"/>
      </a:dk1>
      <a:lt1>
        <a:sysClr val="window" lastClr="FFFFFF"/>
      </a:lt1>
      <a:dk2>
        <a:srgbClr val="464646"/>
      </a:dk2>
      <a:lt2>
        <a:srgbClr val="E6E6E6"/>
      </a:lt2>
      <a:accent1>
        <a:srgbClr val="3C289B"/>
      </a:accent1>
      <a:accent2>
        <a:srgbClr val="00B4E6"/>
      </a:accent2>
      <a:accent3>
        <a:srgbClr val="E6008C"/>
      </a:accent3>
      <a:accent4>
        <a:srgbClr val="00DC8C"/>
      </a:accent4>
      <a:accent5>
        <a:srgbClr val="F03200"/>
      </a:accent5>
      <a:accent6>
        <a:srgbClr val="FAEB1E"/>
      </a:accent6>
      <a:hlink>
        <a:srgbClr val="3C289B"/>
      </a:hlink>
      <a:folHlink>
        <a:srgbClr val="E6E6E6"/>
      </a:folHlink>
    </a:clrScheme>
    <a:fontScheme name="AB">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000" smtClean="0">
            <a:solidFill>
              <a:schemeClr val="tx2"/>
            </a:solidFill>
          </a:defRPr>
        </a:defPPr>
      </a:lstStyle>
    </a:txDef>
  </a:objectDefaults>
  <a:extraClrSchemeLst/>
  <a:custClrLst>
    <a:custClr name="Pine | 13 82 87">
      <a:srgbClr val="0D5257"/>
    </a:custClr>
    <a:custClr name="Teal | 39 153 137">
      <a:srgbClr val="279989"/>
    </a:custClr>
    <a:custClr name="Eggshell | 141 185 202">
      <a:srgbClr val="8DB9CA"/>
    </a:custClr>
    <a:custClr name="Mushroom | 121 110 101">
      <a:srgbClr val="796E65"/>
    </a:custClr>
    <a:custClr name="Cream | 245 225 164">
      <a:srgbClr val="F5E1A4"/>
    </a:custClr>
    <a:custClr name="Clementine | 255 164 0">
      <a:srgbClr val="FFA400"/>
    </a:custClr>
    <a:custClr name="Marshmallow | 241 189 200">
      <a:srgbClr val="F1BDC8"/>
    </a:custClr>
    <a:custClr name="Grape | 137 59 103">
      <a:srgbClr val="893B67"/>
    </a:custClr>
    <a:custClr name="Plum | 103 33 70">
      <a:srgbClr val="672146"/>
    </a:custClr>
  </a:custClrLst>
  <a:extLst>
    <a:ext uri="{05A4C25C-085E-4340-85A3-A5531E510DB2}">
      <thm15:themeFamily xmlns:thm15="http://schemas.microsoft.com/office/thememl/2012/main" name="201223_AB_PPT_16-9_Template" id="{473EA621-7291-CB48-8FD9-1142531C6066}" vid="{ADBED03F-530D-E549-BE04-50DB3E9E0ADA}"/>
    </a:ext>
  </a:extLst>
</a:theme>
</file>

<file path=ppt/theme/theme3.xml><?xml version="1.0" encoding="utf-8"?>
<a:theme xmlns:a="http://schemas.openxmlformats.org/drawingml/2006/main" name="1_Amerisourceberger PPT Master">
  <a:themeElements>
    <a:clrScheme name="AB">
      <a:dk1>
        <a:srgbClr val="3C289B"/>
      </a:dk1>
      <a:lt1>
        <a:sysClr val="window" lastClr="FFFFFF"/>
      </a:lt1>
      <a:dk2>
        <a:srgbClr val="464646"/>
      </a:dk2>
      <a:lt2>
        <a:srgbClr val="E6E6E6"/>
      </a:lt2>
      <a:accent1>
        <a:srgbClr val="3C289B"/>
      </a:accent1>
      <a:accent2>
        <a:srgbClr val="00B4E6"/>
      </a:accent2>
      <a:accent3>
        <a:srgbClr val="E6008C"/>
      </a:accent3>
      <a:accent4>
        <a:srgbClr val="00DC8C"/>
      </a:accent4>
      <a:accent5>
        <a:srgbClr val="F03200"/>
      </a:accent5>
      <a:accent6>
        <a:srgbClr val="FAEB1E"/>
      </a:accent6>
      <a:hlink>
        <a:srgbClr val="3C289B"/>
      </a:hlink>
      <a:folHlink>
        <a:srgbClr val="E6E6E6"/>
      </a:folHlink>
    </a:clrScheme>
    <a:fontScheme name="AB">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000" smtClean="0">
            <a:solidFill>
              <a:schemeClr val="tx2"/>
            </a:solidFill>
          </a:defRPr>
        </a:defPPr>
      </a:lstStyle>
    </a:txDef>
  </a:objectDefaults>
  <a:extraClrSchemeLst/>
  <a:extLst>
    <a:ext uri="{05A4C25C-085E-4340-85A3-A5531E510DB2}">
      <thm15:themeFamily xmlns:thm15="http://schemas.microsoft.com/office/thememl/2012/main" name="AB-AB-PPT-16-9-201110-Template" id="{F21C7462-4F5A-464B-B717-A9FC9486DFCE}" vid="{B79263E4-BB03-EA47-8ABF-A9D7EB7D7715}"/>
    </a:ext>
  </a:extLst>
</a:theme>
</file>

<file path=ppt/theme/theme4.xml><?xml version="1.0" encoding="utf-8"?>
<a:theme xmlns:a="http://schemas.openxmlformats.org/drawingml/2006/main" name="1_Cencora Exchange 2024">
  <a:themeElements>
    <a:clrScheme name="Custom 1">
      <a:dk1>
        <a:srgbClr val="3B3B3B"/>
      </a:dk1>
      <a:lt1>
        <a:srgbClr val="FFFFFF"/>
      </a:lt1>
      <a:dk2>
        <a:srgbClr val="3B3B3B"/>
      </a:dk2>
      <a:lt2>
        <a:srgbClr val="E7E6E6"/>
      </a:lt2>
      <a:accent1>
        <a:srgbClr val="461E96"/>
      </a:accent1>
      <a:accent2>
        <a:srgbClr val="00B4E6"/>
      </a:accent2>
      <a:accent3>
        <a:srgbClr val="E6008C"/>
      </a:accent3>
      <a:accent4>
        <a:srgbClr val="00DC8C"/>
      </a:accent4>
      <a:accent5>
        <a:srgbClr val="3B3B3B"/>
      </a:accent5>
      <a:accent6>
        <a:srgbClr val="FAEB1E"/>
      </a:accent6>
      <a:hlink>
        <a:srgbClr val="E6008C"/>
      </a:hlink>
      <a:folHlink>
        <a:srgbClr val="00B4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Custom 21">
      <a:dk1>
        <a:sysClr val="windowText" lastClr="000000"/>
      </a:dk1>
      <a:lt1>
        <a:sysClr val="window" lastClr="FFFFFF"/>
      </a:lt1>
      <a:dk2>
        <a:srgbClr val="242852"/>
      </a:dk2>
      <a:lt2>
        <a:srgbClr val="B5C1DF"/>
      </a:lt2>
      <a:accent1>
        <a:srgbClr val="4A66AC"/>
      </a:accent1>
      <a:accent2>
        <a:srgbClr val="B5C1DF"/>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7F97B409F7244FBFABAEB6E3200BF2" ma:contentTypeVersion="18" ma:contentTypeDescription="Create a new document." ma:contentTypeScope="" ma:versionID="52192a95247eecf9504eef7eba86aba0">
  <xsd:schema xmlns:xsd="http://www.w3.org/2001/XMLSchema" xmlns:xs="http://www.w3.org/2001/XMLSchema" xmlns:p="http://schemas.microsoft.com/office/2006/metadata/properties" xmlns:ns2="e1dbabf1-eebe-443b-855a-a1519157840e" xmlns:ns3="eab00432-e92e-437d-bd5f-93b106d6849f" targetNamespace="http://schemas.microsoft.com/office/2006/metadata/properties" ma:root="true" ma:fieldsID="cb043580bcafcfd1f39f99727cc1c61a" ns2:_="" ns3:_="">
    <xsd:import namespace="e1dbabf1-eebe-443b-855a-a1519157840e"/>
    <xsd:import namespace="eab00432-e92e-437d-bd5f-93b106d684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babf1-eebe-443b-855a-a151915784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c8288c-6099-4289-a83d-50ac0de6e45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b00432-e92e-437d-bd5f-93b106d6849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0e290b0-99c1-44fd-873f-52a6249ac7a0}" ma:internalName="TaxCatchAll" ma:showField="CatchAllData" ma:web="eab00432-e92e-437d-bd5f-93b106d684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dbabf1-eebe-443b-855a-a1519157840e">
      <Terms xmlns="http://schemas.microsoft.com/office/infopath/2007/PartnerControls"/>
    </lcf76f155ced4ddcb4097134ff3c332f>
    <TaxCatchAll xmlns="eab00432-e92e-437d-bd5f-93b106d6849f" xsi:nil="true"/>
  </documentManagement>
</p:properties>
</file>

<file path=customXml/itemProps1.xml><?xml version="1.0" encoding="utf-8"?>
<ds:datastoreItem xmlns:ds="http://schemas.openxmlformats.org/officeDocument/2006/customXml" ds:itemID="{4C1740D3-82F4-4630-8C18-C54D74BFFFD2}">
  <ds:schemaRefs>
    <ds:schemaRef ds:uri="http://schemas.microsoft.com/sharepoint/v3/contenttype/forms"/>
  </ds:schemaRefs>
</ds:datastoreItem>
</file>

<file path=customXml/itemProps2.xml><?xml version="1.0" encoding="utf-8"?>
<ds:datastoreItem xmlns:ds="http://schemas.openxmlformats.org/officeDocument/2006/customXml" ds:itemID="{2B90E083-C4E4-44D4-AC03-F6F7DD3A7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babf1-eebe-443b-855a-a1519157840e"/>
    <ds:schemaRef ds:uri="eab00432-e92e-437d-bd5f-93b106d68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CF9809-0F56-44CC-BC71-485C0699F279}">
  <ds:schemaRefs>
    <ds:schemaRef ds:uri="http://schemas.microsoft.com/office/2006/metadata/properties"/>
    <ds:schemaRef ds:uri="http://schemas.microsoft.com/office/infopath/2007/PartnerControls"/>
    <ds:schemaRef ds:uri="e1dbabf1-eebe-443b-855a-a1519157840e"/>
    <ds:schemaRef ds:uri="eab00432-e92e-437d-bd5f-93b106d6849f"/>
  </ds:schemaRefs>
</ds:datastoreItem>
</file>

<file path=docProps/app.xml><?xml version="1.0" encoding="utf-8"?>
<Properties xmlns="http://schemas.openxmlformats.org/officeDocument/2006/extended-properties" xmlns:vt="http://schemas.openxmlformats.org/officeDocument/2006/docPropsVTypes">
  <TotalTime>1521</TotalTime>
  <Words>5222</Words>
  <Application>Microsoft Macintosh PowerPoint</Application>
  <PresentationFormat>Widescreen</PresentationFormat>
  <Paragraphs>1137</Paragraphs>
  <Slides>37</Slides>
  <Notes>14</Notes>
  <HiddenSlides>1</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37</vt:i4>
      </vt:variant>
    </vt:vector>
  </HeadingPairs>
  <TitlesOfParts>
    <vt:vector size="54" baseType="lpstr">
      <vt:lpstr>Aptos</vt:lpstr>
      <vt:lpstr>Aptos Display</vt:lpstr>
      <vt:lpstr>Aptos Narrow</vt:lpstr>
      <vt:lpstr>Arial</vt:lpstr>
      <vt:lpstr>Calibri</vt:lpstr>
      <vt:lpstr>Calibri Light</vt:lpstr>
      <vt:lpstr>MdFago</vt:lpstr>
      <vt:lpstr>Space Grotesk Light</vt:lpstr>
      <vt:lpstr>Symbol</vt:lpstr>
      <vt:lpstr>System Font Regular</vt:lpstr>
      <vt:lpstr>AmerisourceBergen PPT Master</vt:lpstr>
      <vt:lpstr>1_AmerisourceBergen PPT Master</vt:lpstr>
      <vt:lpstr>1_Amerisourceberger PPT Master</vt:lpstr>
      <vt:lpstr>1_Cencora Exchange 2024</vt:lpstr>
      <vt:lpstr>1_Office Theme</vt:lpstr>
      <vt:lpstr>3_Office Theme</vt:lpstr>
      <vt:lpstr>4_Office Theme</vt:lpstr>
      <vt:lpstr>2024 SPN Vision  Exchange </vt:lpstr>
      <vt:lpstr>PowerPoint Presentation</vt:lpstr>
      <vt:lpstr>Legislative Update: Reimbursement Challenges &amp; Pearls</vt:lpstr>
      <vt:lpstr>Elizabeth Cifers, MBA, MSW, CHC, CPC Elizabeth Cifers Consulting, LLC</vt:lpstr>
      <vt:lpstr>New ICD-10-CM Codes1 </vt:lpstr>
      <vt:lpstr>E&amp;M Changes Effective January 1, 20242</vt:lpstr>
      <vt:lpstr>New Permanent HCPCS Codes3</vt:lpstr>
      <vt:lpstr>Retina Biosimilar Pipeline4, 5</vt:lpstr>
      <vt:lpstr>Retina Drug Pipeline</vt:lpstr>
      <vt:lpstr>503B Compounded vs. FDA-Approved Bevacizumab8</vt:lpstr>
      <vt:lpstr>J3490, J3590 &amp; C9399 – Unclassified HCPCS Codes, aka Not Otherwise Classified (NOC)9</vt:lpstr>
      <vt:lpstr>Journey of Retina NOC Drugs: J3490, J3590, &amp; C939910 </vt:lpstr>
      <vt:lpstr>Biosimilars11</vt:lpstr>
      <vt:lpstr>Biosimilars13</vt:lpstr>
      <vt:lpstr>CMS Payment Rules for Drugs and Biologics – Inflation-Adjusted Coinsurance Policy14</vt:lpstr>
      <vt:lpstr>Sequestration15, 16</vt:lpstr>
      <vt:lpstr>Payment Allowance Limits for Medicare Part B Drugs17</vt:lpstr>
      <vt:lpstr>Office-Based Medicare Payment Comparison  2023 vs. January 1 – March 8, 202418</vt:lpstr>
      <vt:lpstr>Office-Based Medicare Payment Comparison  2023 vs. March 9 – December 31, 202419</vt:lpstr>
      <vt:lpstr>New Category I CPT Code20</vt:lpstr>
      <vt:lpstr>New Category III CPT Code</vt:lpstr>
      <vt:lpstr>Inherited retinal diseases(IRD)/Cell and Gene Therapy (CGT) </vt:lpstr>
      <vt:lpstr>Inherited retinal diseases (IRD)/Cell and Gene Therapy (CGT) </vt:lpstr>
      <vt:lpstr>Inherited Retinal Diseases/Cell and Gene Therapy (CGT) Pipeline25</vt:lpstr>
      <vt:lpstr>Diagnostic Testing Dos and Don’ts</vt:lpstr>
      <vt:lpstr>Diagnostic Testing Dos and Don’ts</vt:lpstr>
      <vt:lpstr>National Correct Coding Initiative (NCCI) Edits – PTP and MUE – Diagnostic Testing26, 27</vt:lpstr>
      <vt:lpstr>Retina Surgery - Billing Pearls</vt:lpstr>
      <vt:lpstr>Retina Surgery - Billing Pearls</vt:lpstr>
      <vt:lpstr>National Correct Coding Initiative (NCCI) Edits – PTP and MUE – Surgical Codes30, 31</vt:lpstr>
      <vt:lpstr>CMS Interoperability and Prior Authorization Final Rule (CMS-0057-F)32</vt:lpstr>
      <vt:lpstr>CMS Interoperability and Prior Authorization Final Rule Overview – Provisions33</vt:lpstr>
      <vt:lpstr>Prior Authorization effective January 1, 202634</vt:lpstr>
      <vt:lpstr>Prior Authorization in Retina</vt:lpstr>
      <vt:lpstr>Prior Authorization in Retina – Drugs36</vt:lpstr>
      <vt:lpstr>Thank You!   Elizabeth Cifers, MBA, MSW, CHC, CPC  www.elizabethcconsulting.com  elizabeth@elizabethcconsulting.com </vt:lpstr>
      <vt:lpstr>2024 SPN Vision  Exchange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Hutson</dc:creator>
  <cp:lastModifiedBy>drew lawless</cp:lastModifiedBy>
  <cp:revision>39</cp:revision>
  <dcterms:created xsi:type="dcterms:W3CDTF">2024-06-04T14:30:39Z</dcterms:created>
  <dcterms:modified xsi:type="dcterms:W3CDTF">2024-06-15T11:21:42Z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0x010100CB7F97B409F7244FBFABAEB6E3200BF2</vt:lpwstr>
  </property>
</Properties>
</file>