
<file path=[Content_Types].xml><?xml version="1.0" encoding="utf-8"?>
<Types xmlns="http://schemas.openxmlformats.org/package/2006/content-types">
  <Default Extension="jpeg" ContentType="image/jpeg"/>
  <Default Extension="jpg" ContentType="image/jpeg"/>
  <Default Extension="m4v" ContentType="video/unknown"/>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3"/>
    <p:sldMasterId id="2147483668" r:id="rId4"/>
    <p:sldMasterId id="2147483698" r:id="rId5"/>
  </p:sldMasterIdLst>
  <p:notesMasterIdLst>
    <p:notesMasterId r:id="rId73"/>
  </p:notesMasterIdLst>
  <p:sldIdLst>
    <p:sldId id="2147482431" r:id="rId6"/>
    <p:sldId id="2147474699" r:id="rId7"/>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2147482432" r:id="rId7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1pPr>
    <a:lvl2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2pPr>
    <a:lvl3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3pPr>
    <a:lvl4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4pPr>
    <a:lvl5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5pPr>
    <a:lvl6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6pPr>
    <a:lvl7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7pPr>
    <a:lvl8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8pPr>
    <a:lvl9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rgbClr val="375A7D"/>
          </a:solidFill>
        </a:fill>
      </a:tcStyle>
    </a:wholeTbl>
    <a:band2H>
      <a:tcTxStyle/>
      <a:tcStyle>
        <a:tcBdr/>
        <a:fill>
          <a:solidFill>
            <a:srgbClr val="3B7499"/>
          </a:solidFill>
        </a:fill>
      </a:tcStyle>
    </a:band2H>
    <a:firstCo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rgbClr val="53D5FD"/>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Col>
    <a:la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rgbClr val="53D5FD"/>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lastRow>
    <a:fir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rgbClr val="53D5FD"/>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Row>
  </a:tblStyle>
  <a:tblStyle styleId="{C7B018BB-80A7-4F77-B60F-C8B233D01FF8}" styleName="">
    <a:tblBg/>
    <a:wholeTbl>
      <a:tcTxStyle b="off" i="off">
        <a:font>
          <a:latin typeface="Avenir Medium"/>
          <a:ea typeface="Avenir Medium"/>
          <a:cs typeface="Avenir Medium"/>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0A0A0A">
              <a:alpha val="92000"/>
            </a:srgbClr>
          </a:solidFill>
        </a:fill>
      </a:tcStyle>
    </a:band2H>
    <a:firstCol>
      <a:tcTxStyle b="off" i="off">
        <a:font>
          <a:latin typeface="Avenir Medium"/>
          <a:ea typeface="Avenir Medium"/>
          <a:cs typeface="Avenir Medium"/>
        </a:font>
        <a:srgbClr val="FFFFFF"/>
      </a:tcTxStyle>
      <a:tcStyle>
        <a:tcBdr>
          <a:left>
            <a:ln w="25400" cap="flat">
              <a:solidFill>
                <a:srgbClr val="000000"/>
              </a:solidFill>
              <a:prstDash val="solid"/>
              <a:miter lim="400000"/>
            </a:ln>
          </a:left>
          <a:right>
            <a:ln w="635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635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635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EEE7283C-3CF3-47DC-8721-378D4A62B228}"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noFill/>
        </a:fill>
      </a:tcStyle>
    </a:wholeTbl>
    <a:band2H>
      <a:tcTxStyle/>
      <a:tcStyle>
        <a:tcBdr/>
        <a:fill>
          <a:solidFill>
            <a:srgbClr val="00EDFF">
              <a:alpha val="24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solidFill>
                <a:schemeClr val="accent2">
                  <a:satOff val="-5186"/>
                  <a:lumOff val="-28409"/>
                </a:schemeClr>
              </a:solidFill>
              <a:prstDash val="solid"/>
              <a:miter lim="400000"/>
            </a:ln>
          </a:insideV>
        </a:tcBdr>
        <a:fill>
          <a:solidFill>
            <a:schemeClr val="accent2">
              <a:satOff val="-5186"/>
              <a:lumOff val="-12389"/>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solidFill>
            <a:schemeClr val="accent2">
              <a:satOff val="-5186"/>
              <a:lumOff val="-28409"/>
            </a:schemeClr>
          </a:solidFill>
        </a:fill>
      </a:tcStyle>
    </a:firstRow>
  </a:tblStyle>
  <a:tblStyle styleId="{CF821DB8-F4EB-4A41-A1BA-3FCAFE7338EE}" styleName="">
    <a:tblBg/>
    <a:wholeTbl>
      <a:tcTxStyle b="off" i="off">
        <a:fontRef idx="minor">
          <a:srgbClr val="FFFFFF"/>
        </a:fontRef>
        <a:srgbClr val="FFFFFF"/>
      </a:tcTxStyle>
      <a:tcStyle>
        <a:tcBdr>
          <a:left>
            <a:ln w="12700" cap="flat">
              <a:noFill/>
              <a:miter lim="400000"/>
            </a:ln>
          </a:left>
          <a:right>
            <a:ln w="12700" cap="flat">
              <a:noFill/>
              <a:miter lim="400000"/>
            </a:ln>
          </a:right>
          <a:top>
            <a:ln w="25400" cap="rnd">
              <a:solidFill>
                <a:srgbClr val="4F4F4F"/>
              </a:solidFill>
              <a:custDash>
                <a:ds d="100000" sp="200000"/>
              </a:custDash>
              <a:miter lim="400000"/>
            </a:ln>
          </a:top>
          <a:bottom>
            <a:ln w="25400" cap="rnd">
              <a:solidFill>
                <a:srgbClr val="4F4F4F"/>
              </a:solidFill>
              <a:custDash>
                <a:ds d="100000" sp="200000"/>
              </a:custDash>
              <a:miter lim="400000"/>
            </a:ln>
          </a:bottom>
          <a:insideH>
            <a:ln w="25400" cap="rnd">
              <a:solidFill>
                <a:srgbClr val="4F4F4F"/>
              </a:solidFill>
              <a:custDash>
                <a:ds d="100000" sp="200000"/>
              </a:custDash>
              <a:miter lim="400000"/>
            </a:ln>
          </a:insideH>
          <a:insideV>
            <a:ln w="12700" cap="flat">
              <a:noFill/>
              <a:miter lim="400000"/>
            </a:ln>
          </a:insideV>
        </a:tcBdr>
        <a:fill>
          <a:noFill/>
        </a:fill>
      </a:tcStyle>
    </a:wholeTbl>
    <a:band2H>
      <a:tcTxStyle/>
      <a:tcStyle>
        <a:tcBdr/>
        <a:fill>
          <a:solidFill>
            <a:srgbClr val="6D6D6D">
              <a:alpha val="25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808080">
              <a:alpha val="32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38100" cap="flat">
              <a:solidFill>
                <a:srgbClr val="000000"/>
              </a:solidFill>
              <a:prstDash val="solid"/>
              <a:miter lim="400000"/>
            </a:ln>
          </a:top>
          <a:bottom>
            <a:ln w="12700" cap="flat">
              <a:noFill/>
              <a:miter lim="400000"/>
            </a:ln>
          </a:bottom>
          <a:insideH>
            <a:ln w="12700" cap="flat">
              <a:solidFill>
                <a:srgbClr val="000000"/>
              </a:solidFill>
              <a:prstDash val="solid"/>
              <a:miter lim="400000"/>
            </a:ln>
          </a:insideH>
          <a:insideV>
            <a:ln w="12700" cap="flat">
              <a:noFill/>
              <a:miter lim="400000"/>
            </a:ln>
          </a:insideV>
        </a:tcBdr>
        <a:fill>
          <a:solidFill>
            <a:srgbClr val="941B00">
              <a:alpha val="80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CD2600">
              <a:alpha val="80000"/>
            </a:srgb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solidFill>
            <a:srgbClr val="1F2428"/>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firstRow>
  </a:tblStyle>
  <a:tblStyle styleId="{2708684C-4D16-4618-839F-0558EEFCDFE6}"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solidFill>
                <a:srgbClr val="FFFFFF"/>
              </a:solidFill>
              <a:prstDash val="solid"/>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797979"/>
              </a:solidFill>
              <a:prstDash val="solid"/>
              <a:miter lim="400000"/>
            </a:ln>
          </a:insideH>
          <a:insideV>
            <a:ln w="12700" cap="flat">
              <a:noFill/>
              <a:miter lim="400000"/>
            </a:ln>
          </a:insideV>
        </a:tcBdr>
        <a:fill>
          <a:noFill/>
        </a:fill>
      </a:tcStyle>
    </a:lastRow>
    <a:firstRow>
      <a:tcTxStyle b="off" i="off">
        <a:fontRef idx="minor">
          <a:schemeClr val="accent2">
            <a:satOff val="44164"/>
            <a:lumOff val="14231"/>
          </a:schemeClr>
        </a:fontRef>
        <a:schemeClr val="accent2">
          <a:satOff val="44164"/>
          <a:lumOff val="14231"/>
        </a:schemeClr>
      </a:tcTxStyle>
      <a:tcStyle>
        <a:tcBdr>
          <a:left>
            <a:ln w="12700" cap="flat">
              <a:noFill/>
              <a:miter lim="400000"/>
            </a:ln>
          </a:left>
          <a:right>
            <a:ln w="12700" cap="flat">
              <a:noFill/>
              <a:miter lim="400000"/>
            </a:ln>
          </a:right>
          <a:top>
            <a:ln w="12700" cap="flat">
              <a:noFill/>
              <a:miter lim="400000"/>
            </a:ln>
          </a:top>
          <a:bottom>
            <a:ln w="12700" cap="flat">
              <a:solidFill>
                <a:srgbClr val="FFFFFF"/>
              </a:solidFill>
              <a:prstDash val="solid"/>
              <a:miter lim="400000"/>
            </a:ln>
          </a:bottom>
          <a:insideH>
            <a:ln w="12700" cap="flat">
              <a:solidFill>
                <a:srgbClr val="797979"/>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11"/>
    <p:restoredTop sz="94694"/>
  </p:normalViewPr>
  <p:slideViewPr>
    <p:cSldViewPr snapToGrid="0">
      <p:cViewPr varScale="1">
        <p:scale>
          <a:sx n="60" d="100"/>
          <a:sy n="60" d="100"/>
        </p:scale>
        <p:origin x="800" y="208"/>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presProps" Target="presProps.xml"/><Relationship Id="rId5" Type="http://schemas.openxmlformats.org/officeDocument/2006/relationships/slideMaster" Target="slideMasters/slideMaster3.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slideMaster" Target="slideMasters/slideMaster1.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8" name="Shape 188"/>
          <p:cNvSpPr>
            <a:spLocks noGrp="1" noRot="1" noChangeAspect="1"/>
          </p:cNvSpPr>
          <p:nvPr>
            <p:ph type="sldImg"/>
          </p:nvPr>
        </p:nvSpPr>
        <p:spPr>
          <a:xfrm>
            <a:off x="1143000" y="685800"/>
            <a:ext cx="4572000" cy="3429000"/>
          </a:xfrm>
          <a:prstGeom prst="rect">
            <a:avLst/>
          </a:prstGeom>
        </p:spPr>
        <p:txBody>
          <a:bodyPr/>
          <a:lstStyle/>
          <a:p>
            <a:endParaRPr/>
          </a:p>
        </p:txBody>
      </p:sp>
      <p:sp>
        <p:nvSpPr>
          <p:cNvPr id="189" name="Shape 18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36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6124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7.svg"/><Relationship Id="rId2" Type="http://schemas.openxmlformats.org/officeDocument/2006/relationships/image" Target="../media/image10.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9.svg"/><Relationship Id="rId4" Type="http://schemas.openxmlformats.org/officeDocument/2006/relationships/image" Target="../media/image4.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g"/><Relationship Id="rId1" Type="http://schemas.openxmlformats.org/officeDocument/2006/relationships/slideMaster" Target="../slideMasters/slideMaster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15.svg"/><Relationship Id="rId4" Type="http://schemas.openxmlformats.org/officeDocument/2006/relationships/image" Target="../media/image14.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7.svg"/><Relationship Id="rId2" Type="http://schemas.openxmlformats.org/officeDocument/2006/relationships/image" Target="../media/image16.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9.svg"/><Relationship Id="rId4" Type="http://schemas.openxmlformats.org/officeDocument/2006/relationships/image" Target="../media/image4.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31900" y="6032500"/>
            <a:ext cx="21907500" cy="3124200"/>
          </a:xfrm>
          <a:prstGeom prst="rect">
            <a:avLst/>
          </a:prstGeom>
        </p:spPr>
        <p:txBody>
          <a:bodyPr/>
          <a:lstStyle>
            <a:lvl1pPr>
              <a:defRPr sz="8600" spc="1375"/>
            </a:lvl1pPr>
          </a:lstStyle>
          <a:p>
            <a:r>
              <a:t>Title Text</a:t>
            </a:r>
          </a:p>
        </p:txBody>
      </p:sp>
      <p:sp>
        <p:nvSpPr>
          <p:cNvPr id="12" name="Body Level One…"/>
          <p:cNvSpPr txBox="1">
            <a:spLocks noGrp="1"/>
          </p:cNvSpPr>
          <p:nvPr>
            <p:ph type="body" sz="quarter" idx="1"/>
          </p:nvPr>
        </p:nvSpPr>
        <p:spPr>
          <a:xfrm>
            <a:off x="1231900" y="4775200"/>
            <a:ext cx="21907500" cy="1244600"/>
          </a:xfrm>
          <a:prstGeom prst="rect">
            <a:avLst/>
          </a:prstGeom>
        </p:spPr>
        <p:txBody>
          <a:bodyPr/>
          <a:lstStyle>
            <a:lvl1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lluminated tent on a snowy mountaintop at dusk"/>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2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ClrTx/>
              <a:buSzTx/>
              <a:buNone/>
              <a:defRPr sz="3200" cap="all" spc="512">
                <a:latin typeface="Avenir Book"/>
                <a:ea typeface="Avenir Book"/>
                <a:cs typeface="Avenir Book"/>
                <a:sym typeface="Avenir Book"/>
              </a:defRPr>
            </a:lvl1pPr>
            <a:lvl2pPr marL="0" indent="0">
              <a:spcBef>
                <a:spcPts val="0"/>
              </a:spcBef>
              <a:buClrTx/>
              <a:buSzTx/>
              <a:buNone/>
              <a:defRPr sz="3200" cap="all" spc="512">
                <a:latin typeface="Avenir Book"/>
                <a:ea typeface="Avenir Book"/>
                <a:cs typeface="Avenir Book"/>
                <a:sym typeface="Avenir Book"/>
              </a:defRPr>
            </a:lvl2pPr>
            <a:lvl3pPr marL="0" indent="0">
              <a:spcBef>
                <a:spcPts val="0"/>
              </a:spcBef>
              <a:buClrTx/>
              <a:buSzTx/>
              <a:buNone/>
              <a:defRPr sz="3200" cap="all" spc="512">
                <a:latin typeface="Avenir Book"/>
                <a:ea typeface="Avenir Book"/>
                <a:cs typeface="Avenir Book"/>
                <a:sym typeface="Avenir Book"/>
              </a:defRPr>
            </a:lvl3pPr>
            <a:lvl4pPr marL="0" indent="0">
              <a:spcBef>
                <a:spcPts val="0"/>
              </a:spcBef>
              <a:buClrTx/>
              <a:buSzTx/>
              <a:buNone/>
              <a:defRPr sz="3200" cap="all" spc="512">
                <a:latin typeface="Avenir Book"/>
                <a:ea typeface="Avenir Book"/>
                <a:cs typeface="Avenir Book"/>
                <a:sym typeface="Avenir Book"/>
              </a:defRPr>
            </a:lvl4pPr>
            <a:lvl5pPr marL="0" indent="0">
              <a:spcBef>
                <a:spcPts val="0"/>
              </a:spcBef>
              <a:buClrTx/>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Horizontal Alt">
    <p:spTree>
      <p:nvGrpSpPr>
        <p:cNvPr id="1" name=""/>
        <p:cNvGrpSpPr/>
        <p:nvPr/>
      </p:nvGrpSpPr>
      <p:grpSpPr>
        <a:xfrm>
          <a:off x="0" y="0"/>
          <a:ext cx="0" cy="0"/>
          <a:chOff x="0" y="0"/>
          <a:chExt cx="0" cy="0"/>
        </a:xfrm>
      </p:grpSpPr>
      <p:sp>
        <p:nvSpPr>
          <p:cNvPr id="30" name="Rocks in a calm lake with mountains in the background at dusk"/>
          <p:cNvSpPr>
            <a:spLocks noGrp="1"/>
          </p:cNvSpPr>
          <p:nvPr>
            <p:ph type="pic" idx="21"/>
          </p:nvPr>
        </p:nvSpPr>
        <p:spPr>
          <a:xfrm>
            <a:off x="0" y="2680692"/>
            <a:ext cx="24434800" cy="13307861"/>
          </a:xfrm>
          <a:prstGeom prst="rect">
            <a:avLst/>
          </a:prstGeom>
        </p:spPr>
        <p:txBody>
          <a:bodyPr lIns="91439" tIns="45719" rIns="91439" bIns="45719" anchor="t">
            <a:noAutofit/>
          </a:bodyPr>
          <a:lstStyle/>
          <a:p>
            <a:endParaRPr/>
          </a:p>
        </p:txBody>
      </p:sp>
      <p:sp>
        <p:nvSpPr>
          <p:cNvPr id="3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3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ClrTx/>
              <a:buSzTx/>
              <a:buNone/>
              <a:defRPr sz="3200" cap="all" spc="512">
                <a:latin typeface="Avenir Book"/>
                <a:ea typeface="Avenir Book"/>
                <a:cs typeface="Avenir Book"/>
                <a:sym typeface="Avenir Book"/>
              </a:defRPr>
            </a:lvl1pPr>
            <a:lvl2pPr marL="0" indent="0">
              <a:spcBef>
                <a:spcPts val="0"/>
              </a:spcBef>
              <a:buClrTx/>
              <a:buSzTx/>
              <a:buNone/>
              <a:defRPr sz="3200" cap="all" spc="512">
                <a:latin typeface="Avenir Book"/>
                <a:ea typeface="Avenir Book"/>
                <a:cs typeface="Avenir Book"/>
                <a:sym typeface="Avenir Book"/>
              </a:defRPr>
            </a:lvl2pPr>
            <a:lvl3pPr marL="0" indent="0">
              <a:spcBef>
                <a:spcPts val="0"/>
              </a:spcBef>
              <a:buClrTx/>
              <a:buSzTx/>
              <a:buNone/>
              <a:defRPr sz="3200" cap="all" spc="512">
                <a:latin typeface="Avenir Book"/>
                <a:ea typeface="Avenir Book"/>
                <a:cs typeface="Avenir Book"/>
                <a:sym typeface="Avenir Book"/>
              </a:defRPr>
            </a:lvl3pPr>
            <a:lvl4pPr marL="0" indent="0">
              <a:spcBef>
                <a:spcPts val="0"/>
              </a:spcBef>
              <a:buClrTx/>
              <a:buSzTx/>
              <a:buNone/>
              <a:defRPr sz="3200" cap="all" spc="512">
                <a:latin typeface="Avenir Book"/>
                <a:ea typeface="Avenir Book"/>
                <a:cs typeface="Avenir Book"/>
                <a:sym typeface="Avenir Book"/>
              </a:defRPr>
            </a:lvl4pPr>
            <a:lvl5pPr marL="0" indent="0">
              <a:spcBef>
                <a:spcPts val="0"/>
              </a:spcBef>
              <a:buClrTx/>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40" name="Title Text"/>
          <p:cNvSpPr txBox="1">
            <a:spLocks noGrp="1"/>
          </p:cNvSpPr>
          <p:nvPr>
            <p:ph type="title"/>
          </p:nvPr>
        </p:nvSpPr>
        <p:spPr>
          <a:xfrm>
            <a:off x="1231900" y="5295900"/>
            <a:ext cx="21907500" cy="3124200"/>
          </a:xfrm>
          <a:prstGeom prst="rect">
            <a:avLst/>
          </a:prstGeom>
        </p:spPr>
        <p:txBody>
          <a:bodyPr anchor="ctr"/>
          <a:lstStyle>
            <a:lvl1pPr>
              <a:defRPr sz="8600" spc="1375"/>
            </a:lvl1pPr>
          </a:lstStyle>
          <a:p>
            <a:r>
              <a:t>Title Text</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48" name="Icy lake with snow-covered mountains in the background "/>
          <p:cNvSpPr>
            <a:spLocks noGrp="1"/>
          </p:cNvSpPr>
          <p:nvPr>
            <p:ph type="pic" idx="21"/>
          </p:nvPr>
        </p:nvSpPr>
        <p:spPr>
          <a:xfrm>
            <a:off x="11299229" y="-38100"/>
            <a:ext cx="13756503" cy="13773485"/>
          </a:xfrm>
          <a:prstGeom prst="rect">
            <a:avLst/>
          </a:prstGeom>
        </p:spPr>
        <p:txBody>
          <a:bodyPr lIns="91439" tIns="45719" rIns="91439" bIns="45719" anchor="t">
            <a:noAutofit/>
          </a:bodyPr>
          <a:lstStyle/>
          <a:p>
            <a:endParaRPr/>
          </a:p>
        </p:txBody>
      </p:sp>
      <p:sp>
        <p:nvSpPr>
          <p:cNvPr id="49" name="Title Text"/>
          <p:cNvSpPr txBox="1">
            <a:spLocks noGrp="1"/>
          </p:cNvSpPr>
          <p:nvPr>
            <p:ph type="title"/>
          </p:nvPr>
        </p:nvSpPr>
        <p:spPr>
          <a:xfrm>
            <a:off x="1028700" y="6057900"/>
            <a:ext cx="10147300" cy="4191000"/>
          </a:xfrm>
          <a:prstGeom prst="rect">
            <a:avLst/>
          </a:prstGeom>
        </p:spPr>
        <p:txBody>
          <a:bodyPr/>
          <a:lstStyle/>
          <a:p>
            <a:r>
              <a:t>Title Text</a:t>
            </a:r>
          </a:p>
        </p:txBody>
      </p:sp>
      <p:sp>
        <p:nvSpPr>
          <p:cNvPr id="50" name="Body Level One…"/>
          <p:cNvSpPr txBox="1">
            <a:spLocks noGrp="1"/>
          </p:cNvSpPr>
          <p:nvPr>
            <p:ph type="body" sz="quarter" idx="1"/>
          </p:nvPr>
        </p:nvSpPr>
        <p:spPr>
          <a:xfrm>
            <a:off x="1028700" y="4813300"/>
            <a:ext cx="10147300" cy="1244600"/>
          </a:xfrm>
          <a:prstGeom prst="rect">
            <a:avLst/>
          </a:prstGeom>
        </p:spPr>
        <p:txBody>
          <a:bodyPr/>
          <a:lstStyle>
            <a:lvl1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75" name="Icy lake with snow-covered mountains in the background "/>
          <p:cNvSpPr>
            <a:spLocks noGrp="1"/>
          </p:cNvSpPr>
          <p:nvPr>
            <p:ph type="pic" idx="21"/>
          </p:nvPr>
        </p:nvSpPr>
        <p:spPr>
          <a:xfrm>
            <a:off x="11303000" y="-38100"/>
            <a:ext cx="13756502" cy="13773485"/>
          </a:xfrm>
          <a:prstGeom prst="rect">
            <a:avLst/>
          </a:prstGeom>
        </p:spPr>
        <p:txBody>
          <a:bodyPr lIns="91439" tIns="45719" rIns="91439" bIns="45719" anchor="t">
            <a:noAutofit/>
          </a:bodyPr>
          <a:lstStyle/>
          <a:p>
            <a:endParaRPr/>
          </a:p>
        </p:txBody>
      </p:sp>
      <p:sp>
        <p:nvSpPr>
          <p:cNvPr id="76" name="Title Text"/>
          <p:cNvSpPr txBox="1">
            <a:spLocks noGrp="1"/>
          </p:cNvSpPr>
          <p:nvPr>
            <p:ph type="title"/>
          </p:nvPr>
        </p:nvSpPr>
        <p:spPr>
          <a:xfrm>
            <a:off x="1244600" y="863600"/>
            <a:ext cx="9525000" cy="2603500"/>
          </a:xfrm>
          <a:prstGeom prst="rect">
            <a:avLst/>
          </a:prstGeom>
        </p:spPr>
        <p:txBody>
          <a:bodyPr/>
          <a:lstStyle/>
          <a:p>
            <a:r>
              <a:t>Title Text</a:t>
            </a:r>
          </a:p>
        </p:txBody>
      </p:sp>
      <p:sp>
        <p:nvSpPr>
          <p:cNvPr id="77" name="Body Level One…"/>
          <p:cNvSpPr txBox="1">
            <a:spLocks noGrp="1"/>
          </p:cNvSpPr>
          <p:nvPr>
            <p:ph type="body" sz="half" idx="1"/>
          </p:nvPr>
        </p:nvSpPr>
        <p:spPr>
          <a:xfrm>
            <a:off x="1244600" y="3962400"/>
            <a:ext cx="95250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85" name="Title Text"/>
          <p:cNvSpPr txBox="1">
            <a:spLocks noGrp="1"/>
          </p:cNvSpPr>
          <p:nvPr>
            <p:ph type="title"/>
          </p:nvPr>
        </p:nvSpPr>
        <p:spPr>
          <a:xfrm>
            <a:off x="1244600" y="863600"/>
            <a:ext cx="9525000" cy="2603500"/>
          </a:xfrm>
          <a:prstGeom prst="rect">
            <a:avLst/>
          </a:prstGeom>
        </p:spPr>
        <p:txBody>
          <a:bodyPr/>
          <a:lstStyle/>
          <a:p>
            <a:r>
              <a:t>Title Text</a:t>
            </a:r>
          </a:p>
        </p:txBody>
      </p:sp>
      <p:sp>
        <p:nvSpPr>
          <p:cNvPr id="86" name="Body Level One…"/>
          <p:cNvSpPr txBox="1">
            <a:spLocks noGrp="1"/>
          </p:cNvSpPr>
          <p:nvPr>
            <p:ph type="body" sz="half" idx="1"/>
          </p:nvPr>
        </p:nvSpPr>
        <p:spPr>
          <a:xfrm>
            <a:off x="1244600" y="3962400"/>
            <a:ext cx="95250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8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94" name="Title Text"/>
          <p:cNvSpPr txBox="1">
            <a:spLocks noGrp="1"/>
          </p:cNvSpPr>
          <p:nvPr>
            <p:ph type="title"/>
          </p:nvPr>
        </p:nvSpPr>
        <p:spPr>
          <a:xfrm>
            <a:off x="1244600" y="863600"/>
            <a:ext cx="9702800" cy="2603500"/>
          </a:xfrm>
          <a:prstGeom prst="rect">
            <a:avLst/>
          </a:prstGeom>
        </p:spPr>
        <p:txBody>
          <a:bodyPr/>
          <a:lstStyle/>
          <a:p>
            <a:r>
              <a:t>Title Text</a:t>
            </a:r>
          </a:p>
        </p:txBody>
      </p:sp>
      <p:sp>
        <p:nvSpPr>
          <p:cNvPr id="95" name="Body Level One…"/>
          <p:cNvSpPr txBox="1">
            <a:spLocks noGrp="1"/>
          </p:cNvSpPr>
          <p:nvPr>
            <p:ph type="body" sz="half" idx="1"/>
          </p:nvPr>
        </p:nvSpPr>
        <p:spPr>
          <a:xfrm>
            <a:off x="1244600" y="3962400"/>
            <a:ext cx="97028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103" name="Body Level One…"/>
          <p:cNvSpPr txBox="1">
            <a:spLocks noGrp="1"/>
          </p:cNvSpPr>
          <p:nvPr>
            <p:ph type="body" idx="1"/>
          </p:nvPr>
        </p:nvSpPr>
        <p:spPr>
          <a:xfrm>
            <a:off x="1231900" y="2133600"/>
            <a:ext cx="21907500" cy="94488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11" name="Illuminated tent on a snowy mountaintop at dusk"/>
          <p:cNvSpPr>
            <a:spLocks noGrp="1"/>
          </p:cNvSpPr>
          <p:nvPr>
            <p:ph type="pic" sz="half" idx="21"/>
          </p:nvPr>
        </p:nvSpPr>
        <p:spPr>
          <a:xfrm>
            <a:off x="11907501" y="5275274"/>
            <a:ext cx="12700001" cy="8781134"/>
          </a:xfrm>
          <a:prstGeom prst="rect">
            <a:avLst/>
          </a:prstGeom>
        </p:spPr>
        <p:txBody>
          <a:bodyPr lIns="91439" tIns="45719" rIns="91439" bIns="45719" anchor="t">
            <a:noAutofit/>
          </a:bodyPr>
          <a:lstStyle/>
          <a:p>
            <a:endParaRPr/>
          </a:p>
        </p:txBody>
      </p:sp>
      <p:sp>
        <p:nvSpPr>
          <p:cNvPr id="112" name="Icy lake with snow-covered mountains in the background "/>
          <p:cNvSpPr>
            <a:spLocks noGrp="1"/>
          </p:cNvSpPr>
          <p:nvPr>
            <p:ph type="pic" idx="22"/>
          </p:nvPr>
        </p:nvSpPr>
        <p:spPr>
          <a:xfrm>
            <a:off x="12192000" y="-2387600"/>
            <a:ext cx="12192000" cy="12207052"/>
          </a:xfrm>
          <a:prstGeom prst="rect">
            <a:avLst/>
          </a:prstGeom>
        </p:spPr>
        <p:txBody>
          <a:bodyPr lIns="91439" tIns="45719" rIns="91439" bIns="45719" anchor="t">
            <a:noAutofit/>
          </a:bodyPr>
          <a:lstStyle/>
          <a:p>
            <a:endParaRPr/>
          </a:p>
        </p:txBody>
      </p:sp>
      <p:sp>
        <p:nvSpPr>
          <p:cNvPr id="113" name="Silhouette of a hiker standing on a rock overlooking the water and watching the sunset"/>
          <p:cNvSpPr>
            <a:spLocks noGrp="1"/>
          </p:cNvSpPr>
          <p:nvPr>
            <p:ph type="pic" idx="23"/>
          </p:nvPr>
        </p:nvSpPr>
        <p:spPr>
          <a:xfrm>
            <a:off x="-254000" y="-4025900"/>
            <a:ext cx="33642300" cy="18925383"/>
          </a:xfrm>
          <a:prstGeom prst="rect">
            <a:avLst/>
          </a:prstGeom>
        </p:spPr>
        <p:txBody>
          <a:bodyPr lIns="91439" tIns="45719" rIns="91439" bIns="45719" anchor="t">
            <a:noAutofit/>
          </a:bodyPr>
          <a:lstStyle/>
          <a:p>
            <a:endParaRPr/>
          </a:p>
        </p:txBody>
      </p:sp>
      <p:sp>
        <p:nvSpPr>
          <p:cNvPr id="1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21" name="–Johnny Appleseed"/>
          <p:cNvSpPr txBox="1">
            <a:spLocks noGrp="1"/>
          </p:cNvSpPr>
          <p:nvPr>
            <p:ph type="body" sz="quarter" idx="21"/>
          </p:nvPr>
        </p:nvSpPr>
        <p:spPr>
          <a:xfrm>
            <a:off x="2374900" y="8991600"/>
            <a:ext cx="19621500" cy="660400"/>
          </a:xfrm>
          <a:prstGeom prst="rect">
            <a:avLst/>
          </a:prstGeom>
        </p:spPr>
        <p:txBody>
          <a:bodyPr>
            <a:spAutoFit/>
          </a:bodyPr>
          <a:lstStyle>
            <a:lvl1pPr marL="0" indent="0" algn="ctr">
              <a:spcBef>
                <a:spcPts val="0"/>
              </a:spcBef>
              <a:buClrTx/>
              <a:buSzTx/>
              <a:buNone/>
              <a:defRPr sz="3200" cap="all" spc="512">
                <a:solidFill>
                  <a:schemeClr val="accent2">
                    <a:satOff val="44164"/>
                    <a:lumOff val="14231"/>
                  </a:schemeClr>
                </a:solidFill>
              </a:defRPr>
            </a:lvl1pPr>
          </a:lstStyle>
          <a:p>
            <a:r>
              <a:t>–Johnny Appleseed</a:t>
            </a:r>
          </a:p>
        </p:txBody>
      </p:sp>
      <p:sp>
        <p:nvSpPr>
          <p:cNvPr id="122" name="“Type a quote here.”"/>
          <p:cNvSpPr txBox="1">
            <a:spLocks noGrp="1"/>
          </p:cNvSpPr>
          <p:nvPr>
            <p:ph type="body" sz="quarter" idx="22"/>
          </p:nvPr>
        </p:nvSpPr>
        <p:spPr>
          <a:xfrm>
            <a:off x="2374900" y="5999360"/>
            <a:ext cx="19621500" cy="965201"/>
          </a:xfrm>
          <a:prstGeom prst="rect">
            <a:avLst/>
          </a:prstGeom>
        </p:spPr>
        <p:txBody>
          <a:bodyPr>
            <a:spAutoFit/>
          </a:bodyPr>
          <a:lstStyle>
            <a:lvl1pPr marL="0" indent="0" algn="ctr">
              <a:spcBef>
                <a:spcPts val="0"/>
              </a:spcBef>
              <a:buClrTx/>
              <a:buSzTx/>
              <a:buNone/>
            </a:lvl1pPr>
          </a:lstStyle>
          <a:p>
            <a:r>
              <a:t>“Type a quote here.” </a:t>
            </a:r>
          </a:p>
        </p:txBody>
      </p:sp>
      <p:sp>
        <p:nvSpPr>
          <p:cNvPr id="1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hoto">
    <p:spTree>
      <p:nvGrpSpPr>
        <p:cNvPr id="1" name=""/>
        <p:cNvGrpSpPr/>
        <p:nvPr/>
      </p:nvGrpSpPr>
      <p:grpSpPr>
        <a:xfrm>
          <a:off x="0" y="0"/>
          <a:ext cx="0" cy="0"/>
          <a:chOff x="0" y="0"/>
          <a:chExt cx="0" cy="0"/>
        </a:xfrm>
      </p:grpSpPr>
      <p:sp>
        <p:nvSpPr>
          <p:cNvPr id="130" name="–Johnny Appleseed"/>
          <p:cNvSpPr txBox="1">
            <a:spLocks noGrp="1"/>
          </p:cNvSpPr>
          <p:nvPr>
            <p:ph type="body" sz="quarter" idx="21"/>
          </p:nvPr>
        </p:nvSpPr>
        <p:spPr>
          <a:xfrm>
            <a:off x="2374900" y="4165600"/>
            <a:ext cx="19621500" cy="660400"/>
          </a:xfrm>
          <a:prstGeom prst="rect">
            <a:avLst/>
          </a:prstGeom>
        </p:spPr>
        <p:txBody>
          <a:bodyPr anchor="t">
            <a:spAutoFit/>
          </a:bodyPr>
          <a:lstStyle>
            <a:lvl1pPr marL="0" indent="0" algn="ctr">
              <a:spcBef>
                <a:spcPts val="0"/>
              </a:spcBef>
              <a:buClrTx/>
              <a:buSzTx/>
              <a:buNone/>
              <a:defRPr sz="3200" cap="all" spc="512">
                <a:solidFill>
                  <a:schemeClr val="accent2">
                    <a:satOff val="44164"/>
                    <a:lumOff val="14231"/>
                  </a:schemeClr>
                </a:solidFill>
              </a:defRPr>
            </a:lvl1pPr>
          </a:lstStyle>
          <a:p>
            <a:r>
              <a:t>–Johnny Appleseed</a:t>
            </a:r>
          </a:p>
        </p:txBody>
      </p:sp>
      <p:sp>
        <p:nvSpPr>
          <p:cNvPr id="131" name="“Type a quote here.”"/>
          <p:cNvSpPr txBox="1">
            <a:spLocks noGrp="1"/>
          </p:cNvSpPr>
          <p:nvPr>
            <p:ph type="body" sz="quarter" idx="22"/>
          </p:nvPr>
        </p:nvSpPr>
        <p:spPr>
          <a:xfrm>
            <a:off x="2374900" y="1917700"/>
            <a:ext cx="19621500" cy="965200"/>
          </a:xfrm>
          <a:prstGeom prst="rect">
            <a:avLst/>
          </a:prstGeom>
        </p:spPr>
        <p:txBody>
          <a:bodyPr>
            <a:spAutoFit/>
          </a:bodyPr>
          <a:lstStyle>
            <a:lvl1pPr marL="0" indent="0" algn="ctr">
              <a:spcBef>
                <a:spcPts val="0"/>
              </a:spcBef>
              <a:buClrTx/>
              <a:buSzTx/>
              <a:buNone/>
            </a:lvl1pPr>
          </a:lstStyle>
          <a:p>
            <a:r>
              <a:t>“Type a quote here.” </a:t>
            </a:r>
          </a:p>
        </p:txBody>
      </p:sp>
      <p:sp>
        <p:nvSpPr>
          <p:cNvPr id="132" name="Rocks in a calm lake with mountains in the background at dusk"/>
          <p:cNvSpPr>
            <a:spLocks noGrp="1"/>
          </p:cNvSpPr>
          <p:nvPr>
            <p:ph type="pic" idx="23"/>
          </p:nvPr>
        </p:nvSpPr>
        <p:spPr>
          <a:xfrm>
            <a:off x="-76200" y="3950692"/>
            <a:ext cx="24536400" cy="13363196"/>
          </a:xfrm>
          <a:prstGeom prst="rect">
            <a:avLst/>
          </a:prstGeom>
        </p:spPr>
        <p:txBody>
          <a:bodyPr lIns="91439" tIns="45719" rIns="91439" bIns="45719" anchor="t">
            <a:noAutofit/>
          </a:bodyPr>
          <a:lstStyle/>
          <a:p>
            <a:endParaRP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40" name="Illuminated tent on a snowy mountaintop at dusk"/>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1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bg>
      <p:bgPr>
        <a:blipFill rotWithShape="1">
          <a:blip r:embed="rId2"/>
          <a:srcRect/>
          <a:tile tx="0" ty="0" sx="100000" sy="100000" flip="none" algn="tl"/>
        </a:blipFill>
        <a:effectLst/>
      </p:bgPr>
    </p:bg>
    <p:spTree>
      <p:nvGrpSpPr>
        <p:cNvPr id="1" name=""/>
        <p:cNvGrpSpPr/>
        <p:nvPr/>
      </p:nvGrpSpPr>
      <p:grpSpPr>
        <a:xfrm>
          <a:off x="0" y="0"/>
          <a:ext cx="0" cy="0"/>
          <a:chOff x="0" y="0"/>
          <a:chExt cx="0" cy="0"/>
        </a:xfrm>
      </p:grpSpPr>
      <p:grpSp>
        <p:nvGrpSpPr>
          <p:cNvPr id="165" name="Group"/>
          <p:cNvGrpSpPr/>
          <p:nvPr/>
        </p:nvGrpSpPr>
        <p:grpSpPr>
          <a:xfrm>
            <a:off x="-2349499" y="-12701"/>
            <a:ext cx="26733498" cy="13716003"/>
            <a:chOff x="0" y="0"/>
            <a:chExt cx="26733497" cy="13716001"/>
          </a:xfrm>
        </p:grpSpPr>
        <p:grpSp>
          <p:nvGrpSpPr>
            <p:cNvPr id="157" name="Group"/>
            <p:cNvGrpSpPr/>
            <p:nvPr/>
          </p:nvGrpSpPr>
          <p:grpSpPr>
            <a:xfrm>
              <a:off x="2349498" y="5664198"/>
              <a:ext cx="24384001" cy="8051804"/>
              <a:chOff x="0" y="-1"/>
              <a:chExt cx="24384000" cy="8051802"/>
            </a:xfrm>
          </p:grpSpPr>
          <p:sp>
            <p:nvSpPr>
              <p:cNvPr id="155" name="Shape"/>
              <p:cNvSpPr/>
              <p:nvPr/>
            </p:nvSpPr>
            <p:spPr>
              <a:xfrm rot="10800000">
                <a:off x="0" y="-1"/>
                <a:ext cx="24384000" cy="805180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552"/>
                    </a:lnTo>
                    <a:lnTo>
                      <a:pt x="21178" y="21600"/>
                    </a:lnTo>
                    <a:lnTo>
                      <a:pt x="485" y="21600"/>
                    </a:lnTo>
                    <a:lnTo>
                      <a:pt x="0" y="21552"/>
                    </a:lnTo>
                    <a:lnTo>
                      <a:pt x="0" y="0"/>
                    </a:lnTo>
                    <a:close/>
                  </a:path>
                </a:pathLst>
              </a:custGeom>
              <a:gradFill flip="none" rotWithShape="1">
                <a:gsLst>
                  <a:gs pos="0">
                    <a:srgbClr val="000000">
                      <a:alpha val="30000"/>
                    </a:srgbClr>
                  </a:gs>
                  <a:gs pos="88805">
                    <a:srgbClr val="000000">
                      <a:alpha val="0"/>
                    </a:srgbClr>
                  </a:gs>
                </a:gsLst>
                <a:path path="shape">
                  <a:fillToRect l="49733" t="21985" r="50266" b="78014"/>
                </a:path>
              </a:gradFill>
              <a:ln w="12700" cap="flat">
                <a:noFill/>
                <a:miter lim="400000"/>
              </a:ln>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sp>
            <p:nvSpPr>
              <p:cNvPr id="156" name="Rectangle"/>
              <p:cNvSpPr/>
              <p:nvPr/>
            </p:nvSpPr>
            <p:spPr>
              <a:xfrm>
                <a:off x="592668" y="7645400"/>
                <a:ext cx="23029335" cy="317500"/>
              </a:xfrm>
              <a:prstGeom prst="rect">
                <a:avLst/>
              </a:prstGeom>
              <a:gradFill flip="none" rotWithShape="1">
                <a:gsLst>
                  <a:gs pos="0">
                    <a:srgbClr val="000000">
                      <a:alpha val="20000"/>
                    </a:srgbClr>
                  </a:gs>
                  <a:gs pos="68764">
                    <a:srgbClr val="000000">
                      <a:alpha val="0"/>
                    </a:srgbClr>
                  </a:gs>
                </a:gsLst>
                <a:path path="shape">
                  <a:fillToRect l="49733" t="21985" r="50266" b="78014"/>
                </a:path>
              </a:gradFill>
              <a:ln w="12700" cap="flat">
                <a:noFill/>
                <a:miter lim="400000"/>
              </a:ln>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grpSp>
        <p:grpSp>
          <p:nvGrpSpPr>
            <p:cNvPr id="164" name="Group"/>
            <p:cNvGrpSpPr/>
            <p:nvPr/>
          </p:nvGrpSpPr>
          <p:grpSpPr>
            <a:xfrm>
              <a:off x="0" y="0"/>
              <a:ext cx="26416014" cy="13398500"/>
              <a:chOff x="0" y="0"/>
              <a:chExt cx="26416013" cy="13398500"/>
            </a:xfrm>
          </p:grpSpPr>
          <p:sp>
            <p:nvSpPr>
              <p:cNvPr id="158" name="Shape"/>
              <p:cNvSpPr/>
              <p:nvPr/>
            </p:nvSpPr>
            <p:spPr>
              <a:xfrm>
                <a:off x="2667000" y="0"/>
                <a:ext cx="23749014" cy="13398500"/>
              </a:xfrm>
              <a:custGeom>
                <a:avLst/>
                <a:gdLst/>
                <a:ahLst/>
                <a:cxnLst>
                  <a:cxn ang="0">
                    <a:pos x="wd2" y="hd2"/>
                  </a:cxn>
                  <a:cxn ang="5400000">
                    <a:pos x="wd2" y="hd2"/>
                  </a:cxn>
                  <a:cxn ang="10800000">
                    <a:pos x="wd2" y="hd2"/>
                  </a:cxn>
                  <a:cxn ang="16200000">
                    <a:pos x="wd2" y="hd2"/>
                  </a:cxn>
                </a:cxnLst>
                <a:rect l="0" t="0" r="r" b="b"/>
                <a:pathLst>
                  <a:path w="21600" h="21600" extrusionOk="0">
                    <a:moveTo>
                      <a:pt x="0" y="24"/>
                    </a:moveTo>
                    <a:cubicBezTo>
                      <a:pt x="43" y="24"/>
                      <a:pt x="58" y="0"/>
                      <a:pt x="128" y="0"/>
                    </a:cubicBezTo>
                    <a:lnTo>
                      <a:pt x="21472" y="0"/>
                    </a:lnTo>
                    <a:cubicBezTo>
                      <a:pt x="21542" y="0"/>
                      <a:pt x="21494" y="24"/>
                      <a:pt x="21600" y="24"/>
                    </a:cubicBezTo>
                    <a:lnTo>
                      <a:pt x="21600" y="21371"/>
                    </a:lnTo>
                    <a:cubicBezTo>
                      <a:pt x="21600" y="21536"/>
                      <a:pt x="21542" y="21600"/>
                      <a:pt x="21472" y="21600"/>
                    </a:cubicBezTo>
                    <a:lnTo>
                      <a:pt x="128" y="21600"/>
                    </a:lnTo>
                    <a:cubicBezTo>
                      <a:pt x="58" y="21600"/>
                      <a:pt x="0" y="21501"/>
                      <a:pt x="0" y="21371"/>
                    </a:cubicBezTo>
                    <a:lnTo>
                      <a:pt x="0" y="24"/>
                    </a:lnTo>
                    <a:close/>
                  </a:path>
                </a:pathLst>
              </a:custGeom>
              <a:gradFill flip="none" rotWithShape="1">
                <a:gsLst>
                  <a:gs pos="0">
                    <a:srgbClr val="FAFAFA"/>
                  </a:gs>
                  <a:gs pos="100000">
                    <a:srgbClr val="FFFFFF"/>
                  </a:gs>
                </a:gsLst>
                <a:lin ang="5400000" scaled="0"/>
              </a:gradFill>
              <a:ln w="12700" cap="flat">
                <a:solidFill>
                  <a:srgbClr val="CBCBCB"/>
                </a:solidFill>
                <a:prstDash val="solid"/>
                <a:miter lim="400000"/>
              </a:ln>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sp>
            <p:nvSpPr>
              <p:cNvPr id="159" name="Triangle"/>
              <p:cNvSpPr/>
              <p:nvPr/>
            </p:nvSpPr>
            <p:spPr>
              <a:xfrm>
                <a:off x="23469596" y="10853266"/>
                <a:ext cx="2946401" cy="2540001"/>
              </a:xfrm>
              <a:custGeom>
                <a:avLst/>
                <a:gdLst/>
                <a:ahLst/>
                <a:cxnLst>
                  <a:cxn ang="0">
                    <a:pos x="wd2" y="hd2"/>
                  </a:cxn>
                  <a:cxn ang="5400000">
                    <a:pos x="wd2" y="hd2"/>
                  </a:cxn>
                  <a:cxn ang="10800000">
                    <a:pos x="wd2" y="hd2"/>
                  </a:cxn>
                  <a:cxn ang="16200000">
                    <a:pos x="wd2" y="hd2"/>
                  </a:cxn>
                </a:cxnLst>
                <a:rect l="0" t="0" r="r" b="b"/>
                <a:pathLst>
                  <a:path w="21600" h="21600" extrusionOk="0">
                    <a:moveTo>
                      <a:pt x="21409" y="21470"/>
                    </a:moveTo>
                    <a:lnTo>
                      <a:pt x="21600" y="0"/>
                    </a:lnTo>
                    <a:lnTo>
                      <a:pt x="0" y="21600"/>
                    </a:lnTo>
                    <a:lnTo>
                      <a:pt x="21409" y="21470"/>
                    </a:lnTo>
                    <a:close/>
                  </a:path>
                </a:pathLst>
              </a:custGeom>
              <a:gradFill flip="none" rotWithShape="1">
                <a:gsLst>
                  <a:gs pos="0">
                    <a:srgbClr val="000000">
                      <a:alpha val="10000"/>
                    </a:srgbClr>
                  </a:gs>
                  <a:gs pos="21733">
                    <a:srgbClr val="000000">
                      <a:alpha val="5000"/>
                    </a:srgbClr>
                  </a:gs>
                  <a:gs pos="84907">
                    <a:srgbClr val="000000">
                      <a:alpha val="0"/>
                    </a:srgbClr>
                  </a:gs>
                </a:gsLst>
                <a:lin ang="20760000" scaled="0"/>
              </a:gradFill>
              <a:ln w="12700" cap="flat">
                <a:noFill/>
                <a:miter lim="400000"/>
              </a:ln>
              <a:effectLst>
                <a:outerShdw blurRad="12700" dist="25400" dir="8160000" rotWithShape="0">
                  <a:srgbClr val="FFFFFF">
                    <a:alpha val="5000"/>
                  </a:srgbClr>
                </a:outerShdw>
              </a:effectLst>
            </p:spPr>
            <p:txBody>
              <a:bodyPr wrap="square" lIns="0" tIns="0" rIns="0" bIns="0" numCol="1" anchor="ctr">
                <a:noAutofit/>
              </a:bodyPr>
              <a:lstStyle/>
              <a:p>
                <a:pPr algn="ctr" defTabSz="584200">
                  <a:lnSpc>
                    <a:spcPct val="120000"/>
                  </a:lnSpc>
                  <a:spcBef>
                    <a:spcPts val="3000"/>
                  </a:spcBef>
                  <a:defRPr sz="2800">
                    <a:solidFill>
                      <a:srgbClr val="71818C"/>
                    </a:solidFill>
                    <a:latin typeface="Helvetica Neue Light"/>
                    <a:ea typeface="Helvetica Neue Light"/>
                    <a:cs typeface="Helvetica Neue Light"/>
                    <a:sym typeface="Helvetica Neue Light"/>
                  </a:defRPr>
                </a:pPr>
                <a:endParaRPr/>
              </a:p>
            </p:txBody>
          </p:sp>
          <p:grpSp>
            <p:nvGrpSpPr>
              <p:cNvPr id="163" name="Group"/>
              <p:cNvGrpSpPr/>
              <p:nvPr/>
            </p:nvGrpSpPr>
            <p:grpSpPr>
              <a:xfrm>
                <a:off x="0" y="12698"/>
                <a:ext cx="18859500" cy="6019803"/>
                <a:chOff x="0" y="-1"/>
                <a:chExt cx="18859500" cy="6019801"/>
              </a:xfrm>
            </p:grpSpPr>
            <p:sp>
              <p:nvSpPr>
                <p:cNvPr id="160" name="Triangle"/>
                <p:cNvSpPr/>
                <p:nvPr/>
              </p:nvSpPr>
              <p:spPr>
                <a:xfrm rot="10800000">
                  <a:off x="2628900" y="0"/>
                  <a:ext cx="5791200" cy="6019800"/>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gradFill flip="none" rotWithShape="1">
                  <a:gsLst>
                    <a:gs pos="0">
                      <a:srgbClr val="000000">
                        <a:alpha val="10000"/>
                      </a:srgbClr>
                    </a:gs>
                    <a:gs pos="18159">
                      <a:srgbClr val="000000">
                        <a:alpha val="5000"/>
                      </a:srgbClr>
                    </a:gs>
                    <a:gs pos="70941">
                      <a:srgbClr val="000000">
                        <a:alpha val="0"/>
                      </a:srgbClr>
                    </a:gs>
                  </a:gsLst>
                  <a:lin ang="10020000" scaled="0"/>
                </a:gradFill>
                <a:ln w="12700" cap="flat">
                  <a:noFill/>
                  <a:miter lim="400000"/>
                </a:ln>
                <a:effectLst>
                  <a:outerShdw blurRad="12700" dist="25400" dir="8160000" rotWithShape="0">
                    <a:srgbClr val="FFFFFF">
                      <a:alpha val="5000"/>
                    </a:srgbClr>
                  </a:outerShdw>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sp>
              <p:nvSpPr>
                <p:cNvPr id="161" name="Triangle"/>
                <p:cNvSpPr/>
                <p:nvPr/>
              </p:nvSpPr>
              <p:spPr>
                <a:xfrm rot="10800000">
                  <a:off x="2628900" y="-1"/>
                  <a:ext cx="16230600" cy="54483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gradFill flip="none" rotWithShape="1">
                  <a:gsLst>
                    <a:gs pos="0">
                      <a:srgbClr val="000000">
                        <a:alpha val="12000"/>
                      </a:srgbClr>
                    </a:gs>
                    <a:gs pos="18159">
                      <a:srgbClr val="000000">
                        <a:alpha val="6000"/>
                      </a:srgbClr>
                    </a:gs>
                    <a:gs pos="70941">
                      <a:srgbClr val="000000">
                        <a:alpha val="0"/>
                      </a:srgbClr>
                    </a:gs>
                  </a:gsLst>
                  <a:lin ang="8220000" scaled="0"/>
                </a:gradFill>
                <a:ln w="12700" cap="flat">
                  <a:noFill/>
                  <a:miter lim="400000"/>
                </a:ln>
                <a:effectLst>
                  <a:outerShdw blurRad="12700" dist="25400" dir="8160000" rotWithShape="0">
                    <a:srgbClr val="FFFFFF">
                      <a:alpha val="5000"/>
                    </a:srgbClr>
                  </a:outerShdw>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sp>
              <p:nvSpPr>
                <p:cNvPr id="162" name="Shape"/>
                <p:cNvSpPr/>
                <p:nvPr/>
              </p:nvSpPr>
              <p:spPr>
                <a:xfrm>
                  <a:off x="0" y="12700"/>
                  <a:ext cx="7206956" cy="4761059"/>
                </a:xfrm>
                <a:custGeom>
                  <a:avLst/>
                  <a:gdLst/>
                  <a:ahLst/>
                  <a:cxnLst>
                    <a:cxn ang="0">
                      <a:pos x="wd2" y="hd2"/>
                    </a:cxn>
                    <a:cxn ang="5400000">
                      <a:pos x="wd2" y="hd2"/>
                    </a:cxn>
                    <a:cxn ang="10800000">
                      <a:pos x="wd2" y="hd2"/>
                    </a:cxn>
                    <a:cxn ang="16200000">
                      <a:pos x="wd2" y="hd2"/>
                    </a:cxn>
                  </a:cxnLst>
                  <a:rect l="0" t="0" r="r" b="b"/>
                  <a:pathLst>
                    <a:path w="21600" h="21600" extrusionOk="0">
                      <a:moveTo>
                        <a:pt x="7975" y="5552"/>
                      </a:moveTo>
                      <a:lnTo>
                        <a:pt x="0" y="14909"/>
                      </a:lnTo>
                      <a:lnTo>
                        <a:pt x="21600" y="21600"/>
                      </a:lnTo>
                      <a:lnTo>
                        <a:pt x="8029" y="0"/>
                      </a:lnTo>
                      <a:lnTo>
                        <a:pt x="7975" y="5552"/>
                      </a:lnTo>
                      <a:close/>
                    </a:path>
                  </a:pathLst>
                </a:custGeom>
                <a:gradFill flip="none" rotWithShape="1">
                  <a:gsLst>
                    <a:gs pos="36658">
                      <a:srgbClr val="FFFFFF"/>
                    </a:gs>
                    <a:gs pos="39113">
                      <a:srgbClr val="FFFFFF">
                        <a:alpha val="50000"/>
                      </a:srgbClr>
                    </a:gs>
                    <a:gs pos="41782">
                      <a:srgbClr val="FFFFFF">
                        <a:alpha val="0"/>
                      </a:srgbClr>
                    </a:gs>
                  </a:gsLst>
                  <a:lin ang="7620000" scaled="0"/>
                </a:gradFill>
                <a:ln w="12700" cap="flat">
                  <a:noFill/>
                  <a:miter lim="400000"/>
                </a:ln>
                <a:effectLst>
                  <a:outerShdw blurRad="12700" dist="25400" dir="8160000" rotWithShape="0">
                    <a:srgbClr val="FFFFFF">
                      <a:alpha val="5000"/>
                    </a:srgbClr>
                  </a:outerShdw>
                </a:effectLst>
              </p:spPr>
              <p:txBody>
                <a:bodyPr wrap="square" lIns="0" tIns="0" rIns="0" bIns="0" numCol="1" anchor="ctr">
                  <a:noAutofit/>
                </a:bodyPr>
                <a:lstStyle/>
                <a:p>
                  <a:pPr algn="ctr">
                    <a:lnSpc>
                      <a:spcPct val="120000"/>
                    </a:lnSpc>
                    <a:spcBef>
                      <a:spcPts val="4200"/>
                    </a:spcBef>
                    <a:defRPr sz="3800">
                      <a:solidFill>
                        <a:srgbClr val="71818C"/>
                      </a:solidFill>
                      <a:latin typeface="Helvetica Neue Light"/>
                      <a:ea typeface="Helvetica Neue Light"/>
                      <a:cs typeface="Helvetica Neue Light"/>
                      <a:sym typeface="Helvetica Neue Light"/>
                    </a:defRPr>
                  </a:pPr>
                  <a:endParaRPr/>
                </a:p>
              </p:txBody>
            </p:sp>
          </p:grpSp>
        </p:grpSp>
      </p:grpSp>
      <p:sp>
        <p:nvSpPr>
          <p:cNvPr id="166" name="Slide Number"/>
          <p:cNvSpPr txBox="1">
            <a:spLocks noGrp="1"/>
          </p:cNvSpPr>
          <p:nvPr>
            <p:ph type="sldNum" sz="quarter" idx="2"/>
          </p:nvPr>
        </p:nvSpPr>
        <p:spPr>
          <a:xfrm>
            <a:off x="23571694" y="12890500"/>
            <a:ext cx="408128" cy="431800"/>
          </a:xfrm>
          <a:prstGeom prst="rect">
            <a:avLst/>
          </a:prstGeom>
          <a:effectLst>
            <a:outerShdw blurRad="12700" dist="25400" dir="5400000" rotWithShape="0">
              <a:srgbClr val="FFFFFF"/>
            </a:outerShdw>
          </a:effectLst>
        </p:spPr>
        <p:txBody>
          <a:bodyPr lIns="0" tIns="0" rIns="0" bIns="0" anchor="t"/>
          <a:lstStyle>
            <a:lvl1pPr algn="r">
              <a:defRPr sz="2800">
                <a:solidFill>
                  <a:srgbClr val="CBCBCB"/>
                </a:solidFill>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Blank">
    <p:bg>
      <p:bgPr>
        <a:solidFill>
          <a:srgbClr val="FFFFFF"/>
        </a:solidFill>
        <a:effectLst/>
      </p:bgPr>
    </p:bg>
    <p:spTree>
      <p:nvGrpSpPr>
        <p:cNvPr id="1" name=""/>
        <p:cNvGrpSpPr/>
        <p:nvPr/>
      </p:nvGrpSpPr>
      <p:grpSpPr>
        <a:xfrm>
          <a:off x="0" y="0"/>
          <a:ext cx="0" cy="0"/>
          <a:chOff x="0" y="0"/>
          <a:chExt cx="0" cy="0"/>
        </a:xfrm>
      </p:grpSpPr>
      <p:sp>
        <p:nvSpPr>
          <p:cNvPr id="173" name="Slide Number"/>
          <p:cNvSpPr txBox="1">
            <a:spLocks noGrp="1"/>
          </p:cNvSpPr>
          <p:nvPr>
            <p:ph type="sldNum" sz="quarter" idx="2"/>
          </p:nvPr>
        </p:nvSpPr>
        <p:spPr>
          <a:xfrm>
            <a:off x="12001499" y="13080999"/>
            <a:ext cx="368505" cy="374600"/>
          </a:xfrm>
          <a:prstGeom prst="rect">
            <a:avLst/>
          </a:prstGeom>
        </p:spPr>
        <p:txBody>
          <a:bodyPr anchor="b"/>
          <a:lstStyle>
            <a:lvl1pPr defTabSz="584200">
              <a:defRPr sz="1800">
                <a:solidFill>
                  <a:srgbClr val="000000"/>
                </a:solidFill>
                <a:latin typeface="Helvetica Neue"/>
                <a:ea typeface="Helvetica Neue"/>
                <a:cs typeface="Helvetica Neue"/>
                <a:sym typeface="Helvetica Neue"/>
              </a:defRPr>
            </a:lvl1p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Only">
    <p:bg>
      <p:bgPr>
        <a:solidFill>
          <a:srgbClr val="FFFFFF"/>
        </a:solidFill>
        <a:effectLst/>
      </p:bgPr>
    </p:bg>
    <p:spTree>
      <p:nvGrpSpPr>
        <p:cNvPr id="1" name=""/>
        <p:cNvGrpSpPr/>
        <p:nvPr/>
      </p:nvGrpSpPr>
      <p:grpSpPr>
        <a:xfrm>
          <a:off x="0" y="0"/>
          <a:ext cx="0" cy="0"/>
          <a:chOff x="0" y="0"/>
          <a:chExt cx="0" cy="0"/>
        </a:xfrm>
      </p:grpSpPr>
      <p:sp>
        <p:nvSpPr>
          <p:cNvPr id="180" name="Slide Title"/>
          <p:cNvSpPr txBox="1">
            <a:spLocks noGrp="1"/>
          </p:cNvSpPr>
          <p:nvPr>
            <p:ph type="title" hasCustomPrompt="1"/>
          </p:nvPr>
        </p:nvSpPr>
        <p:spPr>
          <a:xfrm>
            <a:off x="1206500" y="1079500"/>
            <a:ext cx="21971000" cy="1434949"/>
          </a:xfrm>
          <a:prstGeom prst="rect">
            <a:avLst/>
          </a:prstGeom>
        </p:spPr>
        <p:txBody>
          <a:bodyPr/>
          <a:lstStyle>
            <a:lvl1pPr defTabSz="2438338">
              <a:lnSpc>
                <a:spcPct val="80000"/>
              </a:lnSpc>
              <a:defRPr sz="8500" b="1" cap="none" spc="-170">
                <a:solidFill>
                  <a:srgbClr val="000000"/>
                </a:solidFill>
                <a:latin typeface="Helvetica Neue"/>
                <a:ea typeface="Helvetica Neue"/>
                <a:cs typeface="Helvetica Neue"/>
                <a:sym typeface="Helvetica Neue"/>
              </a:defRPr>
            </a:lvl1pPr>
          </a:lstStyle>
          <a:p>
            <a:r>
              <a:t>Slide Title</a:t>
            </a:r>
          </a:p>
        </p:txBody>
      </p:sp>
      <p:sp>
        <p:nvSpPr>
          <p:cNvPr id="181"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nchor="t"/>
          <a:lstStyle>
            <a:lvl1pPr marL="0" indent="0">
              <a:spcBef>
                <a:spcPts val="0"/>
              </a:spcBef>
              <a:buClrTx/>
              <a:buSzTx/>
              <a:buNone/>
              <a:defRPr sz="5500" b="1">
                <a:solidFill>
                  <a:srgbClr val="000000"/>
                </a:solidFill>
                <a:latin typeface="Helvetica Neue"/>
                <a:ea typeface="Helvetica Neue"/>
                <a:cs typeface="Helvetica Neue"/>
                <a:sym typeface="Helvetica Neue"/>
              </a:defRPr>
            </a:lvl1pPr>
          </a:lstStyle>
          <a:p>
            <a:r>
              <a:t>Slide Subtitle</a:t>
            </a:r>
          </a:p>
        </p:txBody>
      </p:sp>
      <p:sp>
        <p:nvSpPr>
          <p:cNvPr id="182" name="Slide Number"/>
          <p:cNvSpPr txBox="1">
            <a:spLocks noGrp="1"/>
          </p:cNvSpPr>
          <p:nvPr>
            <p:ph type="sldNum" sz="quarter" idx="2"/>
          </p:nvPr>
        </p:nvSpPr>
        <p:spPr>
          <a:xfrm>
            <a:off x="12001499" y="13080999"/>
            <a:ext cx="368505" cy="374600"/>
          </a:xfrm>
          <a:prstGeom prst="rect">
            <a:avLst/>
          </a:prstGeom>
        </p:spPr>
        <p:txBody>
          <a:bodyPr anchor="b"/>
          <a:lstStyle>
            <a:lvl1pPr defTabSz="584200">
              <a:defRPr sz="1800">
                <a:solidFill>
                  <a:srgbClr val="000000"/>
                </a:solidFill>
                <a:latin typeface="Helvetica Neue"/>
                <a:ea typeface="Helvetica Neue"/>
                <a:cs typeface="Helvetica Neue"/>
                <a:sym typeface="Helvetica Neue"/>
              </a:defRPr>
            </a:lvl1p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Presentation and Speaker Titl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9350F0-8891-3536-3F2D-F4E911F158F3}"/>
              </a:ext>
            </a:extLst>
          </p:cNvPr>
          <p:cNvSpPr/>
          <p:nvPr userDrawn="1"/>
        </p:nvSpPr>
        <p:spPr>
          <a:xfrm>
            <a:off x="0" y="0"/>
            <a:ext cx="24384000" cy="13716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1676400" y="15331410"/>
            <a:ext cx="5486400" cy="730251"/>
          </a:xfrm>
        </p:spPr>
        <p:txBody>
          <a:bodyPr/>
          <a:lstStyle>
            <a:lvl1pPr>
              <a:defRPr>
                <a:solidFill>
                  <a:schemeClr val="bg1"/>
                </a:solidFill>
              </a:defRPr>
            </a:lvl1pPr>
          </a:lstStyle>
          <a:p>
            <a:fld id="{A5CD99A4-8255-AD40-AC11-3A5076833560}" type="datetimeFigureOut">
              <a:rPr lang="en-US" smtClean="0"/>
              <a:pPr/>
              <a:t>6/14/24</a:t>
            </a:fld>
            <a:endParaRPr lang="en-US"/>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15" name="Picture Placeholder 14">
            <a:extLst>
              <a:ext uri="{FF2B5EF4-FFF2-40B4-BE49-F238E27FC236}">
                <a16:creationId xmlns:a16="http://schemas.microsoft.com/office/drawing/2014/main" id="{A752CFA0-0556-ABAC-1C9F-6FCCD016B1A8}"/>
              </a:ext>
            </a:extLst>
          </p:cNvPr>
          <p:cNvSpPr>
            <a:spLocks noGrp="1"/>
          </p:cNvSpPr>
          <p:nvPr>
            <p:ph type="pic" sz="quarter" idx="13"/>
          </p:nvPr>
        </p:nvSpPr>
        <p:spPr>
          <a:xfrm>
            <a:off x="14644156" y="-2"/>
            <a:ext cx="9739848" cy="13716003"/>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8" y="8969377"/>
            <a:ext cx="13419515"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8" y="1980537"/>
            <a:ext cx="13419515" cy="6499891"/>
          </a:xfrm>
        </p:spPr>
        <p:txBody>
          <a:bodyPr anchor="b" anchorCtr="0"/>
          <a:lstStyle>
            <a:lvl1pPr marL="0" indent="0">
              <a:buNone/>
              <a:defRPr sz="76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8" name="Graphic 7">
            <a:extLst>
              <a:ext uri="{FF2B5EF4-FFF2-40B4-BE49-F238E27FC236}">
                <a16:creationId xmlns:a16="http://schemas.microsoft.com/office/drawing/2014/main" id="{C9108824-7B5A-8B55-2E3A-BF3827FF94E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289076" y="12863463"/>
            <a:ext cx="2751656" cy="448419"/>
          </a:xfrm>
          <a:prstGeom prst="rect">
            <a:avLst/>
          </a:prstGeom>
        </p:spPr>
      </p:pic>
      <p:pic>
        <p:nvPicPr>
          <p:cNvPr id="14" name="Graphic 13">
            <a:extLst>
              <a:ext uri="{FF2B5EF4-FFF2-40B4-BE49-F238E27FC236}">
                <a16:creationId xmlns:a16="http://schemas.microsoft.com/office/drawing/2014/main" id="{6797C078-AC1B-D3C7-6D4C-352DDD49FBD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341927" y="512065"/>
            <a:ext cx="2734120" cy="1468472"/>
          </a:xfrm>
          <a:prstGeom prst="rect">
            <a:avLst/>
          </a:prstGeom>
        </p:spPr>
      </p:pic>
    </p:spTree>
    <p:extLst>
      <p:ext uri="{BB962C8B-B14F-4D97-AF65-F5344CB8AC3E}">
        <p14:creationId xmlns:p14="http://schemas.microsoft.com/office/powerpoint/2010/main" val="657508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Presentation and Speaker Title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0E90E6-C1D2-C6B4-01BD-17AC96F783BF}"/>
              </a:ext>
            </a:extLst>
          </p:cNvPr>
          <p:cNvSpPr/>
          <p:nvPr userDrawn="1"/>
        </p:nvSpPr>
        <p:spPr>
          <a:xfrm>
            <a:off x="0" y="0"/>
            <a:ext cx="24384000" cy="13716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1676400" y="16827501"/>
            <a:ext cx="5486400" cy="730251"/>
          </a:xfrm>
        </p:spPr>
        <p:txBody>
          <a:bodyPr/>
          <a:lstStyle>
            <a:lvl1pPr>
              <a:defRPr>
                <a:solidFill>
                  <a:schemeClr val="bg1"/>
                </a:solidFill>
              </a:defRPr>
            </a:lvl1pPr>
          </a:lstStyle>
          <a:p>
            <a:fld id="{A5CD99A4-8255-AD40-AC11-3A5076833560}" type="datetimeFigureOut">
              <a:rPr lang="en-US" smtClean="0"/>
              <a:pPr/>
              <a:t>6/14/24</a:t>
            </a:fld>
            <a:endParaRPr lang="en-US"/>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15" name="Picture Placeholder 14">
            <a:extLst>
              <a:ext uri="{FF2B5EF4-FFF2-40B4-BE49-F238E27FC236}">
                <a16:creationId xmlns:a16="http://schemas.microsoft.com/office/drawing/2014/main" id="{A752CFA0-0556-ABAC-1C9F-6FCCD016B1A8}"/>
              </a:ext>
            </a:extLst>
          </p:cNvPr>
          <p:cNvSpPr>
            <a:spLocks noGrp="1"/>
          </p:cNvSpPr>
          <p:nvPr>
            <p:ph type="pic" sz="quarter" idx="13"/>
          </p:nvPr>
        </p:nvSpPr>
        <p:spPr>
          <a:xfrm>
            <a:off x="14644156" y="-2"/>
            <a:ext cx="9739848" cy="13716003"/>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8" y="8969377"/>
            <a:ext cx="13419515"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8" y="1980537"/>
            <a:ext cx="13419515" cy="6499891"/>
          </a:xfrm>
        </p:spPr>
        <p:txBody>
          <a:bodyPr anchor="b" anchorCtr="0"/>
          <a:lstStyle>
            <a:lvl1pPr marL="0" indent="0">
              <a:buNone/>
              <a:defRPr sz="76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10" name="Graphic 9">
            <a:extLst>
              <a:ext uri="{FF2B5EF4-FFF2-40B4-BE49-F238E27FC236}">
                <a16:creationId xmlns:a16="http://schemas.microsoft.com/office/drawing/2014/main" id="{C838D63C-E95E-EB39-1520-90362AD81EC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289076" y="12863463"/>
            <a:ext cx="2751656" cy="448419"/>
          </a:xfrm>
          <a:prstGeom prst="rect">
            <a:avLst/>
          </a:prstGeom>
        </p:spPr>
      </p:pic>
      <p:pic>
        <p:nvPicPr>
          <p:cNvPr id="7" name="Graphic 6">
            <a:extLst>
              <a:ext uri="{FF2B5EF4-FFF2-40B4-BE49-F238E27FC236}">
                <a16:creationId xmlns:a16="http://schemas.microsoft.com/office/drawing/2014/main" id="{0ABDD023-FF87-919B-917A-C7504207B9A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341927" y="512065"/>
            <a:ext cx="2734120" cy="1468472"/>
          </a:xfrm>
          <a:prstGeom prst="rect">
            <a:avLst/>
          </a:prstGeom>
        </p:spPr>
      </p:pic>
    </p:spTree>
    <p:extLst>
      <p:ext uri="{BB962C8B-B14F-4D97-AF65-F5344CB8AC3E}">
        <p14:creationId xmlns:p14="http://schemas.microsoft.com/office/powerpoint/2010/main" val="2849703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allout 1">
    <p:bg>
      <p:bgPr>
        <a:solidFill>
          <a:schemeClr val="accent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a:off x="548642" y="1910261"/>
            <a:ext cx="18603885" cy="11221392"/>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027"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9" y="5152985"/>
            <a:ext cx="20701464"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9" y="2236737"/>
            <a:ext cx="20701464" cy="2427299"/>
          </a:xfrm>
        </p:spPr>
        <p:txBody>
          <a:bodyPr anchor="b" anchorCtr="0"/>
          <a:lstStyle>
            <a:lvl1pPr marL="0" indent="0">
              <a:buNone/>
              <a:defRPr sz="76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8" name="Graphic 7">
            <a:extLst>
              <a:ext uri="{FF2B5EF4-FFF2-40B4-BE49-F238E27FC236}">
                <a16:creationId xmlns:a16="http://schemas.microsoft.com/office/drawing/2014/main" id="{ADB79137-6E16-FC31-D2FE-1425BE7C1D3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pic>
        <p:nvPicPr>
          <p:cNvPr id="7" name="Graphic 6">
            <a:extLst>
              <a:ext uri="{FF2B5EF4-FFF2-40B4-BE49-F238E27FC236}">
                <a16:creationId xmlns:a16="http://schemas.microsoft.com/office/drawing/2014/main" id="{DCFEACEA-AA40-4938-CCE2-A0B8BA5A85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449703" y="512065"/>
            <a:ext cx="2734120" cy="1468472"/>
          </a:xfrm>
          <a:prstGeom prst="rect">
            <a:avLst/>
          </a:prstGeom>
        </p:spPr>
      </p:pic>
    </p:spTree>
    <p:extLst>
      <p:ext uri="{BB962C8B-B14F-4D97-AF65-F5344CB8AC3E}">
        <p14:creationId xmlns:p14="http://schemas.microsoft.com/office/powerpoint/2010/main" val="229078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Callout 2">
    <p:bg>
      <p:bgPr>
        <a:solidFill>
          <a:schemeClr val="accent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a:off x="548642" y="1910261"/>
            <a:ext cx="18603885" cy="11221392"/>
          </a:xfrm>
          <a:prstGeom prst="rect">
            <a:avLst/>
          </a:prstGeom>
          <a:gradFill>
            <a:gsLst>
              <a:gs pos="0">
                <a:schemeClr val="accent2"/>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027"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9" y="5152985"/>
            <a:ext cx="20701464"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9" y="2236737"/>
            <a:ext cx="20701464" cy="2427299"/>
          </a:xfrm>
        </p:spPr>
        <p:txBody>
          <a:bodyPr anchor="b" anchorCtr="0"/>
          <a:lstStyle>
            <a:lvl1pPr marL="0" indent="0">
              <a:buNone/>
              <a:defRPr sz="76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15" name="Graphic 14">
            <a:extLst>
              <a:ext uri="{FF2B5EF4-FFF2-40B4-BE49-F238E27FC236}">
                <a16:creationId xmlns:a16="http://schemas.microsoft.com/office/drawing/2014/main" id="{F0980B48-EF2D-3BDC-5FD8-F34D67C9AD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pic>
        <p:nvPicPr>
          <p:cNvPr id="7" name="Graphic 6">
            <a:extLst>
              <a:ext uri="{FF2B5EF4-FFF2-40B4-BE49-F238E27FC236}">
                <a16:creationId xmlns:a16="http://schemas.microsoft.com/office/drawing/2014/main" id="{90FA6DD0-F5E9-E908-F8F2-BAE6BDA823D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449703" y="512065"/>
            <a:ext cx="2734120" cy="1468472"/>
          </a:xfrm>
          <a:prstGeom prst="rect">
            <a:avLst/>
          </a:prstGeom>
        </p:spPr>
      </p:pic>
    </p:spTree>
    <p:extLst>
      <p:ext uri="{BB962C8B-B14F-4D97-AF65-F5344CB8AC3E}">
        <p14:creationId xmlns:p14="http://schemas.microsoft.com/office/powerpoint/2010/main" val="983500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Section Divider 1">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34B56219-CFE1-0D6E-3133-A1368A3FC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bwMode="white">
          <a:xfrm>
            <a:off x="0" y="0"/>
            <a:ext cx="24384000" cy="13716000"/>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8" y="8815711"/>
            <a:ext cx="13903632"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8" y="4142771"/>
            <a:ext cx="13903632" cy="4183989"/>
          </a:xfrm>
        </p:spPr>
        <p:txBody>
          <a:bodyPr anchor="b" anchorCtr="0"/>
          <a:lstStyle>
            <a:lvl1pPr marL="0" indent="0">
              <a:buNone/>
              <a:defRPr sz="100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87392978-ADD3-4DBB-741E-FBED0FDD75A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473553" y="12863463"/>
            <a:ext cx="2751656" cy="448419"/>
          </a:xfrm>
          <a:prstGeom prst="rect">
            <a:avLst/>
          </a:prstGeom>
        </p:spPr>
      </p:pic>
      <p:pic>
        <p:nvPicPr>
          <p:cNvPr id="2" name="Graphic 1">
            <a:extLst>
              <a:ext uri="{FF2B5EF4-FFF2-40B4-BE49-F238E27FC236}">
                <a16:creationId xmlns:a16="http://schemas.microsoft.com/office/drawing/2014/main" id="{A588F41F-DF18-9F22-FD30-289106BB86A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449703" y="512065"/>
            <a:ext cx="2734120" cy="1468472"/>
          </a:xfrm>
          <a:prstGeom prst="rect">
            <a:avLst/>
          </a:prstGeom>
        </p:spPr>
      </p:pic>
    </p:spTree>
    <p:extLst>
      <p:ext uri="{BB962C8B-B14F-4D97-AF65-F5344CB8AC3E}">
        <p14:creationId xmlns:p14="http://schemas.microsoft.com/office/powerpoint/2010/main" val="2922870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Section Divider 2">
    <p:spTree>
      <p:nvGrpSpPr>
        <p:cNvPr id="1" name=""/>
        <p:cNvGrpSpPr/>
        <p:nvPr/>
      </p:nvGrpSpPr>
      <p:grpSpPr>
        <a:xfrm>
          <a:off x="0" y="0"/>
          <a:ext cx="0" cy="0"/>
          <a:chOff x="0" y="0"/>
          <a:chExt cx="0" cy="0"/>
        </a:xfrm>
      </p:grpSpPr>
      <p:pic>
        <p:nvPicPr>
          <p:cNvPr id="19" name="Picture 18" descr="A blue and purple gradient&#10;&#10;Description automatically generated">
            <a:extLst>
              <a:ext uri="{FF2B5EF4-FFF2-40B4-BE49-F238E27FC236}">
                <a16:creationId xmlns:a16="http://schemas.microsoft.com/office/drawing/2014/main" id="{4A273B10-ECE5-AF62-BE5C-C9007947B8EC}"/>
              </a:ext>
            </a:extLst>
          </p:cNvPr>
          <p:cNvPicPr>
            <a:picLocks noChangeAspect="1"/>
          </p:cNvPicPr>
          <p:nvPr userDrawn="1"/>
        </p:nvPicPr>
        <p:blipFill rotWithShape="1">
          <a:blip r:embed="rId2">
            <a:alphaModFix/>
          </a:blip>
          <a:srcRect l="11920" t="8510" r="4539" b="4871"/>
          <a:stretch/>
        </p:blipFill>
        <p:spPr bwMode="white">
          <a:xfrm>
            <a:off x="0" y="1"/>
            <a:ext cx="24384000" cy="13716003"/>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8" y="8815711"/>
            <a:ext cx="13903632" cy="2427299"/>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8" y="4142771"/>
            <a:ext cx="13903632" cy="4183989"/>
          </a:xfrm>
        </p:spPr>
        <p:txBody>
          <a:bodyPr anchor="b" anchorCtr="0"/>
          <a:lstStyle>
            <a:lvl1pPr marL="0" indent="0">
              <a:buNone/>
              <a:defRPr sz="100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03B73CAC-DC45-14AF-78DE-54C44D8EE53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20473553" y="12863463"/>
            <a:ext cx="2751656" cy="448419"/>
          </a:xfrm>
          <a:prstGeom prst="rect">
            <a:avLst/>
          </a:prstGeom>
        </p:spPr>
      </p:pic>
      <p:pic>
        <p:nvPicPr>
          <p:cNvPr id="2" name="Graphic 1">
            <a:extLst>
              <a:ext uri="{FF2B5EF4-FFF2-40B4-BE49-F238E27FC236}">
                <a16:creationId xmlns:a16="http://schemas.microsoft.com/office/drawing/2014/main" id="{5137309E-E451-71B5-2964-409866E228E0}"/>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0449703" y="512065"/>
            <a:ext cx="2734120" cy="1468472"/>
          </a:xfrm>
          <a:prstGeom prst="rect">
            <a:avLst/>
          </a:prstGeom>
        </p:spPr>
      </p:pic>
    </p:spTree>
    <p:extLst>
      <p:ext uri="{BB962C8B-B14F-4D97-AF65-F5344CB8AC3E}">
        <p14:creationId xmlns:p14="http://schemas.microsoft.com/office/powerpoint/2010/main" val="4243872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Informational Section Divi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7783D7-CF81-2D72-26C8-873B18961C47}"/>
              </a:ext>
            </a:extLst>
          </p:cNvPr>
          <p:cNvSpPr/>
          <p:nvPr userDrawn="1"/>
        </p:nvSpPr>
        <p:spPr>
          <a:xfrm>
            <a:off x="0" y="0"/>
            <a:ext cx="24384000" cy="13716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5" name="Freeform 14">
            <a:extLst>
              <a:ext uri="{FF2B5EF4-FFF2-40B4-BE49-F238E27FC236}">
                <a16:creationId xmlns:a16="http://schemas.microsoft.com/office/drawing/2014/main" id="{171CEA64-2248-5F9C-D0E3-6C9B69C504D3}"/>
              </a:ext>
            </a:extLst>
          </p:cNvPr>
          <p:cNvSpPr/>
          <p:nvPr userDrawn="1"/>
        </p:nvSpPr>
        <p:spPr>
          <a:xfrm>
            <a:off x="0" y="-5"/>
            <a:ext cx="24406917" cy="13716005"/>
          </a:xfrm>
          <a:custGeom>
            <a:avLst/>
            <a:gdLst>
              <a:gd name="connsiteX0" fmla="*/ 0 w 12203459"/>
              <a:gd name="connsiteY0" fmla="*/ 2 h 6858002"/>
              <a:gd name="connsiteX1" fmla="*/ 9325410 w 12203459"/>
              <a:gd name="connsiteY1" fmla="*/ 2 h 6858002"/>
              <a:gd name="connsiteX2" fmla="*/ 7322078 w 12203459"/>
              <a:gd name="connsiteY2" fmla="*/ 6858001 h 6858002"/>
              <a:gd name="connsiteX3" fmla="*/ 12192002 w 12203459"/>
              <a:gd name="connsiteY3" fmla="*/ 6858001 h 6858002"/>
              <a:gd name="connsiteX4" fmla="*/ 12192002 w 12203459"/>
              <a:gd name="connsiteY4" fmla="*/ 2 h 6858002"/>
              <a:gd name="connsiteX5" fmla="*/ 12203459 w 12203459"/>
              <a:gd name="connsiteY5" fmla="*/ 2 h 6858002"/>
              <a:gd name="connsiteX6" fmla="*/ 12203459 w 12203459"/>
              <a:gd name="connsiteY6" fmla="*/ 6858002 h 6858002"/>
              <a:gd name="connsiteX7" fmla="*/ 0 w 12203459"/>
              <a:gd name="connsiteY7" fmla="*/ 6858002 h 6858002"/>
              <a:gd name="connsiteX8" fmla="*/ 9325411 w 12203459"/>
              <a:gd name="connsiteY8" fmla="*/ 0 h 6858002"/>
              <a:gd name="connsiteX9" fmla="*/ 12192002 w 12203459"/>
              <a:gd name="connsiteY9" fmla="*/ 1 h 6858002"/>
              <a:gd name="connsiteX10" fmla="*/ 12192002 w 12203459"/>
              <a:gd name="connsiteY10" fmla="*/ 2 h 6858002"/>
              <a:gd name="connsiteX11" fmla="*/ 9325410 w 12203459"/>
              <a:gd name="connsiteY11" fmla="*/ 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203459" h="6858002">
                <a:moveTo>
                  <a:pt x="0" y="2"/>
                </a:moveTo>
                <a:lnTo>
                  <a:pt x="9325410" y="2"/>
                </a:lnTo>
                <a:lnTo>
                  <a:pt x="7322078" y="6858001"/>
                </a:lnTo>
                <a:lnTo>
                  <a:pt x="12192002" y="6858001"/>
                </a:lnTo>
                <a:lnTo>
                  <a:pt x="12192002" y="2"/>
                </a:lnTo>
                <a:lnTo>
                  <a:pt x="12203459" y="2"/>
                </a:lnTo>
                <a:lnTo>
                  <a:pt x="12203459" y="6858002"/>
                </a:lnTo>
                <a:lnTo>
                  <a:pt x="0" y="6858002"/>
                </a:lnTo>
                <a:close/>
                <a:moveTo>
                  <a:pt x="9325411" y="0"/>
                </a:moveTo>
                <a:lnTo>
                  <a:pt x="12192002" y="1"/>
                </a:lnTo>
                <a:lnTo>
                  <a:pt x="12192002" y="2"/>
                </a:lnTo>
                <a:lnTo>
                  <a:pt x="9325410" y="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36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1676400" y="16004541"/>
            <a:ext cx="5486400" cy="730251"/>
          </a:xfrm>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a:xfrm>
            <a:off x="8077200" y="16004541"/>
            <a:ext cx="8229600" cy="730251"/>
          </a:xfrm>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9" y="7015484"/>
            <a:ext cx="13020504" cy="2427299"/>
          </a:xfrm>
        </p:spPr>
        <p:txBody>
          <a:bodyPr>
            <a:noAutofit/>
          </a:bodyPr>
          <a:lstStyle>
            <a:lvl1pPr marL="0" indent="0" algn="l">
              <a:lnSpc>
                <a:spcPct val="100000"/>
              </a:lnSpc>
              <a:spcBef>
                <a:spcPts val="1200"/>
              </a:spcBef>
              <a:spcAft>
                <a:spcPts val="1200"/>
              </a:spcAft>
              <a:buNone/>
              <a:defRPr sz="3200" b="1">
                <a:solidFill>
                  <a:schemeClr val="tx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9" y="2342547"/>
            <a:ext cx="13020504" cy="4183989"/>
          </a:xfrm>
        </p:spPr>
        <p:txBody>
          <a:bodyPr anchor="b" anchorCtr="0"/>
          <a:lstStyle>
            <a:lvl1pPr marL="0" indent="0">
              <a:buNone/>
              <a:defRPr sz="6400" b="0">
                <a:solidFill>
                  <a:schemeClr val="accent3"/>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sp>
        <p:nvSpPr>
          <p:cNvPr id="19" name="Picture Placeholder 18">
            <a:extLst>
              <a:ext uri="{FF2B5EF4-FFF2-40B4-BE49-F238E27FC236}">
                <a16:creationId xmlns:a16="http://schemas.microsoft.com/office/drawing/2014/main" id="{AD3C514F-4FFC-B7F5-F81D-577803F07DBA}"/>
              </a:ext>
            </a:extLst>
          </p:cNvPr>
          <p:cNvSpPr>
            <a:spLocks noGrp="1"/>
          </p:cNvSpPr>
          <p:nvPr>
            <p:ph type="pic" sz="quarter" idx="15"/>
          </p:nvPr>
        </p:nvSpPr>
        <p:spPr>
          <a:xfrm>
            <a:off x="15109824" y="3341748"/>
            <a:ext cx="7597776" cy="7597773"/>
          </a:xfrm>
          <a:prstGeom prst="ellipse">
            <a:avLst/>
          </a:prstGeom>
          <a:solidFill>
            <a:schemeClr val="bg2"/>
          </a:solidFill>
        </p:spPr>
        <p:txBody>
          <a:bodyPr anchor="ctr" anchorCtr="0"/>
          <a:lstStyle>
            <a:lvl1pPr marL="0" indent="0" algn="ctr">
              <a:buNone/>
              <a:defRPr/>
            </a:lvl1pPr>
          </a:lstStyle>
          <a:p>
            <a:endParaRPr lang="en-US"/>
          </a:p>
        </p:txBody>
      </p:sp>
      <p:pic>
        <p:nvPicPr>
          <p:cNvPr id="11" name="Graphic 10">
            <a:extLst>
              <a:ext uri="{FF2B5EF4-FFF2-40B4-BE49-F238E27FC236}">
                <a16:creationId xmlns:a16="http://schemas.microsoft.com/office/drawing/2014/main" id="{CB36AAFA-710B-99A0-10F7-8EA632A4CD5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bwMode="white">
          <a:xfrm>
            <a:off x="1289076" y="12863463"/>
            <a:ext cx="2751656" cy="448419"/>
          </a:xfrm>
          <a:prstGeom prst="rect">
            <a:avLst/>
          </a:prstGeom>
        </p:spPr>
      </p:pic>
      <p:pic>
        <p:nvPicPr>
          <p:cNvPr id="7" name="Graphic 6">
            <a:extLst>
              <a:ext uri="{FF2B5EF4-FFF2-40B4-BE49-F238E27FC236}">
                <a16:creationId xmlns:a16="http://schemas.microsoft.com/office/drawing/2014/main" id="{6809D006-4D82-600E-5A6A-82B2A6B98DE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341927" y="512065"/>
            <a:ext cx="2734120" cy="1468472"/>
          </a:xfrm>
          <a:prstGeom prst="rect">
            <a:avLst/>
          </a:prstGeom>
        </p:spPr>
      </p:pic>
    </p:spTree>
    <p:extLst>
      <p:ext uri="{BB962C8B-B14F-4D97-AF65-F5344CB8AC3E}">
        <p14:creationId xmlns:p14="http://schemas.microsoft.com/office/powerpoint/2010/main" val="721447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1D1CF10-4ED9-A7B2-D143-9EC78CF0F1FE}"/>
              </a:ext>
            </a:extLst>
          </p:cNvPr>
          <p:cNvSpPr/>
          <p:nvPr userDrawn="1"/>
        </p:nvSpPr>
        <p:spPr>
          <a:xfrm>
            <a:off x="0" y="0"/>
            <a:ext cx="24406917" cy="13716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17" name="Graphic 16">
            <a:extLst>
              <a:ext uri="{FF2B5EF4-FFF2-40B4-BE49-F238E27FC236}">
                <a16:creationId xmlns:a16="http://schemas.microsoft.com/office/drawing/2014/main" id="{32456527-5122-E48D-6689-1523DC17B1D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53362" y="-332511"/>
            <a:ext cx="7353421" cy="7353421"/>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1676400" y="16004541"/>
            <a:ext cx="5486400" cy="730251"/>
          </a:xfrm>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a:xfrm>
            <a:off x="8077200" y="16004541"/>
            <a:ext cx="8229600" cy="730251"/>
          </a:xfrm>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a:xfrm>
            <a:off x="17221200" y="16004541"/>
            <a:ext cx="5486400" cy="730251"/>
          </a:xfrm>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flipV="1">
            <a:off x="548642" y="868965"/>
            <a:ext cx="18603885" cy="11221392"/>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027"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1115569" y="10986883"/>
            <a:ext cx="20701464" cy="1103477"/>
          </a:xfrm>
        </p:spPr>
        <p:txBody>
          <a:bodyPr>
            <a:noAutofit/>
          </a:bodyPr>
          <a:lstStyle>
            <a:lvl1pPr marL="0" indent="0" algn="l">
              <a:lnSpc>
                <a:spcPct val="100000"/>
              </a:lnSpc>
              <a:spcBef>
                <a:spcPts val="1200"/>
              </a:spcBef>
              <a:spcAft>
                <a:spcPts val="1200"/>
              </a:spcAft>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1115569" y="5037778"/>
            <a:ext cx="20701464" cy="5460157"/>
          </a:xfrm>
        </p:spPr>
        <p:txBody>
          <a:bodyPr anchor="b" anchorCtr="0"/>
          <a:lstStyle>
            <a:lvl1pPr marL="0" indent="0">
              <a:buNone/>
              <a:defRPr sz="6400" b="0">
                <a:solidFill>
                  <a:schemeClr val="bg1"/>
                </a:solidFill>
              </a:defRPr>
            </a:lvl1pPr>
            <a:lvl2pPr marL="914411" indent="0">
              <a:buNone/>
              <a:defRPr>
                <a:solidFill>
                  <a:schemeClr val="bg1"/>
                </a:solidFill>
              </a:defRPr>
            </a:lvl2pPr>
            <a:lvl3pPr marL="1828823" indent="0">
              <a:buNone/>
              <a:defRPr>
                <a:solidFill>
                  <a:schemeClr val="bg1"/>
                </a:solidFill>
              </a:defRPr>
            </a:lvl3pPr>
            <a:lvl4pPr marL="2743234" indent="0">
              <a:buNone/>
              <a:defRPr>
                <a:solidFill>
                  <a:schemeClr val="bg1"/>
                </a:solidFill>
              </a:defRPr>
            </a:lvl4pPr>
            <a:lvl5pPr marL="3657646"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DE4D924B-F944-835F-919C-F9C64F02C4A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473553" y="12863463"/>
            <a:ext cx="2751656" cy="448419"/>
          </a:xfrm>
          <a:prstGeom prst="rect">
            <a:avLst/>
          </a:prstGeom>
        </p:spPr>
      </p:pic>
      <p:pic>
        <p:nvPicPr>
          <p:cNvPr id="7" name="Graphic 6">
            <a:extLst>
              <a:ext uri="{FF2B5EF4-FFF2-40B4-BE49-F238E27FC236}">
                <a16:creationId xmlns:a16="http://schemas.microsoft.com/office/drawing/2014/main" id="{25EAF0F2-75F7-C1F9-E031-516DD9D26BA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449703" y="512065"/>
            <a:ext cx="2734120" cy="1468472"/>
          </a:xfrm>
          <a:prstGeom prst="rect">
            <a:avLst/>
          </a:prstGeom>
        </p:spPr>
      </p:pic>
    </p:spTree>
    <p:extLst>
      <p:ext uri="{BB962C8B-B14F-4D97-AF65-F5344CB8AC3E}">
        <p14:creationId xmlns:p14="http://schemas.microsoft.com/office/powerpoint/2010/main" val="2838377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50452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head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a:xfrm>
            <a:off x="1115568" y="818924"/>
            <a:ext cx="22152864" cy="1619491"/>
          </a:xfrm>
        </p:spPr>
        <p:txBody>
          <a:bodyPr anchor="b" anchorCtr="0"/>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6" name="Text Placeholder 7">
            <a:extLst>
              <a:ext uri="{FF2B5EF4-FFF2-40B4-BE49-F238E27FC236}">
                <a16:creationId xmlns:a16="http://schemas.microsoft.com/office/drawing/2014/main" id="{482307D5-0318-1BC8-5E31-5CCF8143A17D}"/>
              </a:ext>
            </a:extLst>
          </p:cNvPr>
          <p:cNvSpPr>
            <a:spLocks noGrp="1"/>
          </p:cNvSpPr>
          <p:nvPr>
            <p:ph type="body" sz="quarter" idx="13"/>
          </p:nvPr>
        </p:nvSpPr>
        <p:spPr>
          <a:xfrm>
            <a:off x="1115568" y="2376099"/>
            <a:ext cx="22152864" cy="916379"/>
          </a:xfrm>
        </p:spPr>
        <p:txBody>
          <a:bodyPr/>
          <a:lstStyle>
            <a:lvl1pPr marL="0" indent="0">
              <a:buNone/>
              <a:defRPr sz="4400" b="1" i="0">
                <a:solidFill>
                  <a:schemeClr val="bg1"/>
                </a:solidFill>
                <a:latin typeface="+mj-lt"/>
                <a:cs typeface="Arial" panose="020B0604020202020204" pitchFamily="34" charset="0"/>
              </a:defRPr>
            </a:lvl1pPr>
            <a:lvl2pPr marL="593765" indent="0">
              <a:buNone/>
              <a:defRPr b="1" i="0">
                <a:solidFill>
                  <a:schemeClr val="accent1"/>
                </a:solidFill>
                <a:latin typeface="Space Grotesk Light" pitchFamily="2" charset="77"/>
                <a:cs typeface="Space Grotesk Light" pitchFamily="2" charset="77"/>
              </a:defRPr>
            </a:lvl2pPr>
            <a:lvl3pPr marL="1165300" indent="0">
              <a:buNone/>
              <a:defRPr b="1" i="0">
                <a:solidFill>
                  <a:schemeClr val="accent1"/>
                </a:solidFill>
                <a:latin typeface="Space Grotesk Light" pitchFamily="2" charset="77"/>
                <a:cs typeface="Space Grotesk Light" pitchFamily="2" charset="77"/>
              </a:defRPr>
            </a:lvl3pPr>
            <a:lvl4pPr marL="1501867" indent="0">
              <a:buNone/>
              <a:defRPr b="1" i="0">
                <a:solidFill>
                  <a:schemeClr val="accent1"/>
                </a:solidFill>
                <a:latin typeface="Space Grotesk Light" pitchFamily="2" charset="77"/>
                <a:cs typeface="Space Grotesk Light" pitchFamily="2" charset="77"/>
              </a:defRPr>
            </a:lvl4pPr>
            <a:lvl5pPr marL="1943222" indent="0">
              <a:buNone/>
              <a:defRPr b="1" i="0">
                <a:solidFill>
                  <a:schemeClr val="accent1"/>
                </a:solidFill>
                <a:latin typeface="Space Grotesk Light" pitchFamily="2" charset="77"/>
                <a:cs typeface="Space Grotesk Light" pitchFamily="2" charset="77"/>
              </a:defRPr>
            </a:lvl5pPr>
          </a:lstStyle>
          <a:p>
            <a:pPr lvl="0"/>
            <a:r>
              <a:rPr lang="en-US" dirty="0"/>
              <a:t>Click to edit Master text styles</a:t>
            </a:r>
          </a:p>
        </p:txBody>
      </p:sp>
    </p:spTree>
    <p:extLst>
      <p:ext uri="{BB962C8B-B14F-4D97-AF65-F5344CB8AC3E}">
        <p14:creationId xmlns:p14="http://schemas.microsoft.com/office/powerpoint/2010/main" val="3215974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head and Content Al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1115568" y="4661061"/>
            <a:ext cx="22146768" cy="76928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6" name="Text Placeholder 7">
            <a:extLst>
              <a:ext uri="{FF2B5EF4-FFF2-40B4-BE49-F238E27FC236}">
                <a16:creationId xmlns:a16="http://schemas.microsoft.com/office/drawing/2014/main" id="{482307D5-0318-1BC8-5E31-5CCF8143A17D}"/>
              </a:ext>
            </a:extLst>
          </p:cNvPr>
          <p:cNvSpPr>
            <a:spLocks noGrp="1"/>
          </p:cNvSpPr>
          <p:nvPr>
            <p:ph type="body" sz="quarter" idx="13"/>
          </p:nvPr>
        </p:nvSpPr>
        <p:spPr>
          <a:xfrm>
            <a:off x="1115568" y="3651251"/>
            <a:ext cx="22146768" cy="1009813"/>
          </a:xfrm>
        </p:spPr>
        <p:txBody>
          <a:bodyPr/>
          <a:lstStyle>
            <a:lvl1pPr marL="0" indent="0">
              <a:buNone/>
              <a:defRPr sz="4400" b="1" i="0">
                <a:solidFill>
                  <a:schemeClr val="accent1"/>
                </a:solidFill>
                <a:latin typeface="+mj-lt"/>
                <a:cs typeface="Arial" panose="020B0604020202020204" pitchFamily="34" charset="0"/>
              </a:defRPr>
            </a:lvl1pPr>
            <a:lvl2pPr marL="593765" indent="0">
              <a:buNone/>
              <a:defRPr b="1" i="0">
                <a:solidFill>
                  <a:schemeClr val="accent1"/>
                </a:solidFill>
                <a:latin typeface="Space Grotesk Light" pitchFamily="2" charset="77"/>
                <a:cs typeface="Space Grotesk Light" pitchFamily="2" charset="77"/>
              </a:defRPr>
            </a:lvl2pPr>
            <a:lvl3pPr marL="1165300" indent="0">
              <a:buNone/>
              <a:defRPr b="1" i="0">
                <a:solidFill>
                  <a:schemeClr val="accent1"/>
                </a:solidFill>
                <a:latin typeface="Space Grotesk Light" pitchFamily="2" charset="77"/>
                <a:cs typeface="Space Grotesk Light" pitchFamily="2" charset="77"/>
              </a:defRPr>
            </a:lvl3pPr>
            <a:lvl4pPr marL="1501867" indent="0">
              <a:buNone/>
              <a:defRPr b="1" i="0">
                <a:solidFill>
                  <a:schemeClr val="accent1"/>
                </a:solidFill>
                <a:latin typeface="Space Grotesk Light" pitchFamily="2" charset="77"/>
                <a:cs typeface="Space Grotesk Light" pitchFamily="2" charset="77"/>
              </a:defRPr>
            </a:lvl4pPr>
            <a:lvl5pPr marL="1943222" indent="0">
              <a:buNone/>
              <a:defRPr b="1" i="0">
                <a:solidFill>
                  <a:schemeClr val="accent1"/>
                </a:solidFill>
                <a:latin typeface="Space Grotesk Light" pitchFamily="2" charset="77"/>
                <a:cs typeface="Space Grotesk Light" pitchFamily="2" charset="77"/>
              </a:defRPr>
            </a:lvl5pPr>
          </a:lstStyle>
          <a:p>
            <a:pPr lvl="0"/>
            <a:r>
              <a:rPr lang="en-US" dirty="0"/>
              <a:t>Click to edit Master text styles</a:t>
            </a:r>
          </a:p>
        </p:txBody>
      </p:sp>
      <p:sp>
        <p:nvSpPr>
          <p:cNvPr id="7" name="Title 1">
            <a:extLst>
              <a:ext uri="{FF2B5EF4-FFF2-40B4-BE49-F238E27FC236}">
                <a16:creationId xmlns:a16="http://schemas.microsoft.com/office/drawing/2014/main" id="{D4360E43-BD73-1A85-DC0A-7CF275AC2364}"/>
              </a:ext>
            </a:extLst>
          </p:cNvPr>
          <p:cNvSpPr>
            <a:spLocks noGrp="1"/>
          </p:cNvSpPr>
          <p:nvPr>
            <p:ph type="title"/>
          </p:nvPr>
        </p:nvSpPr>
        <p:spPr>
          <a:xfrm>
            <a:off x="1115568" y="430984"/>
            <a:ext cx="22146768" cy="2651125"/>
          </a:xfrm>
        </p:spPr>
        <p:txBody>
          <a:bodyPr/>
          <a:lstStyle/>
          <a:p>
            <a:r>
              <a:rPr lang="en-US" dirty="0"/>
              <a:t>Click to edit Master title style</a:t>
            </a:r>
          </a:p>
        </p:txBody>
      </p:sp>
    </p:spTree>
    <p:extLst>
      <p:ext uri="{BB962C8B-B14F-4D97-AF65-F5344CB8AC3E}">
        <p14:creationId xmlns:p14="http://schemas.microsoft.com/office/powerpoint/2010/main" val="2742444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37D20E-72DE-EE46-B024-0661B32091E0}"/>
              </a:ext>
            </a:extLst>
          </p:cNvPr>
          <p:cNvSpPr>
            <a:spLocks noGrp="1"/>
          </p:cNvSpPr>
          <p:nvPr>
            <p:ph sz="half" idx="1"/>
          </p:nvPr>
        </p:nvSpPr>
        <p:spPr>
          <a:xfrm>
            <a:off x="1115568" y="3651251"/>
            <a:ext cx="10363200" cy="87026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799ACD0-F983-085F-7404-1A04DDE31FFA}"/>
              </a:ext>
            </a:extLst>
          </p:cNvPr>
          <p:cNvSpPr>
            <a:spLocks noGrp="1"/>
          </p:cNvSpPr>
          <p:nvPr>
            <p:ph sz="half" idx="2"/>
          </p:nvPr>
        </p:nvSpPr>
        <p:spPr>
          <a:xfrm>
            <a:off x="12344400" y="3651251"/>
            <a:ext cx="10899648" cy="87026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F44250B-B5E9-3B75-72A1-77738B7A53B3}"/>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6" name="Footer Placeholder 5">
            <a:extLst>
              <a:ext uri="{FF2B5EF4-FFF2-40B4-BE49-F238E27FC236}">
                <a16:creationId xmlns:a16="http://schemas.microsoft.com/office/drawing/2014/main" id="{00C02CBD-45A5-1415-BEEC-11756E06E4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59DF6C-006D-B547-1EA3-561DF9EB2B5E}"/>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8" name="Title 1">
            <a:extLst>
              <a:ext uri="{FF2B5EF4-FFF2-40B4-BE49-F238E27FC236}">
                <a16:creationId xmlns:a16="http://schemas.microsoft.com/office/drawing/2014/main" id="{E4B32900-0A43-69D5-6BA3-B4BC8AF6C6B2}"/>
              </a:ext>
            </a:extLst>
          </p:cNvPr>
          <p:cNvSpPr>
            <a:spLocks noGrp="1"/>
          </p:cNvSpPr>
          <p:nvPr>
            <p:ph type="title"/>
          </p:nvPr>
        </p:nvSpPr>
        <p:spPr>
          <a:xfrm>
            <a:off x="1115568" y="430984"/>
            <a:ext cx="22128480" cy="2651125"/>
          </a:xfrm>
        </p:spPr>
        <p:txBody>
          <a:bodyPr/>
          <a:lstStyle/>
          <a:p>
            <a:r>
              <a:rPr lang="en-US" dirty="0"/>
              <a:t>Click to edit Master title style</a:t>
            </a:r>
          </a:p>
        </p:txBody>
      </p:sp>
    </p:spTree>
    <p:extLst>
      <p:ext uri="{BB962C8B-B14F-4D97-AF65-F5344CB8AC3E}">
        <p14:creationId xmlns:p14="http://schemas.microsoft.com/office/powerpoint/2010/main" val="133118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855CCD6-E892-4D02-9597-E094F377F9F1}"/>
              </a:ext>
            </a:extLst>
          </p:cNvPr>
          <p:cNvSpPr>
            <a:spLocks noGrp="1"/>
          </p:cNvSpPr>
          <p:nvPr>
            <p:ph type="body" idx="1"/>
          </p:nvPr>
        </p:nvSpPr>
        <p:spPr>
          <a:xfrm>
            <a:off x="1115571" y="3362325"/>
            <a:ext cx="10315573" cy="1647824"/>
          </a:xfrm>
        </p:spPr>
        <p:txBody>
          <a:bodyPr anchor="b"/>
          <a:lstStyle>
            <a:lvl1pPr marL="0" indent="0">
              <a:buNone/>
              <a:defRPr sz="4800" b="1">
                <a:solidFill>
                  <a:schemeClr val="accent1"/>
                </a:solidFill>
              </a:defRPr>
            </a:lvl1pPr>
            <a:lvl2pPr marL="914411" indent="0">
              <a:buNone/>
              <a:defRPr sz="4000" b="1"/>
            </a:lvl2pPr>
            <a:lvl3pPr marL="1828823" indent="0">
              <a:buNone/>
              <a:defRPr sz="3600" b="1"/>
            </a:lvl3pPr>
            <a:lvl4pPr marL="2743234" indent="0">
              <a:buNone/>
              <a:defRPr sz="3200" b="1"/>
            </a:lvl4pPr>
            <a:lvl5pPr marL="3657646" indent="0">
              <a:buNone/>
              <a:defRPr sz="3200" b="1"/>
            </a:lvl5pPr>
            <a:lvl6pPr marL="4572057" indent="0">
              <a:buNone/>
              <a:defRPr sz="3200" b="1"/>
            </a:lvl6pPr>
            <a:lvl7pPr marL="5486469" indent="0">
              <a:buNone/>
              <a:defRPr sz="3200" b="1"/>
            </a:lvl7pPr>
            <a:lvl8pPr marL="6400880" indent="0">
              <a:buNone/>
              <a:defRPr sz="3200" b="1"/>
            </a:lvl8pPr>
            <a:lvl9pPr marL="7315291" indent="0">
              <a:buNone/>
              <a:defRPr sz="32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1ABE0E89-F106-6357-ED16-6BCC509706D4}"/>
              </a:ext>
            </a:extLst>
          </p:cNvPr>
          <p:cNvSpPr>
            <a:spLocks noGrp="1"/>
          </p:cNvSpPr>
          <p:nvPr>
            <p:ph sz="half" idx="2"/>
          </p:nvPr>
        </p:nvSpPr>
        <p:spPr>
          <a:xfrm>
            <a:off x="1115571" y="5010151"/>
            <a:ext cx="10315573" cy="7369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93694FEA-6E31-92B1-11C8-C3E898AB2789}"/>
              </a:ext>
            </a:extLst>
          </p:cNvPr>
          <p:cNvSpPr>
            <a:spLocks noGrp="1"/>
          </p:cNvSpPr>
          <p:nvPr>
            <p:ph type="body" sz="quarter" idx="3"/>
          </p:nvPr>
        </p:nvSpPr>
        <p:spPr>
          <a:xfrm>
            <a:off x="12344400" y="3362325"/>
            <a:ext cx="10917936" cy="1647824"/>
          </a:xfrm>
        </p:spPr>
        <p:txBody>
          <a:bodyPr anchor="b"/>
          <a:lstStyle>
            <a:lvl1pPr marL="0" indent="0">
              <a:buNone/>
              <a:defRPr sz="4800" b="1">
                <a:solidFill>
                  <a:schemeClr val="accent1"/>
                </a:solidFill>
              </a:defRPr>
            </a:lvl1pPr>
            <a:lvl2pPr marL="914411" indent="0">
              <a:buNone/>
              <a:defRPr sz="4000" b="1"/>
            </a:lvl2pPr>
            <a:lvl3pPr marL="1828823" indent="0">
              <a:buNone/>
              <a:defRPr sz="3600" b="1"/>
            </a:lvl3pPr>
            <a:lvl4pPr marL="2743234" indent="0">
              <a:buNone/>
              <a:defRPr sz="3200" b="1"/>
            </a:lvl4pPr>
            <a:lvl5pPr marL="3657646" indent="0">
              <a:buNone/>
              <a:defRPr sz="3200" b="1"/>
            </a:lvl5pPr>
            <a:lvl6pPr marL="4572057" indent="0">
              <a:buNone/>
              <a:defRPr sz="3200" b="1"/>
            </a:lvl6pPr>
            <a:lvl7pPr marL="5486469" indent="0">
              <a:buNone/>
              <a:defRPr sz="3200" b="1"/>
            </a:lvl7pPr>
            <a:lvl8pPr marL="6400880" indent="0">
              <a:buNone/>
              <a:defRPr sz="3200" b="1"/>
            </a:lvl8pPr>
            <a:lvl9pPr marL="7315291" indent="0">
              <a:buNone/>
              <a:defRPr sz="32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DA041000-0595-86FD-6CDD-9F1E55316C07}"/>
              </a:ext>
            </a:extLst>
          </p:cNvPr>
          <p:cNvSpPr>
            <a:spLocks noGrp="1"/>
          </p:cNvSpPr>
          <p:nvPr>
            <p:ph sz="quarter" idx="4"/>
          </p:nvPr>
        </p:nvSpPr>
        <p:spPr>
          <a:xfrm>
            <a:off x="12344400" y="5010151"/>
            <a:ext cx="10917936"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73A4896-9BCB-7670-1E19-8EBAB73E530A}"/>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8" name="Footer Placeholder 7">
            <a:extLst>
              <a:ext uri="{FF2B5EF4-FFF2-40B4-BE49-F238E27FC236}">
                <a16:creationId xmlns:a16="http://schemas.microsoft.com/office/drawing/2014/main" id="{24A1744A-5223-6C33-7359-14C0C94E18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7C6850-BE0D-6563-DF23-46D0CC24CB2C}"/>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0" name="Title 1">
            <a:extLst>
              <a:ext uri="{FF2B5EF4-FFF2-40B4-BE49-F238E27FC236}">
                <a16:creationId xmlns:a16="http://schemas.microsoft.com/office/drawing/2014/main" id="{AE7B46A6-BA3A-F834-69B4-3E90304FCD2B}"/>
              </a:ext>
            </a:extLst>
          </p:cNvPr>
          <p:cNvSpPr>
            <a:spLocks noGrp="1"/>
          </p:cNvSpPr>
          <p:nvPr>
            <p:ph type="title"/>
          </p:nvPr>
        </p:nvSpPr>
        <p:spPr>
          <a:xfrm>
            <a:off x="1115568" y="430984"/>
            <a:ext cx="22146768" cy="2651125"/>
          </a:xfrm>
        </p:spPr>
        <p:txBody>
          <a:bodyPr/>
          <a:lstStyle/>
          <a:p>
            <a:r>
              <a:rPr lang="en-US" dirty="0"/>
              <a:t>Click to edit Master title style</a:t>
            </a:r>
          </a:p>
        </p:txBody>
      </p:sp>
    </p:spTree>
    <p:extLst>
      <p:ext uri="{BB962C8B-B14F-4D97-AF65-F5344CB8AC3E}">
        <p14:creationId xmlns:p14="http://schemas.microsoft.com/office/powerpoint/2010/main" val="3950792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Content with Right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1115568" y="3651251"/>
            <a:ext cx="11925301" cy="87026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7" name="Picture Placeholder 10">
            <a:extLst>
              <a:ext uri="{FF2B5EF4-FFF2-40B4-BE49-F238E27FC236}">
                <a16:creationId xmlns:a16="http://schemas.microsoft.com/office/drawing/2014/main" id="{E64555CE-C46B-B5C2-33F2-F94FBEF1EF2D}"/>
              </a:ext>
            </a:extLst>
          </p:cNvPr>
          <p:cNvSpPr>
            <a:spLocks noGrp="1"/>
          </p:cNvSpPr>
          <p:nvPr>
            <p:ph type="pic" sz="quarter" idx="13"/>
          </p:nvPr>
        </p:nvSpPr>
        <p:spPr>
          <a:xfrm>
            <a:off x="14058900" y="3651251"/>
            <a:ext cx="10325101" cy="8702677"/>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Tree>
    <p:extLst>
      <p:ext uri="{BB962C8B-B14F-4D97-AF65-F5344CB8AC3E}">
        <p14:creationId xmlns:p14="http://schemas.microsoft.com/office/powerpoint/2010/main" val="92482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427157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Photo with Slid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6" name="Picture Placeholder 10">
            <a:extLst>
              <a:ext uri="{FF2B5EF4-FFF2-40B4-BE49-F238E27FC236}">
                <a16:creationId xmlns:a16="http://schemas.microsoft.com/office/drawing/2014/main" id="{1CC4945E-34DE-B920-518D-E437FD36169F}"/>
              </a:ext>
            </a:extLst>
          </p:cNvPr>
          <p:cNvSpPr>
            <a:spLocks noGrp="1"/>
          </p:cNvSpPr>
          <p:nvPr>
            <p:ph type="pic" sz="quarter" idx="13"/>
          </p:nvPr>
        </p:nvSpPr>
        <p:spPr>
          <a:xfrm>
            <a:off x="0" y="3289301"/>
            <a:ext cx="24384000" cy="10426699"/>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Tree>
    <p:extLst>
      <p:ext uri="{BB962C8B-B14F-4D97-AF65-F5344CB8AC3E}">
        <p14:creationId xmlns:p14="http://schemas.microsoft.com/office/powerpoint/2010/main" val="938100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AD1482-413E-5356-FBF0-106CBFFDFE73}"/>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3" name="Footer Placeholder 2">
            <a:extLst>
              <a:ext uri="{FF2B5EF4-FFF2-40B4-BE49-F238E27FC236}">
                <a16:creationId xmlns:a16="http://schemas.microsoft.com/office/drawing/2014/main" id="{34F19995-B8A8-1658-8DEE-08B9EF1CDF9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264E5E-2D18-2E19-BDB2-E04A198D4564}"/>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369357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obj" preserve="1">
  <p:cSld name="Title and Content Full Colo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188A5C-BFEB-352C-9B59-BB8CF5049941}"/>
              </a:ext>
            </a:extLst>
          </p:cNvPr>
          <p:cNvSpPr/>
          <p:nvPr userDrawn="1"/>
        </p:nvSpPr>
        <p:spPr>
          <a:xfrm>
            <a:off x="0" y="0"/>
            <a:ext cx="24384000" cy="13716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lvl1pPr>
              <a:buClr>
                <a:schemeClr val="bg1"/>
              </a:buClr>
              <a:defRPr>
                <a:solidFill>
                  <a:schemeClr val="bg1"/>
                </a:solidFill>
              </a:defRPr>
            </a:lvl1pPr>
            <a:lvl2pPr>
              <a:buClr>
                <a:schemeClr val="bg1"/>
              </a:buClr>
              <a:defRPr>
                <a:solidFill>
                  <a:schemeClr val="bg1"/>
                </a:solidFill>
              </a:defRPr>
            </a:lvl2pPr>
            <a:lvl3pPr>
              <a:buClr>
                <a:schemeClr val="bg1"/>
              </a:buClr>
              <a:defRPr>
                <a:solidFill>
                  <a:schemeClr val="bg1"/>
                </a:solidFill>
              </a:defRPr>
            </a:lvl3pPr>
            <a:lvl4pPr>
              <a:buClr>
                <a:schemeClr val="bg1"/>
              </a:buClr>
              <a:defRPr>
                <a:solidFill>
                  <a:schemeClr val="bg1"/>
                </a:solidFill>
              </a:defRPr>
            </a:lvl4pPr>
            <a:lvl5pPr>
              <a:buClr>
                <a:schemeClr val="bg1"/>
              </a:buCl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6/14/24</a:t>
            </a:fld>
            <a:endParaRPr lang="en-US" dirty="0"/>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pic>
        <p:nvPicPr>
          <p:cNvPr id="8" name="Graphic 7">
            <a:extLst>
              <a:ext uri="{FF2B5EF4-FFF2-40B4-BE49-F238E27FC236}">
                <a16:creationId xmlns:a16="http://schemas.microsoft.com/office/drawing/2014/main" id="{BF5382A9-D9B8-A214-F960-B7BCBFEF8B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1751338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BC5839-5763-FF22-6B73-C6CB48F60775}"/>
              </a:ext>
            </a:extLst>
          </p:cNvPr>
          <p:cNvSpPr/>
          <p:nvPr userDrawn="1"/>
        </p:nvSpPr>
        <p:spPr>
          <a:xfrm>
            <a:off x="0" y="0"/>
            <a:ext cx="24384000" cy="13716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8" name="Footer Placeholder 4">
            <a:extLst>
              <a:ext uri="{FF2B5EF4-FFF2-40B4-BE49-F238E27FC236}">
                <a16:creationId xmlns:a16="http://schemas.microsoft.com/office/drawing/2014/main" id="{065E1AF9-603A-40A2-C045-838A6DBCAF2D}"/>
              </a:ext>
            </a:extLst>
          </p:cNvPr>
          <p:cNvSpPr>
            <a:spLocks noGrp="1"/>
          </p:cNvSpPr>
          <p:nvPr>
            <p:ph type="ftr" sz="quarter" idx="11"/>
          </p:nvPr>
        </p:nvSpPr>
        <p:spPr>
          <a:xfrm>
            <a:off x="8077200" y="12712701"/>
            <a:ext cx="8229600" cy="730251"/>
          </a:xfrm>
        </p:spPr>
        <p:txBody>
          <a:bodyPr/>
          <a:lstStyle>
            <a:lvl1pPr>
              <a:defRPr>
                <a:solidFill>
                  <a:schemeClr val="bg1"/>
                </a:solidFill>
              </a:defRPr>
            </a:lvl1pPr>
          </a:lstStyle>
          <a:p>
            <a:endParaRPr lang="en-US"/>
          </a:p>
        </p:txBody>
      </p:sp>
      <p:sp>
        <p:nvSpPr>
          <p:cNvPr id="9" name="Slide Number Placeholder 5">
            <a:extLst>
              <a:ext uri="{FF2B5EF4-FFF2-40B4-BE49-F238E27FC236}">
                <a16:creationId xmlns:a16="http://schemas.microsoft.com/office/drawing/2014/main" id="{0D182898-DCAE-D9A3-B8A7-9289D7A11246}"/>
              </a:ext>
            </a:extLst>
          </p:cNvPr>
          <p:cNvSpPr>
            <a:spLocks noGrp="1"/>
          </p:cNvSpPr>
          <p:nvPr>
            <p:ph type="sldNum" sz="quarter" idx="12"/>
          </p:nvPr>
        </p:nvSpPr>
        <p:spPr>
          <a:xfrm>
            <a:off x="18897600" y="12712701"/>
            <a:ext cx="5486400" cy="730251"/>
          </a:xfrm>
        </p:spPr>
        <p:txBody>
          <a:bodyPr/>
          <a:lstStyle>
            <a:lvl1pPr>
              <a:defRPr>
                <a:solidFill>
                  <a:schemeClr val="bg1"/>
                </a:solidFill>
              </a:defRPr>
            </a:lvl1pPr>
          </a:lstStyle>
          <a:p>
            <a:fld id="{58EB555C-832B-9248-B063-F5BF6D871D9B}" type="slidenum">
              <a:rPr lang="en-US" smtClean="0"/>
              <a:pPr/>
              <a:t>‹#›</a:t>
            </a:fld>
            <a:endParaRPr lang="en-US"/>
          </a:p>
        </p:txBody>
      </p:sp>
      <p:sp>
        <p:nvSpPr>
          <p:cNvPr id="2" name="Title 1"/>
          <p:cNvSpPr>
            <a:spLocks noGrp="1"/>
          </p:cNvSpPr>
          <p:nvPr>
            <p:ph type="title"/>
          </p:nvPr>
        </p:nvSpPr>
        <p:spPr>
          <a:xfrm>
            <a:off x="1115568" y="1524000"/>
            <a:ext cx="6961632" cy="4376928"/>
          </a:xfrm>
        </p:spPr>
        <p:txBody>
          <a:bodyPr anchor="b"/>
          <a:lstStyle>
            <a:lvl1pPr>
              <a:defRPr sz="6400" b="0" i="0">
                <a:solidFill>
                  <a:schemeClr val="bg1"/>
                </a:solidFill>
                <a:latin typeface="+mj-lt"/>
                <a:cs typeface="Poppins" pitchFamily="2" charset="77"/>
              </a:defRPr>
            </a:lvl1pPr>
          </a:lstStyle>
          <a:p>
            <a:r>
              <a:rPr lang="en-US" dirty="0"/>
              <a:t>Click to edit Master title style</a:t>
            </a:r>
          </a:p>
        </p:txBody>
      </p:sp>
      <p:sp>
        <p:nvSpPr>
          <p:cNvPr id="4" name="Text Placeholder 3"/>
          <p:cNvSpPr>
            <a:spLocks noGrp="1"/>
          </p:cNvSpPr>
          <p:nvPr>
            <p:ph type="body" sz="half" idx="2"/>
          </p:nvPr>
        </p:nvSpPr>
        <p:spPr>
          <a:xfrm>
            <a:off x="1115568" y="6315456"/>
            <a:ext cx="6961632" cy="5327904"/>
          </a:xfrm>
        </p:spPr>
        <p:txBody>
          <a:bodyPr/>
          <a:lstStyle>
            <a:lvl1pPr marL="0" indent="0">
              <a:buNone/>
              <a:defRPr sz="3200" b="1">
                <a:solidFill>
                  <a:schemeClr val="bg1"/>
                </a:solidFill>
                <a:latin typeface="+mj-lt"/>
              </a:defRPr>
            </a:lvl1pPr>
            <a:lvl2pPr marL="914457" indent="0">
              <a:buNone/>
              <a:defRPr sz="2800"/>
            </a:lvl2pPr>
            <a:lvl3pPr marL="1828916" indent="0">
              <a:buNone/>
              <a:defRPr sz="2400"/>
            </a:lvl3pPr>
            <a:lvl4pPr marL="2743373" indent="0">
              <a:buNone/>
              <a:defRPr sz="2000"/>
            </a:lvl4pPr>
            <a:lvl5pPr marL="3657827" indent="0">
              <a:buNone/>
              <a:defRPr sz="2000"/>
            </a:lvl5pPr>
            <a:lvl6pPr marL="4572286" indent="0">
              <a:buNone/>
              <a:defRPr sz="2000"/>
            </a:lvl6pPr>
            <a:lvl7pPr marL="5486743" indent="0">
              <a:buNone/>
              <a:defRPr sz="2000"/>
            </a:lvl7pPr>
            <a:lvl8pPr marL="6401200" indent="0">
              <a:buNone/>
              <a:defRPr sz="2000"/>
            </a:lvl8pPr>
            <a:lvl9pPr marL="7315657" indent="0">
              <a:buNone/>
              <a:defRPr sz="20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5C00685-DA14-614C-8DCA-CAC75FCB6A70}" type="datetime1">
              <a:rPr lang="en-US" smtClean="0"/>
              <a:pPr/>
              <a:t>6/14/24</a:t>
            </a:fld>
            <a:endParaRPr lang="en-US"/>
          </a:p>
        </p:txBody>
      </p:sp>
      <p:sp>
        <p:nvSpPr>
          <p:cNvPr id="12" name="Content Placeholder 2">
            <a:extLst>
              <a:ext uri="{FF2B5EF4-FFF2-40B4-BE49-F238E27FC236}">
                <a16:creationId xmlns:a16="http://schemas.microsoft.com/office/drawing/2014/main" id="{EC6373EF-85BF-0278-E57C-3C0EBE15F530}"/>
              </a:ext>
            </a:extLst>
          </p:cNvPr>
          <p:cNvSpPr>
            <a:spLocks noGrp="1"/>
          </p:cNvSpPr>
          <p:nvPr>
            <p:ph idx="1"/>
          </p:nvPr>
        </p:nvSpPr>
        <p:spPr>
          <a:xfrm>
            <a:off x="9095232" y="1524000"/>
            <a:ext cx="14374368" cy="10119360"/>
          </a:xfrm>
        </p:spPr>
        <p:txBody>
          <a:bodyPr anchor="ctr"/>
          <a:lstStyle>
            <a:lvl1pPr marL="0" indent="0">
              <a:buClr>
                <a:schemeClr val="bg1"/>
              </a:buClr>
              <a:buNone/>
              <a:tabLst>
                <a:tab pos="2286029" algn="l"/>
              </a:tabLst>
              <a:defRPr sz="3200">
                <a:solidFill>
                  <a:schemeClr val="bg1"/>
                </a:solidFill>
              </a:defRPr>
            </a:lvl1pPr>
            <a:lvl2pPr marL="914411" indent="0">
              <a:buClr>
                <a:schemeClr val="bg1"/>
              </a:buClr>
              <a:buNone/>
              <a:defRPr>
                <a:solidFill>
                  <a:schemeClr val="bg1"/>
                </a:solidFill>
              </a:defRPr>
            </a:lvl2pPr>
            <a:lvl3pPr marL="1828823" indent="0">
              <a:buClr>
                <a:schemeClr val="bg1"/>
              </a:buClr>
              <a:buNone/>
              <a:defRPr>
                <a:solidFill>
                  <a:schemeClr val="bg1"/>
                </a:solidFill>
              </a:defRPr>
            </a:lvl3pPr>
            <a:lvl4pPr marL="2743234" indent="0">
              <a:buClr>
                <a:schemeClr val="bg1"/>
              </a:buClr>
              <a:buNone/>
              <a:defRPr>
                <a:solidFill>
                  <a:schemeClr val="bg1"/>
                </a:solidFill>
              </a:defRPr>
            </a:lvl4pPr>
            <a:lvl5pPr marL="3657646" indent="0">
              <a:buClr>
                <a:schemeClr val="bg1"/>
              </a:buClr>
              <a:buNone/>
              <a:defRPr>
                <a:solidFill>
                  <a:schemeClr val="bg1"/>
                </a:solidFill>
              </a:defRPr>
            </a:lvl5pPr>
          </a:lstStyle>
          <a:p>
            <a:pPr lvl="0"/>
            <a:r>
              <a:rPr lang="en-US" dirty="0"/>
              <a:t>Click to edit Master text styles</a:t>
            </a:r>
          </a:p>
        </p:txBody>
      </p:sp>
      <p:pic>
        <p:nvPicPr>
          <p:cNvPr id="10" name="Graphic 9">
            <a:extLst>
              <a:ext uri="{FF2B5EF4-FFF2-40B4-BE49-F238E27FC236}">
                <a16:creationId xmlns:a16="http://schemas.microsoft.com/office/drawing/2014/main" id="{A7D35BB8-E315-80E9-A4BC-6E6F28548E5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433850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Icons Slide Ligh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17A91C-96C5-B40B-0D80-BBFD2849194B}"/>
              </a:ext>
            </a:extLst>
          </p:cNvPr>
          <p:cNvSpPr/>
          <p:nvPr userDrawn="1"/>
        </p:nvSpPr>
        <p:spPr>
          <a:xfrm>
            <a:off x="0" y="0"/>
            <a:ext cx="24384000" cy="1945179"/>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a:xfrm>
            <a:off x="1115568" y="2"/>
            <a:ext cx="22146768" cy="1945181"/>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2159996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Icons Slide Dark">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6349E26-D8F3-EA14-6A77-830721F3AEF6}"/>
              </a:ext>
            </a:extLst>
          </p:cNvPr>
          <p:cNvSpPr/>
          <p:nvPr userDrawn="1"/>
        </p:nvSpPr>
        <p:spPr>
          <a:xfrm>
            <a:off x="0" y="0"/>
            <a:ext cx="24384000" cy="1945179"/>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a:xfrm>
            <a:off x="1115568" y="2"/>
            <a:ext cx="22146768" cy="1945181"/>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6/14/24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3854580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Side 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3B55FA4-D4B4-4C06-BE42-839B9C1BE17B}"/>
              </a:ext>
            </a:extLst>
          </p:cNvPr>
          <p:cNvSpPr/>
          <p:nvPr userDrawn="1"/>
        </p:nvSpPr>
        <p:spPr>
          <a:xfrm>
            <a:off x="1" y="0"/>
            <a:ext cx="8451741" cy="13716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itle 1"/>
          <p:cNvSpPr>
            <a:spLocks noGrp="1"/>
          </p:cNvSpPr>
          <p:nvPr>
            <p:ph type="title"/>
          </p:nvPr>
        </p:nvSpPr>
        <p:spPr>
          <a:xfrm>
            <a:off x="1115568" y="1524000"/>
            <a:ext cx="6458832" cy="4376928"/>
          </a:xfrm>
        </p:spPr>
        <p:txBody>
          <a:bodyPr anchor="b"/>
          <a:lstStyle>
            <a:lvl1pPr>
              <a:defRPr sz="6400" b="0" i="0">
                <a:solidFill>
                  <a:schemeClr val="bg1"/>
                </a:solidFill>
                <a:latin typeface="+mj-lt"/>
                <a:cs typeface="Poppins" pitchFamily="2" charset="77"/>
              </a:defRPr>
            </a:lvl1pPr>
          </a:lstStyle>
          <a:p>
            <a:r>
              <a:rPr lang="en-US" dirty="0"/>
              <a:t>Click to edit Master title style</a:t>
            </a:r>
          </a:p>
        </p:txBody>
      </p:sp>
      <p:sp>
        <p:nvSpPr>
          <p:cNvPr id="4" name="Text Placeholder 3"/>
          <p:cNvSpPr>
            <a:spLocks noGrp="1"/>
          </p:cNvSpPr>
          <p:nvPr>
            <p:ph type="body" sz="half" idx="2"/>
          </p:nvPr>
        </p:nvSpPr>
        <p:spPr>
          <a:xfrm>
            <a:off x="1115568" y="6315456"/>
            <a:ext cx="6458832" cy="5120640"/>
          </a:xfrm>
        </p:spPr>
        <p:txBody>
          <a:bodyPr/>
          <a:lstStyle>
            <a:lvl1pPr marL="0" indent="0">
              <a:buNone/>
              <a:defRPr sz="3200" b="1">
                <a:solidFill>
                  <a:schemeClr val="bg1"/>
                </a:solidFill>
                <a:latin typeface="+mj-lt"/>
              </a:defRPr>
            </a:lvl1pPr>
            <a:lvl2pPr marL="914457" indent="0">
              <a:buNone/>
              <a:defRPr sz="2800"/>
            </a:lvl2pPr>
            <a:lvl3pPr marL="1828916" indent="0">
              <a:buNone/>
              <a:defRPr sz="2400"/>
            </a:lvl3pPr>
            <a:lvl4pPr marL="2743373" indent="0">
              <a:buNone/>
              <a:defRPr sz="2000"/>
            </a:lvl4pPr>
            <a:lvl5pPr marL="3657827" indent="0">
              <a:buNone/>
              <a:defRPr sz="2000"/>
            </a:lvl5pPr>
            <a:lvl6pPr marL="4572286" indent="0">
              <a:buNone/>
              <a:defRPr sz="2000"/>
            </a:lvl6pPr>
            <a:lvl7pPr marL="5486743" indent="0">
              <a:buNone/>
              <a:defRPr sz="2000"/>
            </a:lvl7pPr>
            <a:lvl8pPr marL="6401200" indent="0">
              <a:buNone/>
              <a:defRPr sz="2000"/>
            </a:lvl8pPr>
            <a:lvl9pPr marL="7315657" indent="0">
              <a:buNone/>
              <a:defRPr sz="20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5C00685-DA14-614C-8DCA-CAC75FCB6A70}" type="datetime1">
              <a:rPr lang="en-US" smtClean="0"/>
              <a:pPr/>
              <a:t>6/14/24</a:t>
            </a:fld>
            <a:endParaRPr lang="en-US"/>
          </a:p>
        </p:txBody>
      </p:sp>
      <p:sp>
        <p:nvSpPr>
          <p:cNvPr id="7" name="Slide Number Placeholder 6"/>
          <p:cNvSpPr>
            <a:spLocks noGrp="1"/>
          </p:cNvSpPr>
          <p:nvPr>
            <p:ph type="sldNum" sz="quarter" idx="12"/>
          </p:nvPr>
        </p:nvSpPr>
        <p:spPr/>
        <p:txBody>
          <a:bodyPr vert="horz" lIns="91440" tIns="45720" rIns="91440" bIns="45720" rtlCol="0" anchor="ctr"/>
          <a:lstStyle>
            <a:lvl1pPr>
              <a:defRPr lang="en-US" smtClean="0"/>
            </a:lvl1pPr>
          </a:lstStyle>
          <a:p>
            <a:fld id="{86672422-C096-4E4B-9BBF-CCB112CE5E10}" type="slidenum">
              <a:rPr lang="en-US" smtClean="0"/>
              <a:pPr/>
              <a:t>‹#›</a:t>
            </a:fld>
            <a:endParaRPr lang="en-US" dirty="0"/>
          </a:p>
        </p:txBody>
      </p:sp>
      <p:sp>
        <p:nvSpPr>
          <p:cNvPr id="12" name="Content Placeholder 2">
            <a:extLst>
              <a:ext uri="{FF2B5EF4-FFF2-40B4-BE49-F238E27FC236}">
                <a16:creationId xmlns:a16="http://schemas.microsoft.com/office/drawing/2014/main" id="{EC6373EF-85BF-0278-E57C-3C0EBE15F530}"/>
              </a:ext>
            </a:extLst>
          </p:cNvPr>
          <p:cNvSpPr>
            <a:spLocks noGrp="1"/>
          </p:cNvSpPr>
          <p:nvPr>
            <p:ph idx="1"/>
          </p:nvPr>
        </p:nvSpPr>
        <p:spPr>
          <a:xfrm>
            <a:off x="9095232" y="1524000"/>
            <a:ext cx="14374368" cy="10119360"/>
          </a:xfrm>
        </p:spPr>
        <p:txBody>
          <a:bodyPr anchor="ctr"/>
          <a:lstStyle>
            <a:lvl1pPr>
              <a:buClr>
                <a:schemeClr val="accent3"/>
              </a:buClr>
              <a:defRPr>
                <a:solidFill>
                  <a:schemeClr val="tx1"/>
                </a:solidFill>
              </a:defRPr>
            </a:lvl1pPr>
            <a:lvl2pPr>
              <a:buClr>
                <a:schemeClr val="accent3"/>
              </a:buClr>
              <a:defRPr>
                <a:solidFill>
                  <a:schemeClr val="tx1"/>
                </a:solidFill>
              </a:defRPr>
            </a:lvl2pPr>
            <a:lvl3pPr>
              <a:buClr>
                <a:schemeClr val="accent3"/>
              </a:buClr>
              <a:defRPr>
                <a:solidFill>
                  <a:schemeClr val="tx1"/>
                </a:solidFill>
              </a:defRPr>
            </a:lvl3pPr>
            <a:lvl4pPr>
              <a:buClr>
                <a:schemeClr val="accent3"/>
              </a:buClr>
              <a:defRPr>
                <a:solidFill>
                  <a:schemeClr val="tx1"/>
                </a:solidFill>
              </a:defRPr>
            </a:lvl4pPr>
            <a:lvl5pPr>
              <a:buClr>
                <a:schemeClr val="accent3"/>
              </a:buCl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 name="Graphic 9">
            <a:extLst>
              <a:ext uri="{FF2B5EF4-FFF2-40B4-BE49-F238E27FC236}">
                <a16:creationId xmlns:a16="http://schemas.microsoft.com/office/drawing/2014/main" id="{C4B0FA74-89F9-35DB-1FC0-94833B3CB13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2511790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RightPhoto with 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85BF3B-D0D4-05B5-105A-18301C29819D}"/>
              </a:ext>
            </a:extLst>
          </p:cNvPr>
          <p:cNvSpPr/>
          <p:nvPr userDrawn="1"/>
        </p:nvSpPr>
        <p:spPr>
          <a:xfrm>
            <a:off x="0" y="0"/>
            <a:ext cx="24384000" cy="13716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 name="Picture Placeholder 14">
            <a:extLst>
              <a:ext uri="{FF2B5EF4-FFF2-40B4-BE49-F238E27FC236}">
                <a16:creationId xmlns:a16="http://schemas.microsoft.com/office/drawing/2014/main" id="{F2A7FA40-4957-1FF6-A03B-7274DA104CA9}"/>
              </a:ext>
            </a:extLst>
          </p:cNvPr>
          <p:cNvSpPr>
            <a:spLocks noGrp="1"/>
          </p:cNvSpPr>
          <p:nvPr>
            <p:ph type="pic" sz="quarter" idx="13"/>
          </p:nvPr>
        </p:nvSpPr>
        <p:spPr>
          <a:xfrm>
            <a:off x="14644156" y="-2"/>
            <a:ext cx="9739848" cy="13716003"/>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a:xfrm>
            <a:off x="1115568" y="430984"/>
            <a:ext cx="16490293" cy="2651125"/>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1115568" y="3651251"/>
            <a:ext cx="13673232" cy="8702677"/>
          </a:xfrm>
        </p:spPr>
        <p:txBody>
          <a:bodyPr/>
          <a:lstStyle>
            <a:lvl1pPr>
              <a:buClr>
                <a:schemeClr val="bg1"/>
              </a:buClr>
              <a:defRPr>
                <a:solidFill>
                  <a:schemeClr val="bg1"/>
                </a:solidFill>
              </a:defRPr>
            </a:lvl1pPr>
            <a:lvl2pPr>
              <a:buClr>
                <a:schemeClr val="bg1"/>
              </a:buClr>
              <a:defRPr>
                <a:solidFill>
                  <a:schemeClr val="bg1"/>
                </a:solidFill>
              </a:defRPr>
            </a:lvl2pPr>
            <a:lvl3pPr>
              <a:buClr>
                <a:schemeClr val="bg1"/>
              </a:buClr>
              <a:defRPr>
                <a:solidFill>
                  <a:schemeClr val="bg1"/>
                </a:solidFill>
              </a:defRPr>
            </a:lvl3pPr>
            <a:lvl4pPr>
              <a:buClr>
                <a:schemeClr val="bg1"/>
              </a:buClr>
              <a:defRPr>
                <a:solidFill>
                  <a:schemeClr val="bg1"/>
                </a:solidFill>
              </a:defRPr>
            </a:lvl4pPr>
            <a:lvl5pPr>
              <a:buClr>
                <a:schemeClr val="bg1"/>
              </a:buCl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a:xfrm>
            <a:off x="1676400" y="14541501"/>
            <a:ext cx="5486400" cy="730251"/>
          </a:xfrm>
        </p:spPr>
        <p:txBody>
          <a:bodyPr/>
          <a:lstStyle/>
          <a:p>
            <a:fld id="{A5CD99A4-8255-AD40-AC11-3A5076833560}" type="datetimeFigureOut">
              <a:rPr lang="en-US" smtClean="0"/>
              <a:t>6/14/24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A06FC70A-1FC2-3E12-4E4E-DCF0CE96B1C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692276" y="12863463"/>
            <a:ext cx="2751656" cy="448419"/>
          </a:xfrm>
          <a:prstGeom prst="rect">
            <a:avLst/>
          </a:prstGeom>
        </p:spPr>
      </p:pic>
    </p:spTree>
    <p:extLst>
      <p:ext uri="{BB962C8B-B14F-4D97-AF65-F5344CB8AC3E}">
        <p14:creationId xmlns:p14="http://schemas.microsoft.com/office/powerpoint/2010/main" val="3969128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Left Photo with Title and Cont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0ABAAB-75E1-611B-8941-21C76F4B0604}"/>
              </a:ext>
            </a:extLst>
          </p:cNvPr>
          <p:cNvSpPr/>
          <p:nvPr userDrawn="1"/>
        </p:nvSpPr>
        <p:spPr>
          <a:xfrm>
            <a:off x="0" y="0"/>
            <a:ext cx="24384000" cy="13716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6" name="Picture Placeholder 5">
            <a:extLst>
              <a:ext uri="{FF2B5EF4-FFF2-40B4-BE49-F238E27FC236}">
                <a16:creationId xmlns:a16="http://schemas.microsoft.com/office/drawing/2014/main" id="{09673B2D-11B5-4586-9BD3-8BD030D68B82}"/>
              </a:ext>
            </a:extLst>
          </p:cNvPr>
          <p:cNvSpPr>
            <a:spLocks noGrp="1"/>
          </p:cNvSpPr>
          <p:nvPr>
            <p:ph type="pic" sz="quarter" idx="10"/>
          </p:nvPr>
        </p:nvSpPr>
        <p:spPr>
          <a:xfrm>
            <a:off x="-528323" y="0"/>
            <a:ext cx="12720320" cy="13716000"/>
          </a:xfrm>
          <a:custGeom>
            <a:avLst/>
            <a:gdLst>
              <a:gd name="connsiteX0" fmla="*/ 1590040 w 6360160"/>
              <a:gd name="connsiteY0" fmla="*/ 0 h 6858000"/>
              <a:gd name="connsiteX1" fmla="*/ 6360160 w 6360160"/>
              <a:gd name="connsiteY1" fmla="*/ 0 h 6858000"/>
              <a:gd name="connsiteX2" fmla="*/ 4770120 w 6360160"/>
              <a:gd name="connsiteY2" fmla="*/ 6858000 h 6858000"/>
              <a:gd name="connsiteX3" fmla="*/ 0 w 636016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360160" h="6858000">
                <a:moveTo>
                  <a:pt x="1590040" y="0"/>
                </a:moveTo>
                <a:lnTo>
                  <a:pt x="6360160" y="0"/>
                </a:lnTo>
                <a:lnTo>
                  <a:pt x="4770120" y="6858000"/>
                </a:lnTo>
                <a:lnTo>
                  <a:pt x="0" y="6858000"/>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4" name="Title 1">
            <a:extLst>
              <a:ext uri="{FF2B5EF4-FFF2-40B4-BE49-F238E27FC236}">
                <a16:creationId xmlns:a16="http://schemas.microsoft.com/office/drawing/2014/main" id="{93A408A0-1B5E-DF0A-00A5-58BF9DD906DB}"/>
              </a:ext>
            </a:extLst>
          </p:cNvPr>
          <p:cNvSpPr>
            <a:spLocks noGrp="1"/>
          </p:cNvSpPr>
          <p:nvPr>
            <p:ph type="title"/>
          </p:nvPr>
        </p:nvSpPr>
        <p:spPr>
          <a:xfrm>
            <a:off x="12192000" y="730251"/>
            <a:ext cx="11033211" cy="2651125"/>
          </a:xfrm>
        </p:spPr>
        <p:txBody>
          <a:bodyPr/>
          <a:lstStyle>
            <a:lvl1pPr>
              <a:defRPr>
                <a:solidFill>
                  <a:schemeClr val="bg1"/>
                </a:solidFill>
              </a:defRPr>
            </a:lvl1pPr>
          </a:lstStyle>
          <a:p>
            <a:r>
              <a:rPr lang="en-US" dirty="0"/>
              <a:t>Click to edit Master title style</a:t>
            </a:r>
          </a:p>
        </p:txBody>
      </p:sp>
      <p:sp>
        <p:nvSpPr>
          <p:cNvPr id="5" name="Content Placeholder 2">
            <a:extLst>
              <a:ext uri="{FF2B5EF4-FFF2-40B4-BE49-F238E27FC236}">
                <a16:creationId xmlns:a16="http://schemas.microsoft.com/office/drawing/2014/main" id="{67014B10-B5F4-B459-CBC3-342017313EFA}"/>
              </a:ext>
            </a:extLst>
          </p:cNvPr>
          <p:cNvSpPr>
            <a:spLocks noGrp="1"/>
          </p:cNvSpPr>
          <p:nvPr>
            <p:ph idx="1"/>
          </p:nvPr>
        </p:nvSpPr>
        <p:spPr>
          <a:xfrm>
            <a:off x="12192000" y="3651251"/>
            <a:ext cx="11033211" cy="870267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a:extLst>
              <a:ext uri="{FF2B5EF4-FFF2-40B4-BE49-F238E27FC236}">
                <a16:creationId xmlns:a16="http://schemas.microsoft.com/office/drawing/2014/main" id="{618B81C7-D2D4-40D8-25F0-A4105BDE30C4}"/>
              </a:ext>
            </a:extLst>
          </p:cNvPr>
          <p:cNvSpPr>
            <a:spLocks noGrp="1"/>
          </p:cNvSpPr>
          <p:nvPr>
            <p:ph type="sldNum" sz="quarter" idx="12"/>
          </p:nvPr>
        </p:nvSpPr>
        <p:spPr>
          <a:xfrm>
            <a:off x="18897600" y="12712701"/>
            <a:ext cx="5486400" cy="730251"/>
          </a:xfrm>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4B5EA0E5-D6C1-5D7A-796F-E9403378BAE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1824961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Left Photo with Title and Content Al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905258-A3E1-5A2C-A546-3DD7CCDDB1CB}"/>
              </a:ext>
            </a:extLst>
          </p:cNvPr>
          <p:cNvSpPr/>
          <p:nvPr userDrawn="1"/>
        </p:nvSpPr>
        <p:spPr>
          <a:xfrm>
            <a:off x="0" y="0"/>
            <a:ext cx="24384000" cy="13716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7" name="Picture Placeholder 10">
            <a:extLst>
              <a:ext uri="{FF2B5EF4-FFF2-40B4-BE49-F238E27FC236}">
                <a16:creationId xmlns:a16="http://schemas.microsoft.com/office/drawing/2014/main" id="{E0803E9E-2971-683E-15DE-EDEDD95298B3}"/>
              </a:ext>
            </a:extLst>
          </p:cNvPr>
          <p:cNvSpPr>
            <a:spLocks noGrp="1"/>
          </p:cNvSpPr>
          <p:nvPr>
            <p:ph type="pic" sz="quarter" idx="11"/>
          </p:nvPr>
        </p:nvSpPr>
        <p:spPr>
          <a:xfrm>
            <a:off x="3" y="0"/>
            <a:ext cx="11798533" cy="13716000"/>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4" name="Title 1">
            <a:extLst>
              <a:ext uri="{FF2B5EF4-FFF2-40B4-BE49-F238E27FC236}">
                <a16:creationId xmlns:a16="http://schemas.microsoft.com/office/drawing/2014/main" id="{93A408A0-1B5E-DF0A-00A5-58BF9DD906DB}"/>
              </a:ext>
            </a:extLst>
          </p:cNvPr>
          <p:cNvSpPr>
            <a:spLocks noGrp="1"/>
          </p:cNvSpPr>
          <p:nvPr>
            <p:ph type="title"/>
          </p:nvPr>
        </p:nvSpPr>
        <p:spPr>
          <a:xfrm>
            <a:off x="12585471" y="730251"/>
            <a:ext cx="10122131" cy="2651125"/>
          </a:xfrm>
        </p:spPr>
        <p:txBody>
          <a:bodyPr/>
          <a:lstStyle>
            <a:lvl1pPr>
              <a:defRPr>
                <a:solidFill>
                  <a:schemeClr val="bg1"/>
                </a:solidFill>
              </a:defRPr>
            </a:lvl1pPr>
          </a:lstStyle>
          <a:p>
            <a:r>
              <a:rPr lang="en-US" dirty="0"/>
              <a:t>Click to edit Master title style</a:t>
            </a:r>
          </a:p>
        </p:txBody>
      </p:sp>
      <p:sp>
        <p:nvSpPr>
          <p:cNvPr id="5" name="Content Placeholder 2">
            <a:extLst>
              <a:ext uri="{FF2B5EF4-FFF2-40B4-BE49-F238E27FC236}">
                <a16:creationId xmlns:a16="http://schemas.microsoft.com/office/drawing/2014/main" id="{67014B10-B5F4-B459-CBC3-342017313EFA}"/>
              </a:ext>
            </a:extLst>
          </p:cNvPr>
          <p:cNvSpPr>
            <a:spLocks noGrp="1"/>
          </p:cNvSpPr>
          <p:nvPr>
            <p:ph idx="1"/>
          </p:nvPr>
        </p:nvSpPr>
        <p:spPr>
          <a:xfrm>
            <a:off x="12585471" y="3651251"/>
            <a:ext cx="10122131" cy="870267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14CEBF6-1454-EB9E-2DE6-094633856812}"/>
              </a:ext>
            </a:extLst>
          </p:cNvPr>
          <p:cNvSpPr>
            <a:spLocks noGrp="1"/>
          </p:cNvSpPr>
          <p:nvPr>
            <p:ph type="sldNum" sz="quarter" idx="12"/>
          </p:nvPr>
        </p:nvSpPr>
        <p:spPr>
          <a:xfrm>
            <a:off x="18897600" y="12712701"/>
            <a:ext cx="5486400" cy="730251"/>
          </a:xfrm>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8A16EACF-148D-ADD9-6AD8-0861A689300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2693836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Photos 2-u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D89AF2-1FCE-F5C0-4AB9-445548B1ADCF}"/>
              </a:ext>
            </a:extLst>
          </p:cNvPr>
          <p:cNvSpPr/>
          <p:nvPr userDrawn="1"/>
        </p:nvSpPr>
        <p:spPr>
          <a:xfrm>
            <a:off x="0" y="0"/>
            <a:ext cx="24384000" cy="13716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Picture Placeholder 10">
            <a:extLst>
              <a:ext uri="{FF2B5EF4-FFF2-40B4-BE49-F238E27FC236}">
                <a16:creationId xmlns:a16="http://schemas.microsoft.com/office/drawing/2014/main" id="{2F6486FD-BA86-42E1-8382-9502345DE759}"/>
              </a:ext>
            </a:extLst>
          </p:cNvPr>
          <p:cNvSpPr>
            <a:spLocks noGrp="1"/>
          </p:cNvSpPr>
          <p:nvPr>
            <p:ph type="pic" sz="quarter" idx="10"/>
          </p:nvPr>
        </p:nvSpPr>
        <p:spPr>
          <a:xfrm>
            <a:off x="1340931" y="1704140"/>
            <a:ext cx="10591061" cy="10141325"/>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13" name="Picture Placeholder 12">
            <a:extLst>
              <a:ext uri="{FF2B5EF4-FFF2-40B4-BE49-F238E27FC236}">
                <a16:creationId xmlns:a16="http://schemas.microsoft.com/office/drawing/2014/main" id="{1073D19D-7FFE-40AE-9640-874C80DC7759}"/>
              </a:ext>
            </a:extLst>
          </p:cNvPr>
          <p:cNvSpPr>
            <a:spLocks noGrp="1"/>
          </p:cNvSpPr>
          <p:nvPr>
            <p:ph type="pic" sz="quarter" idx="11"/>
          </p:nvPr>
        </p:nvSpPr>
        <p:spPr>
          <a:xfrm>
            <a:off x="12441155" y="1704140"/>
            <a:ext cx="10591061" cy="10141325"/>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2" name="Slide Number Placeholder 5">
            <a:extLst>
              <a:ext uri="{FF2B5EF4-FFF2-40B4-BE49-F238E27FC236}">
                <a16:creationId xmlns:a16="http://schemas.microsoft.com/office/drawing/2014/main" id="{56BC7AFC-84EB-84FE-5606-E812324C1095}"/>
              </a:ext>
            </a:extLst>
          </p:cNvPr>
          <p:cNvSpPr>
            <a:spLocks noGrp="1"/>
          </p:cNvSpPr>
          <p:nvPr>
            <p:ph type="sldNum" sz="quarter" idx="12"/>
          </p:nvPr>
        </p:nvSpPr>
        <p:spPr>
          <a:xfrm>
            <a:off x="18897600" y="12712701"/>
            <a:ext cx="5486400" cy="730251"/>
          </a:xfrm>
        </p:spPr>
        <p:txBody>
          <a:bodyPr/>
          <a:lstStyle>
            <a:lvl1pPr>
              <a:defRPr>
                <a:solidFill>
                  <a:schemeClr val="bg1"/>
                </a:solidFill>
              </a:defRPr>
            </a:lvl1pPr>
          </a:lstStyle>
          <a:p>
            <a:fld id="{58EB555C-832B-9248-B063-F5BF6D871D9B}" type="slidenum">
              <a:rPr lang="en-US" smtClean="0"/>
              <a:pPr/>
              <a:t>‹#›</a:t>
            </a:fld>
            <a:endParaRPr lang="en-US"/>
          </a:p>
        </p:txBody>
      </p:sp>
      <p:pic>
        <p:nvPicPr>
          <p:cNvPr id="6" name="Graphic 5">
            <a:extLst>
              <a:ext uri="{FF2B5EF4-FFF2-40B4-BE49-F238E27FC236}">
                <a16:creationId xmlns:a16="http://schemas.microsoft.com/office/drawing/2014/main" id="{2D4AB55E-E8B3-60E9-EA30-B1A46870D92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4165563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Photo Full Fram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4DD15C-5CDF-1C34-D27E-6FA3A2D5949B}"/>
              </a:ext>
            </a:extLst>
          </p:cNvPr>
          <p:cNvSpPr/>
          <p:nvPr userDrawn="1"/>
        </p:nvSpPr>
        <p:spPr>
          <a:xfrm>
            <a:off x="0" y="0"/>
            <a:ext cx="24384000" cy="13716000"/>
          </a:xfrm>
          <a:prstGeom prst="rect">
            <a:avLst/>
          </a:prstGeom>
          <a:gradFill flip="none" rotWithShape="1">
            <a:gsLst>
              <a:gs pos="87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11" name="Picture Placeholder 10">
            <a:extLst>
              <a:ext uri="{FF2B5EF4-FFF2-40B4-BE49-F238E27FC236}">
                <a16:creationId xmlns:a16="http://schemas.microsoft.com/office/drawing/2014/main" id="{2F6486FD-BA86-42E1-8382-9502345DE759}"/>
              </a:ext>
            </a:extLst>
          </p:cNvPr>
          <p:cNvSpPr>
            <a:spLocks noGrp="1"/>
          </p:cNvSpPr>
          <p:nvPr>
            <p:ph type="pic" sz="quarter" idx="10"/>
          </p:nvPr>
        </p:nvSpPr>
        <p:spPr>
          <a:xfrm>
            <a:off x="0" y="4"/>
            <a:ext cx="24384000" cy="12386909"/>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5" name="Slide Number Placeholder 5">
            <a:extLst>
              <a:ext uri="{FF2B5EF4-FFF2-40B4-BE49-F238E27FC236}">
                <a16:creationId xmlns:a16="http://schemas.microsoft.com/office/drawing/2014/main" id="{CAF0EF60-B256-A28A-7421-C977867FA023}"/>
              </a:ext>
            </a:extLst>
          </p:cNvPr>
          <p:cNvSpPr>
            <a:spLocks noGrp="1"/>
          </p:cNvSpPr>
          <p:nvPr>
            <p:ph type="sldNum" sz="quarter" idx="12"/>
          </p:nvPr>
        </p:nvSpPr>
        <p:spPr>
          <a:xfrm>
            <a:off x="18897600" y="12712701"/>
            <a:ext cx="5486400" cy="730251"/>
          </a:xfrm>
        </p:spPr>
        <p:txBody>
          <a:bodyPr/>
          <a:lstStyle>
            <a:lvl1pPr>
              <a:defRPr>
                <a:solidFill>
                  <a:schemeClr val="bg1"/>
                </a:solidFill>
              </a:defRPr>
            </a:lvl1pPr>
          </a:lstStyle>
          <a:p>
            <a:fld id="{58EB555C-832B-9248-B063-F5BF6D871D9B}" type="slidenum">
              <a:rPr lang="en-US" smtClean="0"/>
              <a:pPr/>
              <a:t>‹#›</a:t>
            </a:fld>
            <a:endParaRPr lang="en-US" dirty="0"/>
          </a:p>
        </p:txBody>
      </p:sp>
      <p:pic>
        <p:nvPicPr>
          <p:cNvPr id="6" name="Graphic 5">
            <a:extLst>
              <a:ext uri="{FF2B5EF4-FFF2-40B4-BE49-F238E27FC236}">
                <a16:creationId xmlns:a16="http://schemas.microsoft.com/office/drawing/2014/main" id="{991AAF9E-801F-5B4E-B16F-BC70CBC59A7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473553" y="12863463"/>
            <a:ext cx="2751656" cy="448419"/>
          </a:xfrm>
          <a:prstGeom prst="rect">
            <a:avLst/>
          </a:prstGeom>
        </p:spPr>
      </p:pic>
    </p:spTree>
    <p:extLst>
      <p:ext uri="{BB962C8B-B14F-4D97-AF65-F5344CB8AC3E}">
        <p14:creationId xmlns:p14="http://schemas.microsoft.com/office/powerpoint/2010/main" val="2185511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accent1"/>
        </a:solidFill>
        <a:effectLst/>
      </p:bgPr>
    </p:bg>
    <p:spTree>
      <p:nvGrpSpPr>
        <p:cNvPr id="1" name=""/>
        <p:cNvGrpSpPr/>
        <p:nvPr/>
      </p:nvGrpSpPr>
      <p:grpSpPr>
        <a:xfrm>
          <a:off x="0" y="0"/>
          <a:ext cx="0" cy="0"/>
          <a:chOff x="0" y="0"/>
          <a:chExt cx="0" cy="0"/>
        </a:xfrm>
      </p:grpSpPr>
      <p:grpSp>
        <p:nvGrpSpPr>
          <p:cNvPr id="15" name="Graphic 4">
            <a:extLst>
              <a:ext uri="{FF2B5EF4-FFF2-40B4-BE49-F238E27FC236}">
                <a16:creationId xmlns:a16="http://schemas.microsoft.com/office/drawing/2014/main" id="{0D1DD327-604E-DE50-41F6-95F8083C28B5}"/>
              </a:ext>
            </a:extLst>
          </p:cNvPr>
          <p:cNvGrpSpPr/>
          <p:nvPr userDrawn="1"/>
        </p:nvGrpSpPr>
        <p:grpSpPr>
          <a:xfrm>
            <a:off x="-2538776" y="-1570756"/>
            <a:ext cx="27130459" cy="17342216"/>
            <a:chOff x="928687" y="242887"/>
            <a:chExt cx="7286625" cy="4657725"/>
          </a:xfrm>
          <a:solidFill>
            <a:schemeClr val="bg1"/>
          </a:solidFill>
        </p:grpSpPr>
        <p:sp>
          <p:nvSpPr>
            <p:cNvPr id="16" name="Freeform: Shape 5">
              <a:extLst>
                <a:ext uri="{FF2B5EF4-FFF2-40B4-BE49-F238E27FC236}">
                  <a16:creationId xmlns:a16="http://schemas.microsoft.com/office/drawing/2014/main" id="{5D90CA6A-6A95-4109-035A-5D665D243683}"/>
                </a:ext>
              </a:extLst>
            </p:cNvPr>
            <p:cNvSpPr/>
            <p:nvPr/>
          </p:nvSpPr>
          <p:spPr>
            <a:xfrm>
              <a:off x="928687" y="1505520"/>
              <a:ext cx="1367218" cy="1956625"/>
            </a:xfrm>
            <a:custGeom>
              <a:avLst/>
              <a:gdLst>
                <a:gd name="connsiteX0" fmla="*/ 1367218 w 1367218"/>
                <a:gd name="connsiteY0" fmla="*/ 327946 h 1956625"/>
                <a:gd name="connsiteX1" fmla="*/ 897731 w 1367218"/>
                <a:gd name="connsiteY1" fmla="*/ 453771 h 1956625"/>
                <a:gd name="connsiteX2" fmla="*/ 1275779 w 1367218"/>
                <a:gd name="connsiteY2" fmla="*/ 1864805 h 1956625"/>
                <a:gd name="connsiteX3" fmla="*/ 932974 w 1367218"/>
                <a:gd name="connsiteY3" fmla="*/ 1956626 h 1956625"/>
                <a:gd name="connsiteX4" fmla="*/ 554927 w 1367218"/>
                <a:gd name="connsiteY4" fmla="*/ 545592 h 1956625"/>
                <a:gd name="connsiteX5" fmla="*/ 87821 w 1367218"/>
                <a:gd name="connsiteY5" fmla="*/ 670751 h 1956625"/>
                <a:gd name="connsiteX6" fmla="*/ 0 w 1367218"/>
                <a:gd name="connsiteY6" fmla="*/ 342805 h 1956625"/>
                <a:gd name="connsiteX7" fmla="*/ 1279303 w 1367218"/>
                <a:gd name="connsiteY7" fmla="*/ 0 h 1956625"/>
                <a:gd name="connsiteX8" fmla="*/ 1367218 w 1367218"/>
                <a:gd name="connsiteY8" fmla="*/ 327946 h 195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7218" h="1956625">
                  <a:moveTo>
                    <a:pt x="1367218" y="327946"/>
                  </a:moveTo>
                  <a:lnTo>
                    <a:pt x="897731" y="453771"/>
                  </a:lnTo>
                  <a:lnTo>
                    <a:pt x="1275779" y="1864805"/>
                  </a:lnTo>
                  <a:lnTo>
                    <a:pt x="932974" y="1956626"/>
                  </a:lnTo>
                  <a:lnTo>
                    <a:pt x="554927" y="545592"/>
                  </a:lnTo>
                  <a:lnTo>
                    <a:pt x="87821" y="670751"/>
                  </a:lnTo>
                  <a:lnTo>
                    <a:pt x="0" y="342805"/>
                  </a:lnTo>
                  <a:lnTo>
                    <a:pt x="1279303" y="0"/>
                  </a:lnTo>
                  <a:lnTo>
                    <a:pt x="1367218" y="327946"/>
                  </a:lnTo>
                  <a:close/>
                </a:path>
              </a:pathLst>
            </a:custGeom>
            <a:grpFill/>
            <a:ln w="9525" cap="flat">
              <a:noFill/>
              <a:prstDash val="solid"/>
              <a:miter/>
            </a:ln>
          </p:spPr>
          <p:txBody>
            <a:bodyPr rtlCol="0" anchor="ctr"/>
            <a:lstStyle/>
            <a:p>
              <a:endParaRPr lang="en-US" sz="6400"/>
            </a:p>
          </p:txBody>
        </p:sp>
        <p:sp>
          <p:nvSpPr>
            <p:cNvPr id="17" name="Freeform: Shape 6">
              <a:extLst>
                <a:ext uri="{FF2B5EF4-FFF2-40B4-BE49-F238E27FC236}">
                  <a16:creationId xmlns:a16="http://schemas.microsoft.com/office/drawing/2014/main" id="{FD26A49D-15D8-8B17-54F5-44328111904A}"/>
                </a:ext>
              </a:extLst>
            </p:cNvPr>
            <p:cNvSpPr/>
            <p:nvPr/>
          </p:nvSpPr>
          <p:spPr>
            <a:xfrm>
              <a:off x="2334672" y="1385791"/>
              <a:ext cx="1626012" cy="1824799"/>
            </a:xfrm>
            <a:custGeom>
              <a:avLst/>
              <a:gdLst>
                <a:gd name="connsiteX0" fmla="*/ 1421702 w 1626012"/>
                <a:gd name="connsiteY0" fmla="*/ 751237 h 1824799"/>
                <a:gd name="connsiteX1" fmla="*/ 1626013 w 1626012"/>
                <a:gd name="connsiteY1" fmla="*/ 1513904 h 1824799"/>
                <a:gd name="connsiteX2" fmla="*/ 1305592 w 1626012"/>
                <a:gd name="connsiteY2" fmla="*/ 1599724 h 1824799"/>
                <a:gd name="connsiteX3" fmla="*/ 1111853 w 1626012"/>
                <a:gd name="connsiteY3" fmla="*/ 876872 h 1824799"/>
                <a:gd name="connsiteX4" fmla="*/ 797338 w 1626012"/>
                <a:gd name="connsiteY4" fmla="*/ 686943 h 1824799"/>
                <a:gd name="connsiteX5" fmla="*/ 606647 w 1626012"/>
                <a:gd name="connsiteY5" fmla="*/ 1068229 h 1824799"/>
                <a:gd name="connsiteX6" fmla="*/ 786384 w 1626012"/>
                <a:gd name="connsiteY6" fmla="*/ 1738979 h 1824799"/>
                <a:gd name="connsiteX7" fmla="*/ 465963 w 1626012"/>
                <a:gd name="connsiteY7" fmla="*/ 1824800 h 1824799"/>
                <a:gd name="connsiteX8" fmla="*/ 0 w 1626012"/>
                <a:gd name="connsiteY8" fmla="*/ 85820 h 1824799"/>
                <a:gd name="connsiteX9" fmla="*/ 320421 w 1626012"/>
                <a:gd name="connsiteY9" fmla="*/ 0 h 1824799"/>
                <a:gd name="connsiteX10" fmla="*/ 490823 w 1626012"/>
                <a:gd name="connsiteY10" fmla="*/ 635984 h 1824799"/>
                <a:gd name="connsiteX11" fmla="*/ 814388 w 1626012"/>
                <a:gd name="connsiteY11" fmla="*/ 362903 h 1824799"/>
                <a:gd name="connsiteX12" fmla="*/ 1421702 w 1626012"/>
                <a:gd name="connsiteY12" fmla="*/ 751237 h 1824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6012" h="1824799">
                  <a:moveTo>
                    <a:pt x="1421702" y="751237"/>
                  </a:moveTo>
                  <a:lnTo>
                    <a:pt x="1626013" y="1513904"/>
                  </a:lnTo>
                  <a:lnTo>
                    <a:pt x="1305592" y="1599724"/>
                  </a:lnTo>
                  <a:lnTo>
                    <a:pt x="1111853" y="876872"/>
                  </a:lnTo>
                  <a:cubicBezTo>
                    <a:pt x="1066610" y="707993"/>
                    <a:pt x="941451" y="648272"/>
                    <a:pt x="797338" y="686943"/>
                  </a:cubicBezTo>
                  <a:cubicBezTo>
                    <a:pt x="640842" y="728853"/>
                    <a:pt x="548735" y="852107"/>
                    <a:pt x="606647" y="1068229"/>
                  </a:cubicBezTo>
                  <a:lnTo>
                    <a:pt x="786384" y="1738979"/>
                  </a:lnTo>
                  <a:lnTo>
                    <a:pt x="465963" y="1824800"/>
                  </a:lnTo>
                  <a:lnTo>
                    <a:pt x="0" y="85820"/>
                  </a:lnTo>
                  <a:lnTo>
                    <a:pt x="320421" y="0"/>
                  </a:lnTo>
                  <a:lnTo>
                    <a:pt x="490823" y="635984"/>
                  </a:lnTo>
                  <a:cubicBezTo>
                    <a:pt x="535400" y="504253"/>
                    <a:pt x="647986" y="407480"/>
                    <a:pt x="814388" y="362903"/>
                  </a:cubicBezTo>
                  <a:cubicBezTo>
                    <a:pt x="1077754" y="292227"/>
                    <a:pt x="1333214" y="420815"/>
                    <a:pt x="1421702" y="751237"/>
                  </a:cubicBezTo>
                  <a:close/>
                </a:path>
              </a:pathLst>
            </a:custGeom>
            <a:grpFill/>
            <a:ln w="9525" cap="flat">
              <a:noFill/>
              <a:prstDash val="solid"/>
              <a:miter/>
            </a:ln>
          </p:spPr>
          <p:txBody>
            <a:bodyPr rtlCol="0" anchor="ctr"/>
            <a:lstStyle/>
            <a:p>
              <a:endParaRPr lang="en-US" sz="6400"/>
            </a:p>
          </p:txBody>
        </p:sp>
        <p:sp>
          <p:nvSpPr>
            <p:cNvPr id="18" name="Freeform: Shape 10">
              <a:extLst>
                <a:ext uri="{FF2B5EF4-FFF2-40B4-BE49-F238E27FC236}">
                  <a16:creationId xmlns:a16="http://schemas.microsoft.com/office/drawing/2014/main" id="{6A59E064-0FB2-73DA-CA00-375F0F5A0E25}"/>
                </a:ext>
              </a:extLst>
            </p:cNvPr>
            <p:cNvSpPr/>
            <p:nvPr/>
          </p:nvSpPr>
          <p:spPr>
            <a:xfrm>
              <a:off x="3927605" y="1258918"/>
              <a:ext cx="1521075" cy="1491229"/>
            </a:xfrm>
            <a:custGeom>
              <a:avLst/>
              <a:gdLst>
                <a:gd name="connsiteX0" fmla="*/ 1188272 w 1521075"/>
                <a:gd name="connsiteY0" fmla="*/ 0 h 1491229"/>
                <a:gd name="connsiteX1" fmla="*/ 1521075 w 1521075"/>
                <a:gd name="connsiteY1" fmla="*/ 1242060 h 1491229"/>
                <a:gd name="connsiteX2" fmla="*/ 1200654 w 1521075"/>
                <a:gd name="connsiteY2" fmla="*/ 1327976 h 1491229"/>
                <a:gd name="connsiteX3" fmla="*/ 1161411 w 1521075"/>
                <a:gd name="connsiteY3" fmla="*/ 1181386 h 1491229"/>
                <a:gd name="connsiteX4" fmla="*/ 805081 w 1521075"/>
                <a:gd name="connsiteY4" fmla="*/ 1471232 h 1491229"/>
                <a:gd name="connsiteX5" fmla="*/ 25745 w 1521075"/>
                <a:gd name="connsiteY5" fmla="*/ 977170 h 1491229"/>
                <a:gd name="connsiteX6" fmla="*/ 453704 w 1521075"/>
                <a:gd name="connsiteY6" fmla="*/ 159639 h 1491229"/>
                <a:gd name="connsiteX7" fmla="*/ 907189 w 1521075"/>
                <a:gd name="connsiteY7" fmla="*/ 232505 h 1491229"/>
                <a:gd name="connsiteX8" fmla="*/ 867946 w 1521075"/>
                <a:gd name="connsiteY8" fmla="*/ 85916 h 1491229"/>
                <a:gd name="connsiteX9" fmla="*/ 1188272 w 1521075"/>
                <a:gd name="connsiteY9" fmla="*/ 0 h 1491229"/>
                <a:gd name="connsiteX10" fmla="*/ 1034252 w 1521075"/>
                <a:gd name="connsiteY10" fmla="*/ 706850 h 1491229"/>
                <a:gd name="connsiteX11" fmla="*/ 595055 w 1521075"/>
                <a:gd name="connsiteY11" fmla="*/ 449104 h 1491229"/>
                <a:gd name="connsiteX12" fmla="*/ 346071 w 1521075"/>
                <a:gd name="connsiteY12" fmla="*/ 891254 h 1491229"/>
                <a:gd name="connsiteX13" fmla="*/ 782697 w 1521075"/>
                <a:gd name="connsiteY13" fmla="*/ 1149668 h 1491229"/>
                <a:gd name="connsiteX14" fmla="*/ 1034252 w 1521075"/>
                <a:gd name="connsiteY14" fmla="*/ 706850 h 1491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21075" h="1491229">
                  <a:moveTo>
                    <a:pt x="1188272" y="0"/>
                  </a:moveTo>
                  <a:lnTo>
                    <a:pt x="1521075" y="1242060"/>
                  </a:lnTo>
                  <a:lnTo>
                    <a:pt x="1200654" y="1327976"/>
                  </a:lnTo>
                  <a:lnTo>
                    <a:pt x="1161411" y="1181386"/>
                  </a:lnTo>
                  <a:cubicBezTo>
                    <a:pt x="1101880" y="1317117"/>
                    <a:pt x="986437" y="1422654"/>
                    <a:pt x="805081" y="1471232"/>
                  </a:cubicBezTo>
                  <a:cubicBezTo>
                    <a:pt x="474659" y="1559719"/>
                    <a:pt x="124901" y="1347311"/>
                    <a:pt x="25745" y="977170"/>
                  </a:cubicBezTo>
                  <a:cubicBezTo>
                    <a:pt x="-73410" y="607028"/>
                    <a:pt x="123281" y="248126"/>
                    <a:pt x="453704" y="159639"/>
                  </a:cubicBezTo>
                  <a:cubicBezTo>
                    <a:pt x="635060" y="111062"/>
                    <a:pt x="787841" y="144685"/>
                    <a:pt x="907189" y="232505"/>
                  </a:cubicBezTo>
                  <a:lnTo>
                    <a:pt x="867946" y="85916"/>
                  </a:lnTo>
                  <a:lnTo>
                    <a:pt x="1188272" y="0"/>
                  </a:lnTo>
                  <a:close/>
                  <a:moveTo>
                    <a:pt x="1034252" y="706850"/>
                  </a:moveTo>
                  <a:cubicBezTo>
                    <a:pt x="978341" y="498158"/>
                    <a:pt x="793841" y="395859"/>
                    <a:pt x="595055" y="449104"/>
                  </a:cubicBezTo>
                  <a:cubicBezTo>
                    <a:pt x="398840" y="501682"/>
                    <a:pt x="290159" y="682562"/>
                    <a:pt x="346071" y="891254"/>
                  </a:cubicBezTo>
                  <a:cubicBezTo>
                    <a:pt x="401983" y="1099947"/>
                    <a:pt x="586482" y="1202246"/>
                    <a:pt x="782697" y="1149668"/>
                  </a:cubicBezTo>
                  <a:cubicBezTo>
                    <a:pt x="981484" y="1096423"/>
                    <a:pt x="1090164" y="915543"/>
                    <a:pt x="1034252" y="706850"/>
                  </a:cubicBezTo>
                  <a:close/>
                </a:path>
              </a:pathLst>
            </a:custGeom>
            <a:grpFill/>
            <a:ln w="9525" cap="flat">
              <a:noFill/>
              <a:prstDash val="solid"/>
              <a:miter/>
            </a:ln>
          </p:spPr>
          <p:txBody>
            <a:bodyPr rtlCol="0" anchor="ctr"/>
            <a:lstStyle/>
            <a:p>
              <a:endParaRPr lang="en-US" sz="6400"/>
            </a:p>
          </p:txBody>
        </p:sp>
        <p:sp>
          <p:nvSpPr>
            <p:cNvPr id="19" name="Freeform: Shape 11">
              <a:extLst>
                <a:ext uri="{FF2B5EF4-FFF2-40B4-BE49-F238E27FC236}">
                  <a16:creationId xmlns:a16="http://schemas.microsoft.com/office/drawing/2014/main" id="{72E9B952-010C-5047-E869-7F648D30276A}"/>
                </a:ext>
              </a:extLst>
            </p:cNvPr>
            <p:cNvSpPr/>
            <p:nvPr/>
          </p:nvSpPr>
          <p:spPr>
            <a:xfrm>
              <a:off x="5349429" y="957811"/>
              <a:ext cx="1492853" cy="1480683"/>
            </a:xfrm>
            <a:custGeom>
              <a:avLst/>
              <a:gdLst>
                <a:gd name="connsiteX0" fmla="*/ 1288542 w 1492853"/>
                <a:gd name="connsiteY0" fmla="*/ 407121 h 1480683"/>
                <a:gd name="connsiteX1" fmla="*/ 1492853 w 1492853"/>
                <a:gd name="connsiteY1" fmla="*/ 1169787 h 1480683"/>
                <a:gd name="connsiteX2" fmla="*/ 1172433 w 1492853"/>
                <a:gd name="connsiteY2" fmla="*/ 1255608 h 1480683"/>
                <a:gd name="connsiteX3" fmla="*/ 978694 w 1492853"/>
                <a:gd name="connsiteY3" fmla="*/ 532755 h 1480683"/>
                <a:gd name="connsiteX4" fmla="*/ 664178 w 1492853"/>
                <a:gd name="connsiteY4" fmla="*/ 342827 h 1480683"/>
                <a:gd name="connsiteX5" fmla="*/ 473488 w 1492853"/>
                <a:gd name="connsiteY5" fmla="*/ 724113 h 1480683"/>
                <a:gd name="connsiteX6" fmla="*/ 653225 w 1492853"/>
                <a:gd name="connsiteY6" fmla="*/ 1394863 h 1480683"/>
                <a:gd name="connsiteX7" fmla="*/ 332804 w 1492853"/>
                <a:gd name="connsiteY7" fmla="*/ 1480683 h 1480683"/>
                <a:gd name="connsiteX8" fmla="*/ 0 w 1492853"/>
                <a:gd name="connsiteY8" fmla="*/ 238623 h 1480683"/>
                <a:gd name="connsiteX9" fmla="*/ 320421 w 1492853"/>
                <a:gd name="connsiteY9" fmla="*/ 152803 h 1480683"/>
                <a:gd name="connsiteX10" fmla="*/ 357664 w 1492853"/>
                <a:gd name="connsiteY10" fmla="*/ 291868 h 1480683"/>
                <a:gd name="connsiteX11" fmla="*/ 681228 w 1492853"/>
                <a:gd name="connsiteY11" fmla="*/ 18786 h 1480683"/>
                <a:gd name="connsiteX12" fmla="*/ 1288542 w 1492853"/>
                <a:gd name="connsiteY12" fmla="*/ 407121 h 148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83">
                  <a:moveTo>
                    <a:pt x="1288542" y="407121"/>
                  </a:moveTo>
                  <a:lnTo>
                    <a:pt x="1492853" y="1169787"/>
                  </a:lnTo>
                  <a:lnTo>
                    <a:pt x="1172433" y="1255608"/>
                  </a:lnTo>
                  <a:lnTo>
                    <a:pt x="978694" y="532755"/>
                  </a:lnTo>
                  <a:cubicBezTo>
                    <a:pt x="933450" y="363877"/>
                    <a:pt x="808291" y="304155"/>
                    <a:pt x="664178" y="342827"/>
                  </a:cubicBezTo>
                  <a:cubicBezTo>
                    <a:pt x="507682" y="384737"/>
                    <a:pt x="415576" y="507990"/>
                    <a:pt x="473488" y="724113"/>
                  </a:cubicBezTo>
                  <a:lnTo>
                    <a:pt x="653225" y="1394863"/>
                  </a:lnTo>
                  <a:lnTo>
                    <a:pt x="332804" y="1480683"/>
                  </a:lnTo>
                  <a:lnTo>
                    <a:pt x="0" y="238623"/>
                  </a:lnTo>
                  <a:lnTo>
                    <a:pt x="320421" y="152803"/>
                  </a:lnTo>
                  <a:lnTo>
                    <a:pt x="357664" y="291868"/>
                  </a:lnTo>
                  <a:cubicBezTo>
                    <a:pt x="402241" y="160137"/>
                    <a:pt x="514826" y="63363"/>
                    <a:pt x="681228" y="18786"/>
                  </a:cubicBezTo>
                  <a:cubicBezTo>
                    <a:pt x="944499" y="-51889"/>
                    <a:pt x="1199959" y="76698"/>
                    <a:pt x="1288542" y="407121"/>
                  </a:cubicBezTo>
                  <a:close/>
                </a:path>
              </a:pathLst>
            </a:custGeom>
            <a:grpFill/>
            <a:ln w="9525" cap="flat">
              <a:noFill/>
              <a:prstDash val="solid"/>
              <a:miter/>
            </a:ln>
          </p:spPr>
          <p:txBody>
            <a:bodyPr rtlCol="0" anchor="ctr"/>
            <a:lstStyle/>
            <a:p>
              <a:endParaRPr lang="en-US" sz="6400"/>
            </a:p>
          </p:txBody>
        </p:sp>
        <p:sp>
          <p:nvSpPr>
            <p:cNvPr id="20" name="Freeform: Shape 12">
              <a:extLst>
                <a:ext uri="{FF2B5EF4-FFF2-40B4-BE49-F238E27FC236}">
                  <a16:creationId xmlns:a16="http://schemas.microsoft.com/office/drawing/2014/main" id="{B690E6EA-BF5B-6B0F-D01F-BCB449049E97}"/>
                </a:ext>
              </a:extLst>
            </p:cNvPr>
            <p:cNvSpPr/>
            <p:nvPr/>
          </p:nvSpPr>
          <p:spPr>
            <a:xfrm>
              <a:off x="6599872" y="242887"/>
              <a:ext cx="1611058" cy="1824704"/>
            </a:xfrm>
            <a:custGeom>
              <a:avLst/>
              <a:gdLst>
                <a:gd name="connsiteX0" fmla="*/ 1238536 w 1611058"/>
                <a:gd name="connsiteY0" fmla="*/ 1617726 h 1824704"/>
                <a:gd name="connsiteX1" fmla="*/ 635317 w 1611058"/>
                <a:gd name="connsiteY1" fmla="*/ 1175004 h 1824704"/>
                <a:gd name="connsiteX2" fmla="*/ 786384 w 1611058"/>
                <a:gd name="connsiteY2" fmla="*/ 1738884 h 1824704"/>
                <a:gd name="connsiteX3" fmla="*/ 465963 w 1611058"/>
                <a:gd name="connsiteY3" fmla="*/ 1824704 h 1824704"/>
                <a:gd name="connsiteX4" fmla="*/ 0 w 1611058"/>
                <a:gd name="connsiteY4" fmla="*/ 85820 h 1824704"/>
                <a:gd name="connsiteX5" fmla="*/ 320421 w 1611058"/>
                <a:gd name="connsiteY5" fmla="*/ 0 h 1824704"/>
                <a:gd name="connsiteX6" fmla="*/ 599980 w 1611058"/>
                <a:gd name="connsiteY6" fmla="*/ 1043369 h 1824704"/>
                <a:gd name="connsiteX7" fmla="*/ 880777 w 1611058"/>
                <a:gd name="connsiteY7" fmla="*/ 382334 h 1824704"/>
                <a:gd name="connsiteX8" fmla="*/ 1263301 w 1611058"/>
                <a:gd name="connsiteY8" fmla="*/ 279845 h 1824704"/>
                <a:gd name="connsiteX9" fmla="*/ 928402 w 1611058"/>
                <a:gd name="connsiteY9" fmla="*/ 1027176 h 1824704"/>
                <a:gd name="connsiteX10" fmla="*/ 1611058 w 1611058"/>
                <a:gd name="connsiteY10" fmla="*/ 1517904 h 1824704"/>
                <a:gd name="connsiteX11" fmla="*/ 1238536 w 1611058"/>
                <a:gd name="connsiteY11" fmla="*/ 1617726 h 182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1058" h="1824704">
                  <a:moveTo>
                    <a:pt x="1238536" y="1617726"/>
                  </a:moveTo>
                  <a:lnTo>
                    <a:pt x="635317" y="1175004"/>
                  </a:lnTo>
                  <a:lnTo>
                    <a:pt x="786384" y="1738884"/>
                  </a:lnTo>
                  <a:lnTo>
                    <a:pt x="465963" y="1824704"/>
                  </a:lnTo>
                  <a:lnTo>
                    <a:pt x="0" y="85820"/>
                  </a:lnTo>
                  <a:lnTo>
                    <a:pt x="320421" y="0"/>
                  </a:lnTo>
                  <a:lnTo>
                    <a:pt x="599980" y="1043369"/>
                  </a:lnTo>
                  <a:lnTo>
                    <a:pt x="880777" y="382334"/>
                  </a:lnTo>
                  <a:lnTo>
                    <a:pt x="1263301" y="279845"/>
                  </a:lnTo>
                  <a:lnTo>
                    <a:pt x="928402" y="1027176"/>
                  </a:lnTo>
                  <a:lnTo>
                    <a:pt x="1611058" y="1517904"/>
                  </a:lnTo>
                  <a:lnTo>
                    <a:pt x="1238536" y="1617726"/>
                  </a:lnTo>
                  <a:close/>
                </a:path>
              </a:pathLst>
            </a:custGeom>
            <a:grpFill/>
            <a:ln w="9525" cap="flat">
              <a:noFill/>
              <a:prstDash val="solid"/>
              <a:miter/>
            </a:ln>
          </p:spPr>
          <p:txBody>
            <a:bodyPr rtlCol="0" anchor="ctr"/>
            <a:lstStyle/>
            <a:p>
              <a:endParaRPr lang="en-US" sz="6400"/>
            </a:p>
          </p:txBody>
        </p:sp>
        <p:sp>
          <p:nvSpPr>
            <p:cNvPr id="21" name="Freeform: Shape 13">
              <a:extLst>
                <a:ext uri="{FF2B5EF4-FFF2-40B4-BE49-F238E27FC236}">
                  <a16:creationId xmlns:a16="http://schemas.microsoft.com/office/drawing/2014/main" id="{A5C397BE-A24B-E7E0-15B1-3DB1B05A073F}"/>
                </a:ext>
              </a:extLst>
            </p:cNvPr>
            <p:cNvSpPr/>
            <p:nvPr/>
          </p:nvSpPr>
          <p:spPr>
            <a:xfrm>
              <a:off x="3734180" y="2860737"/>
              <a:ext cx="1291780" cy="2035778"/>
            </a:xfrm>
            <a:custGeom>
              <a:avLst/>
              <a:gdLst>
                <a:gd name="connsiteX0" fmla="*/ 1291781 w 1291780"/>
                <a:gd name="connsiteY0" fmla="*/ 0 h 2035778"/>
                <a:gd name="connsiteX1" fmla="*/ 1172528 w 1291780"/>
                <a:gd name="connsiteY1" fmla="*/ 1363218 h 2035778"/>
                <a:gd name="connsiteX2" fmla="*/ 649796 w 1291780"/>
                <a:gd name="connsiteY2" fmla="*/ 2035778 h 2035778"/>
                <a:gd name="connsiteX3" fmla="*/ 569881 w 1291780"/>
                <a:gd name="connsiteY3" fmla="*/ 1737646 h 2035778"/>
                <a:gd name="connsiteX4" fmla="*/ 831437 w 1291780"/>
                <a:gd name="connsiteY4" fmla="*/ 1411986 h 2035778"/>
                <a:gd name="connsiteX5" fmla="*/ 0 w 1291780"/>
                <a:gd name="connsiteY5" fmla="*/ 346138 h 2035778"/>
                <a:gd name="connsiteX6" fmla="*/ 350234 w 1291780"/>
                <a:gd name="connsiteY6" fmla="*/ 252317 h 2035778"/>
                <a:gd name="connsiteX7" fmla="*/ 896779 w 1291780"/>
                <a:gd name="connsiteY7" fmla="*/ 1000411 h 2035778"/>
                <a:gd name="connsiteX8" fmla="*/ 948880 w 1291780"/>
                <a:gd name="connsiteY8" fmla="*/ 91821 h 2035778"/>
                <a:gd name="connsiteX9" fmla="*/ 1291781 w 1291780"/>
                <a:gd name="connsiteY9" fmla="*/ 0 h 203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91780" h="2035778">
                  <a:moveTo>
                    <a:pt x="1291781" y="0"/>
                  </a:moveTo>
                  <a:lnTo>
                    <a:pt x="1172528" y="1363218"/>
                  </a:lnTo>
                  <a:cubicBezTo>
                    <a:pt x="1139190" y="1755553"/>
                    <a:pt x="970026" y="1968627"/>
                    <a:pt x="649796" y="2035778"/>
                  </a:cubicBezTo>
                  <a:lnTo>
                    <a:pt x="569881" y="1737646"/>
                  </a:lnTo>
                  <a:cubicBezTo>
                    <a:pt x="746950" y="1692878"/>
                    <a:pt x="816388" y="1594390"/>
                    <a:pt x="831437" y="1411986"/>
                  </a:cubicBezTo>
                  <a:lnTo>
                    <a:pt x="0" y="346138"/>
                  </a:lnTo>
                  <a:lnTo>
                    <a:pt x="350234" y="252317"/>
                  </a:lnTo>
                  <a:lnTo>
                    <a:pt x="896779" y="1000411"/>
                  </a:lnTo>
                  <a:lnTo>
                    <a:pt x="948880" y="91821"/>
                  </a:lnTo>
                  <a:lnTo>
                    <a:pt x="1291781" y="0"/>
                  </a:lnTo>
                  <a:close/>
                </a:path>
              </a:pathLst>
            </a:custGeom>
            <a:grpFill/>
            <a:ln w="9525" cap="flat">
              <a:noFill/>
              <a:prstDash val="solid"/>
              <a:miter/>
            </a:ln>
          </p:spPr>
          <p:txBody>
            <a:bodyPr rtlCol="0" anchor="ctr"/>
            <a:lstStyle/>
            <a:p>
              <a:endParaRPr lang="en-US" sz="6400"/>
            </a:p>
          </p:txBody>
        </p:sp>
        <p:sp>
          <p:nvSpPr>
            <p:cNvPr id="22" name="Freeform: Shape 14">
              <a:extLst>
                <a:ext uri="{FF2B5EF4-FFF2-40B4-BE49-F238E27FC236}">
                  <a16:creationId xmlns:a16="http://schemas.microsoft.com/office/drawing/2014/main" id="{76D6EB75-697B-558C-CC91-1F3316FE6E83}"/>
                </a:ext>
              </a:extLst>
            </p:cNvPr>
            <p:cNvSpPr/>
            <p:nvPr/>
          </p:nvSpPr>
          <p:spPr>
            <a:xfrm>
              <a:off x="5205381" y="2616074"/>
              <a:ext cx="1362337" cy="1359895"/>
            </a:xfrm>
            <a:custGeom>
              <a:avLst/>
              <a:gdLst>
                <a:gd name="connsiteX0" fmla="*/ 24224 w 1362337"/>
                <a:gd name="connsiteY0" fmla="*/ 855692 h 1359895"/>
                <a:gd name="connsiteX1" fmla="*/ 504284 w 1362337"/>
                <a:gd name="connsiteY1" fmla="*/ 24160 h 1359895"/>
                <a:gd name="connsiteX2" fmla="*/ 1338293 w 1362337"/>
                <a:gd name="connsiteY2" fmla="*/ 503553 h 1359895"/>
                <a:gd name="connsiteX3" fmla="*/ 855757 w 1362337"/>
                <a:gd name="connsiteY3" fmla="*/ 1335752 h 1359895"/>
                <a:gd name="connsiteX4" fmla="*/ 24224 w 1362337"/>
                <a:gd name="connsiteY4" fmla="*/ 855692 h 1359895"/>
                <a:gd name="connsiteX5" fmla="*/ 1017872 w 1362337"/>
                <a:gd name="connsiteY5" fmla="*/ 589468 h 1359895"/>
                <a:gd name="connsiteX6" fmla="*/ 588199 w 1362337"/>
                <a:gd name="connsiteY6" fmla="*/ 337151 h 1359895"/>
                <a:gd name="connsiteX7" fmla="*/ 344645 w 1362337"/>
                <a:gd name="connsiteY7" fmla="*/ 769872 h 1359895"/>
                <a:gd name="connsiteX8" fmla="*/ 771842 w 1362337"/>
                <a:gd name="connsiteY8" fmla="*/ 1022856 h 1359895"/>
                <a:gd name="connsiteX9" fmla="*/ 1017872 w 1362337"/>
                <a:gd name="connsiteY9" fmla="*/ 589468 h 1359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2337" h="1359895">
                  <a:moveTo>
                    <a:pt x="24224" y="855692"/>
                  </a:moveTo>
                  <a:cubicBezTo>
                    <a:pt x="-74931" y="485551"/>
                    <a:pt x="139191" y="121981"/>
                    <a:pt x="504284" y="24160"/>
                  </a:cubicBezTo>
                  <a:cubicBezTo>
                    <a:pt x="869473" y="-73662"/>
                    <a:pt x="1239138" y="133411"/>
                    <a:pt x="1338293" y="503553"/>
                  </a:cubicBezTo>
                  <a:cubicBezTo>
                    <a:pt x="1437448" y="873694"/>
                    <a:pt x="1220850" y="1237930"/>
                    <a:pt x="855757" y="1335752"/>
                  </a:cubicBezTo>
                  <a:cubicBezTo>
                    <a:pt x="490568" y="1433669"/>
                    <a:pt x="123379" y="1225834"/>
                    <a:pt x="24224" y="855692"/>
                  </a:cubicBezTo>
                  <a:close/>
                  <a:moveTo>
                    <a:pt x="1017872" y="589468"/>
                  </a:moveTo>
                  <a:cubicBezTo>
                    <a:pt x="963961" y="388300"/>
                    <a:pt x="779462" y="285907"/>
                    <a:pt x="588199" y="337151"/>
                  </a:cubicBezTo>
                  <a:cubicBezTo>
                    <a:pt x="399414" y="387729"/>
                    <a:pt x="290733" y="568609"/>
                    <a:pt x="344645" y="769872"/>
                  </a:cubicBezTo>
                  <a:cubicBezTo>
                    <a:pt x="398557" y="971040"/>
                    <a:pt x="583056" y="1073434"/>
                    <a:pt x="771842" y="1022856"/>
                  </a:cubicBezTo>
                  <a:cubicBezTo>
                    <a:pt x="963199" y="971611"/>
                    <a:pt x="1071784" y="790732"/>
                    <a:pt x="1017872" y="589468"/>
                  </a:cubicBezTo>
                  <a:close/>
                </a:path>
              </a:pathLst>
            </a:custGeom>
            <a:grpFill/>
            <a:ln w="9525" cap="flat">
              <a:noFill/>
              <a:prstDash val="solid"/>
              <a:miter/>
            </a:ln>
          </p:spPr>
          <p:txBody>
            <a:bodyPr rtlCol="0" anchor="ctr"/>
            <a:lstStyle/>
            <a:p>
              <a:endParaRPr lang="en-US" sz="6400"/>
            </a:p>
          </p:txBody>
        </p:sp>
        <p:sp>
          <p:nvSpPr>
            <p:cNvPr id="23" name="Freeform: Shape 15">
              <a:extLst>
                <a:ext uri="{FF2B5EF4-FFF2-40B4-BE49-F238E27FC236}">
                  <a16:creationId xmlns:a16="http://schemas.microsoft.com/office/drawing/2014/main" id="{78821F02-50E4-22F4-8DFA-ACF32D22E9AF}"/>
                </a:ext>
              </a:extLst>
            </p:cNvPr>
            <p:cNvSpPr/>
            <p:nvPr/>
          </p:nvSpPr>
          <p:spPr>
            <a:xfrm>
              <a:off x="6583488" y="2132551"/>
              <a:ext cx="1492853" cy="1480641"/>
            </a:xfrm>
            <a:custGeom>
              <a:avLst/>
              <a:gdLst>
                <a:gd name="connsiteX0" fmla="*/ 1160050 w 1492853"/>
                <a:gd name="connsiteY0" fmla="*/ 0 h 1480641"/>
                <a:gd name="connsiteX1" fmla="*/ 1492853 w 1492853"/>
                <a:gd name="connsiteY1" fmla="*/ 1242060 h 1480641"/>
                <a:gd name="connsiteX2" fmla="*/ 1172433 w 1492853"/>
                <a:gd name="connsiteY2" fmla="*/ 1327976 h 1480641"/>
                <a:gd name="connsiteX3" fmla="*/ 1135189 w 1492853"/>
                <a:gd name="connsiteY3" fmla="*/ 1188815 h 1480641"/>
                <a:gd name="connsiteX4" fmla="*/ 811625 w 1492853"/>
                <a:gd name="connsiteY4" fmla="*/ 1461897 h 1480641"/>
                <a:gd name="connsiteX5" fmla="*/ 204311 w 1492853"/>
                <a:gd name="connsiteY5" fmla="*/ 1073468 h 1480641"/>
                <a:gd name="connsiteX6" fmla="*/ 0 w 1492853"/>
                <a:gd name="connsiteY6" fmla="*/ 310801 h 1480641"/>
                <a:gd name="connsiteX7" fmla="*/ 320421 w 1492853"/>
                <a:gd name="connsiteY7" fmla="*/ 224980 h 1480641"/>
                <a:gd name="connsiteX8" fmla="*/ 514159 w 1492853"/>
                <a:gd name="connsiteY8" fmla="*/ 947833 h 1480641"/>
                <a:gd name="connsiteX9" fmla="*/ 828675 w 1492853"/>
                <a:gd name="connsiteY9" fmla="*/ 1137761 h 1480641"/>
                <a:gd name="connsiteX10" fmla="*/ 1019366 w 1492853"/>
                <a:gd name="connsiteY10" fmla="*/ 756476 h 1480641"/>
                <a:gd name="connsiteX11" fmla="*/ 839629 w 1492853"/>
                <a:gd name="connsiteY11" fmla="*/ 85725 h 1480641"/>
                <a:gd name="connsiteX12" fmla="*/ 1160050 w 1492853"/>
                <a:gd name="connsiteY12" fmla="*/ 0 h 148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41">
                  <a:moveTo>
                    <a:pt x="1160050" y="0"/>
                  </a:moveTo>
                  <a:lnTo>
                    <a:pt x="1492853" y="1242060"/>
                  </a:lnTo>
                  <a:lnTo>
                    <a:pt x="1172433" y="1327976"/>
                  </a:lnTo>
                  <a:lnTo>
                    <a:pt x="1135189" y="1188815"/>
                  </a:lnTo>
                  <a:cubicBezTo>
                    <a:pt x="1090613" y="1320546"/>
                    <a:pt x="978122" y="1417320"/>
                    <a:pt x="811625" y="1461897"/>
                  </a:cubicBezTo>
                  <a:cubicBezTo>
                    <a:pt x="548354" y="1532477"/>
                    <a:pt x="292894" y="1403890"/>
                    <a:pt x="204311" y="1073468"/>
                  </a:cubicBezTo>
                  <a:lnTo>
                    <a:pt x="0" y="310801"/>
                  </a:lnTo>
                  <a:lnTo>
                    <a:pt x="320421" y="224980"/>
                  </a:lnTo>
                  <a:lnTo>
                    <a:pt x="514159" y="947833"/>
                  </a:lnTo>
                  <a:cubicBezTo>
                    <a:pt x="559403" y="1116711"/>
                    <a:pt x="684562" y="1176433"/>
                    <a:pt x="828675" y="1137761"/>
                  </a:cubicBezTo>
                  <a:cubicBezTo>
                    <a:pt x="985171" y="1095851"/>
                    <a:pt x="1077278" y="972598"/>
                    <a:pt x="1019366" y="756476"/>
                  </a:cubicBezTo>
                  <a:lnTo>
                    <a:pt x="839629" y="85725"/>
                  </a:lnTo>
                  <a:lnTo>
                    <a:pt x="1160050" y="0"/>
                  </a:lnTo>
                  <a:close/>
                </a:path>
              </a:pathLst>
            </a:custGeom>
            <a:grpFill/>
            <a:ln w="9525" cap="flat">
              <a:noFill/>
              <a:prstDash val="solid"/>
              <a:miter/>
            </a:ln>
          </p:spPr>
          <p:txBody>
            <a:bodyPr rtlCol="0" anchor="ctr"/>
            <a:lstStyle/>
            <a:p>
              <a:endParaRPr lang="en-US" sz="6400"/>
            </a:p>
          </p:txBody>
        </p:sp>
      </p:grpSp>
      <p:sp>
        <p:nvSpPr>
          <p:cNvPr id="24" name="Freihandform 5">
            <a:extLst>
              <a:ext uri="{FF2B5EF4-FFF2-40B4-BE49-F238E27FC236}">
                <a16:creationId xmlns:a16="http://schemas.microsoft.com/office/drawing/2014/main" id="{630ABB30-EF57-2D98-7D15-3ADE20292A6C}"/>
              </a:ext>
            </a:extLst>
          </p:cNvPr>
          <p:cNvSpPr/>
          <p:nvPr userDrawn="1"/>
        </p:nvSpPr>
        <p:spPr>
          <a:xfrm rot="4500000">
            <a:off x="-766006" y="5"/>
            <a:ext cx="17875037" cy="13716000"/>
          </a:xfrm>
          <a:custGeom>
            <a:avLst/>
            <a:gdLst>
              <a:gd name="connsiteX0" fmla="*/ 0 w 6703139"/>
              <a:gd name="connsiteY0" fmla="*/ 5143500 h 5143500"/>
              <a:gd name="connsiteX1" fmla="*/ 1378197 w 6703139"/>
              <a:gd name="connsiteY1" fmla="*/ 0 h 5143500"/>
              <a:gd name="connsiteX2" fmla="*/ 6703139 w 6703139"/>
              <a:gd name="connsiteY2" fmla="*/ 0 h 5143500"/>
              <a:gd name="connsiteX3" fmla="*/ 5324943 w 670313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6703139" h="5143500">
                <a:moveTo>
                  <a:pt x="0" y="5143500"/>
                </a:moveTo>
                <a:lnTo>
                  <a:pt x="1378197" y="0"/>
                </a:lnTo>
                <a:lnTo>
                  <a:pt x="6703139" y="0"/>
                </a:lnTo>
                <a:lnTo>
                  <a:pt x="5324943" y="5143500"/>
                </a:lnTo>
                <a:close/>
              </a:path>
            </a:pathLst>
          </a:custGeom>
          <a:gradFill flip="none" rotWithShape="1">
            <a:gsLst>
              <a:gs pos="0">
                <a:schemeClr val="accent2"/>
              </a:gs>
              <a:gs pos="40000">
                <a:schemeClr val="accent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b="0" i="0" dirty="0">
              <a:solidFill>
                <a:schemeClr val="tx1"/>
              </a:solidFill>
              <a:latin typeface="Arial" panose="020B0604020202020204" pitchFamily="34" charset="0"/>
              <a:ea typeface="MdFago" charset="0"/>
              <a:cs typeface="Arial" panose="020B0604020202020204" pitchFamily="34" charset="0"/>
            </a:endParaRPr>
          </a:p>
        </p:txBody>
      </p:sp>
    </p:spTree>
    <p:extLst>
      <p:ext uri="{BB962C8B-B14F-4D97-AF65-F5344CB8AC3E}">
        <p14:creationId xmlns:p14="http://schemas.microsoft.com/office/powerpoint/2010/main" val="70458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with dark picture">
    <p:spTree>
      <p:nvGrpSpPr>
        <p:cNvPr id="1" name=""/>
        <p:cNvGrpSpPr/>
        <p:nvPr/>
      </p:nvGrpSpPr>
      <p:grpSpPr>
        <a:xfrm>
          <a:off x="0" y="0"/>
          <a:ext cx="0" cy="0"/>
          <a:chOff x="0" y="0"/>
          <a:chExt cx="0" cy="0"/>
        </a:xfrm>
      </p:grpSpPr>
      <p:sp>
        <p:nvSpPr>
          <p:cNvPr id="15" name="Picture Placeholder 13">
            <a:extLst>
              <a:ext uri="{FF2B5EF4-FFF2-40B4-BE49-F238E27FC236}">
                <a16:creationId xmlns:a16="http://schemas.microsoft.com/office/drawing/2014/main" id="{4314583A-B0E7-49A5-AD11-8866E6BB8A3E}"/>
              </a:ext>
            </a:extLst>
          </p:cNvPr>
          <p:cNvSpPr>
            <a:spLocks noGrp="1"/>
          </p:cNvSpPr>
          <p:nvPr>
            <p:ph type="pic" sz="quarter" idx="13"/>
          </p:nvPr>
        </p:nvSpPr>
        <p:spPr>
          <a:xfrm>
            <a:off x="2" y="0"/>
            <a:ext cx="24384000" cy="13716000"/>
          </a:xfrm>
          <a:solidFill>
            <a:schemeClr val="bg1">
              <a:lumMod val="95000"/>
            </a:schemeClr>
          </a:solidFill>
        </p:spPr>
        <p:txBody>
          <a:bodyPr anchor="b" anchorCtr="1">
            <a:noAutofit/>
          </a:bodyPr>
          <a:lstStyle/>
          <a:p>
            <a:r>
              <a:rPr lang="en-US" noProof="0"/>
              <a:t>Click icon to add picture</a:t>
            </a:r>
          </a:p>
        </p:txBody>
      </p:sp>
      <p:sp>
        <p:nvSpPr>
          <p:cNvPr id="2" name="Title 1"/>
          <p:cNvSpPr>
            <a:spLocks noGrp="1"/>
          </p:cNvSpPr>
          <p:nvPr>
            <p:ph type="ctrTitle"/>
          </p:nvPr>
        </p:nvSpPr>
        <p:spPr>
          <a:xfrm>
            <a:off x="1701804" y="2768603"/>
            <a:ext cx="10955864" cy="4436534"/>
          </a:xfrm>
          <a:prstGeom prst="rect">
            <a:avLst/>
          </a:prstGeom>
        </p:spPr>
        <p:txBody>
          <a:bodyPr anchor="t" anchorCtr="0"/>
          <a:lstStyle>
            <a:lvl1pPr algn="l">
              <a:lnSpc>
                <a:spcPct val="100000"/>
              </a:lnSpc>
              <a:defRPr sz="960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1701805" y="7205137"/>
            <a:ext cx="10955866" cy="2093542"/>
          </a:xfrm>
          <a:prstGeom prst="rect">
            <a:avLst/>
          </a:prstGeom>
        </p:spPr>
        <p:txBody>
          <a:bodyPr anchor="t" anchorCtr="0"/>
          <a:lstStyle>
            <a:lvl1pPr marL="0" indent="0" algn="l">
              <a:buNone/>
              <a:defRPr sz="3200" b="1">
                <a:solidFill>
                  <a:schemeClr val="bg1"/>
                </a:solidFill>
              </a:defRPr>
            </a:lvl1pPr>
            <a:lvl2pPr marL="914378" indent="0" algn="ctr">
              <a:buNone/>
              <a:defRPr sz="4000"/>
            </a:lvl2pPr>
            <a:lvl3pPr marL="1828754" indent="0" algn="ctr">
              <a:buNone/>
              <a:defRPr sz="3600"/>
            </a:lvl3pPr>
            <a:lvl4pPr marL="2743132" indent="0" algn="ctr">
              <a:buNone/>
              <a:defRPr sz="3200"/>
            </a:lvl4pPr>
            <a:lvl5pPr marL="3657508" indent="0" algn="ctr">
              <a:buNone/>
              <a:defRPr sz="3200"/>
            </a:lvl5pPr>
            <a:lvl6pPr marL="4571886" indent="0" algn="ctr">
              <a:buNone/>
              <a:defRPr sz="3200"/>
            </a:lvl6pPr>
            <a:lvl7pPr marL="5486262" indent="0" algn="ctr">
              <a:buNone/>
              <a:defRPr sz="3200"/>
            </a:lvl7pPr>
            <a:lvl8pPr marL="6400640" indent="0" algn="ctr">
              <a:buNone/>
              <a:defRPr sz="3200"/>
            </a:lvl8pPr>
            <a:lvl9pPr marL="7315018" indent="0" algn="ctr">
              <a:buNone/>
              <a:defRPr sz="3200"/>
            </a:lvl9pPr>
          </a:lstStyle>
          <a:p>
            <a:r>
              <a:rPr lang="en-US" noProof="0"/>
              <a:t>Click to edit Master subtitle style</a:t>
            </a:r>
          </a:p>
        </p:txBody>
      </p:sp>
    </p:spTree>
    <p:extLst>
      <p:ext uri="{BB962C8B-B14F-4D97-AF65-F5344CB8AC3E}">
        <p14:creationId xmlns:p14="http://schemas.microsoft.com/office/powerpoint/2010/main" val="988594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552">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BC85-D29F-0019-8239-FA5BC9BBA448}"/>
              </a:ext>
            </a:extLst>
          </p:cNvPr>
          <p:cNvSpPr>
            <a:spLocks noGrp="1"/>
          </p:cNvSpPr>
          <p:nvPr>
            <p:ph type="ctrTitle"/>
          </p:nvPr>
        </p:nvSpPr>
        <p:spPr>
          <a:xfrm>
            <a:off x="3048000" y="2244726"/>
            <a:ext cx="18288000" cy="4775200"/>
          </a:xfrm>
        </p:spPr>
        <p:txBody>
          <a:bodyPr anchor="b"/>
          <a:lstStyle>
            <a:lvl1pPr algn="ctr">
              <a:defRPr sz="12000"/>
            </a:lvl1pPr>
          </a:lstStyle>
          <a:p>
            <a:r>
              <a:rPr lang="en-US"/>
              <a:t>Click to edit Master title style</a:t>
            </a:r>
          </a:p>
        </p:txBody>
      </p:sp>
      <p:sp>
        <p:nvSpPr>
          <p:cNvPr id="3" name="Subtitle 2">
            <a:extLst>
              <a:ext uri="{FF2B5EF4-FFF2-40B4-BE49-F238E27FC236}">
                <a16:creationId xmlns:a16="http://schemas.microsoft.com/office/drawing/2014/main" id="{9F771B95-3F5B-C83C-C6AF-1789FC3DD772}"/>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en-US"/>
              <a:t>Click to edit Master subtitle style</a:t>
            </a:r>
          </a:p>
        </p:txBody>
      </p:sp>
      <p:sp>
        <p:nvSpPr>
          <p:cNvPr id="4" name="Date Placeholder 3">
            <a:extLst>
              <a:ext uri="{FF2B5EF4-FFF2-40B4-BE49-F238E27FC236}">
                <a16:creationId xmlns:a16="http://schemas.microsoft.com/office/drawing/2014/main" id="{0F0FC360-E468-9566-2C69-EC3F0C8514FD}"/>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839FB4AE-82CD-B53C-4F6B-A705B1B94F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24C237-B217-8154-4BE6-F0400A63AB1B}"/>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101698212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7184F-A35C-11AD-ED4C-69B18847A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F4BE46-E0E0-A9BA-C92F-C42CA08549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16E7B4-AABC-2C00-1083-FFE2A3BF1409}"/>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4A628A91-477E-75DB-E635-734DF4B694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409B42-3484-F4C5-CAD8-3D2BB282292C}"/>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24695349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99695-FCA0-7B7C-BB8A-9E2BDE0F6A14}"/>
              </a:ext>
            </a:extLst>
          </p:cNvPr>
          <p:cNvSpPr>
            <a:spLocks noGrp="1"/>
          </p:cNvSpPr>
          <p:nvPr>
            <p:ph type="title"/>
          </p:nvPr>
        </p:nvSpPr>
        <p:spPr>
          <a:xfrm>
            <a:off x="1663700" y="3419477"/>
            <a:ext cx="21031200" cy="5705474"/>
          </a:xfrm>
        </p:spPr>
        <p:txBody>
          <a:bodyPr anchor="b"/>
          <a:lstStyle>
            <a:lvl1pPr>
              <a:defRPr sz="12000"/>
            </a:lvl1pPr>
          </a:lstStyle>
          <a:p>
            <a:r>
              <a:rPr lang="en-US"/>
              <a:t>Click to edit Master title style</a:t>
            </a:r>
          </a:p>
        </p:txBody>
      </p:sp>
      <p:sp>
        <p:nvSpPr>
          <p:cNvPr id="3" name="Text Placeholder 2">
            <a:extLst>
              <a:ext uri="{FF2B5EF4-FFF2-40B4-BE49-F238E27FC236}">
                <a16:creationId xmlns:a16="http://schemas.microsoft.com/office/drawing/2014/main" id="{60C8238D-0768-AF8A-32D4-9C8CF7CC08E8}"/>
              </a:ext>
            </a:extLst>
          </p:cNvPr>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720D35-AF77-79AD-EDAF-16D493B13120}"/>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88398FB0-032C-5169-141D-DB43D75BA5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9C670-8CD4-456A-EE4B-C8200BD7F93F}"/>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244010553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EB211-FDC5-94A3-0642-D4CB0BE675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0FE37F-490F-CFBB-7E2F-0DCA5F703544}"/>
              </a:ext>
            </a:extLst>
          </p:cNvPr>
          <p:cNvSpPr>
            <a:spLocks noGrp="1"/>
          </p:cNvSpPr>
          <p:nvPr>
            <p:ph sz="half" idx="1"/>
          </p:nvPr>
        </p:nvSpPr>
        <p:spPr>
          <a:xfrm>
            <a:off x="1676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6C4D7D7-7AC7-BCFB-6F81-02E687937308}"/>
              </a:ext>
            </a:extLst>
          </p:cNvPr>
          <p:cNvSpPr>
            <a:spLocks noGrp="1"/>
          </p:cNvSpPr>
          <p:nvPr>
            <p:ph sz="half" idx="2"/>
          </p:nvPr>
        </p:nvSpPr>
        <p:spPr>
          <a:xfrm>
            <a:off x="12344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A3C9C2B-3DB0-9388-385A-55B82A929C25}"/>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6" name="Footer Placeholder 5">
            <a:extLst>
              <a:ext uri="{FF2B5EF4-FFF2-40B4-BE49-F238E27FC236}">
                <a16:creationId xmlns:a16="http://schemas.microsoft.com/office/drawing/2014/main" id="{24862498-172E-AE91-AA67-F2C8410F03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7AF673-A527-B66F-5914-5287A9C95677}"/>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106463889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95F50-3983-D214-DF74-D78542D1FD47}"/>
              </a:ext>
            </a:extLst>
          </p:cNvPr>
          <p:cNvSpPr>
            <a:spLocks noGrp="1"/>
          </p:cNvSpPr>
          <p:nvPr>
            <p:ph type="title"/>
          </p:nvPr>
        </p:nvSpPr>
        <p:spPr>
          <a:xfrm>
            <a:off x="1679576" y="730251"/>
            <a:ext cx="21031200" cy="2651126"/>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B69507-A91E-3345-2A27-3B77313DD154}"/>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a:extLst>
              <a:ext uri="{FF2B5EF4-FFF2-40B4-BE49-F238E27FC236}">
                <a16:creationId xmlns:a16="http://schemas.microsoft.com/office/drawing/2014/main" id="{25833D39-E251-25F6-8169-E7818AC78781}"/>
              </a:ext>
            </a:extLst>
          </p:cNvPr>
          <p:cNvSpPr>
            <a:spLocks noGrp="1"/>
          </p:cNvSpPr>
          <p:nvPr>
            <p:ph sz="half" idx="2"/>
          </p:nvPr>
        </p:nvSpPr>
        <p:spPr>
          <a:xfrm>
            <a:off x="1679577" y="5010150"/>
            <a:ext cx="10315574"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A9B490-485B-8695-7E22-CAD84D8F6086}"/>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a:extLst>
              <a:ext uri="{FF2B5EF4-FFF2-40B4-BE49-F238E27FC236}">
                <a16:creationId xmlns:a16="http://schemas.microsoft.com/office/drawing/2014/main" id="{BEA9F4DB-95A1-124F-B984-03E0995152CE}"/>
              </a:ext>
            </a:extLst>
          </p:cNvPr>
          <p:cNvSpPr>
            <a:spLocks noGrp="1"/>
          </p:cNvSpPr>
          <p:nvPr>
            <p:ph sz="quarter" idx="4"/>
          </p:nvPr>
        </p:nvSpPr>
        <p:spPr>
          <a:xfrm>
            <a:off x="12344400" y="5010150"/>
            <a:ext cx="10366376"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182EC22-719E-0826-9508-66B51ACBA673}"/>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8" name="Footer Placeholder 7">
            <a:extLst>
              <a:ext uri="{FF2B5EF4-FFF2-40B4-BE49-F238E27FC236}">
                <a16:creationId xmlns:a16="http://schemas.microsoft.com/office/drawing/2014/main" id="{60049969-5C57-A0F5-325F-DEA1A0F598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C39BE4-A3BE-A997-BE9A-99A02AC62E3F}"/>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59387071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6B6F0-ABB8-C536-65A1-BDFF7C60906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0463DE-E126-72EF-0126-E4A740C95AC8}"/>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4" name="Footer Placeholder 3">
            <a:extLst>
              <a:ext uri="{FF2B5EF4-FFF2-40B4-BE49-F238E27FC236}">
                <a16:creationId xmlns:a16="http://schemas.microsoft.com/office/drawing/2014/main" id="{27FE3438-7179-0F85-60A8-9C2ED153CB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FA99887-A74B-FED7-6924-AD571D05438A}"/>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47116166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E040E2-02C5-BA3B-BF78-3562A3593F8F}"/>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3" name="Footer Placeholder 2">
            <a:extLst>
              <a:ext uri="{FF2B5EF4-FFF2-40B4-BE49-F238E27FC236}">
                <a16:creationId xmlns:a16="http://schemas.microsoft.com/office/drawing/2014/main" id="{242C8C7F-921B-80FF-2E39-9956956784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308D71-AE13-39AF-9FC6-AE37D29778EC}"/>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292007532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889FA-F681-C153-ED20-38995442CDC6}"/>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Content Placeholder 2">
            <a:extLst>
              <a:ext uri="{FF2B5EF4-FFF2-40B4-BE49-F238E27FC236}">
                <a16:creationId xmlns:a16="http://schemas.microsoft.com/office/drawing/2014/main" id="{E9571790-591B-0D5D-6EB2-BA6714B888FA}"/>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41A393F-D12F-4402-7BC7-7499C6468E1A}"/>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29E0652C-9C81-3610-18CD-6064A6F698D7}"/>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6" name="Footer Placeholder 5">
            <a:extLst>
              <a:ext uri="{FF2B5EF4-FFF2-40B4-BE49-F238E27FC236}">
                <a16:creationId xmlns:a16="http://schemas.microsoft.com/office/drawing/2014/main" id="{5A56776B-5495-68E8-76C3-1F25AF8E5B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89B3D0-3F1C-6D64-F27E-F59822EF089D}"/>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323642883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423E-15D9-815C-4705-2B2189DF3731}"/>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Picture Placeholder 2">
            <a:extLst>
              <a:ext uri="{FF2B5EF4-FFF2-40B4-BE49-F238E27FC236}">
                <a16:creationId xmlns:a16="http://schemas.microsoft.com/office/drawing/2014/main" id="{B944B259-D433-A298-8B3D-772CB9C711D3}"/>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en-US"/>
          </a:p>
        </p:txBody>
      </p:sp>
      <p:sp>
        <p:nvSpPr>
          <p:cNvPr id="4" name="Text Placeholder 3">
            <a:extLst>
              <a:ext uri="{FF2B5EF4-FFF2-40B4-BE49-F238E27FC236}">
                <a16:creationId xmlns:a16="http://schemas.microsoft.com/office/drawing/2014/main" id="{8F39302B-814D-4C8E-B548-EE936AB6D240}"/>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EAE1230F-23A4-224E-48FA-9B44AAC7D56F}"/>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6" name="Footer Placeholder 5">
            <a:extLst>
              <a:ext uri="{FF2B5EF4-FFF2-40B4-BE49-F238E27FC236}">
                <a16:creationId xmlns:a16="http://schemas.microsoft.com/office/drawing/2014/main" id="{29A7C723-2F66-EA38-D274-15B3EDB2B2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EEB304-17F7-9CB8-E707-6DBC0EA7E41C}"/>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344328128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1F6A7-68C3-12EA-4261-C5EE09EC5AB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F0139A-53F8-103B-903E-AFF5961294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C8C17C-D51D-11C3-C765-BD15E0F049A6}"/>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4C4C418D-D31E-61C0-5861-767B80BA15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2ECA95-34CE-1089-A75F-5CAFF4D17095}"/>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85247118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E7B381-6E89-36AA-4B77-58E7561348C9}"/>
              </a:ext>
            </a:extLst>
          </p:cNvPr>
          <p:cNvSpPr>
            <a:spLocks noGrp="1"/>
          </p:cNvSpPr>
          <p:nvPr>
            <p:ph type="title" orient="vert"/>
          </p:nvPr>
        </p:nvSpPr>
        <p:spPr>
          <a:xfrm>
            <a:off x="17449800" y="730250"/>
            <a:ext cx="5257800" cy="1162367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5362C1-53E2-083F-6368-6383BD8A2221}"/>
              </a:ext>
            </a:extLst>
          </p:cNvPr>
          <p:cNvSpPr>
            <a:spLocks noGrp="1"/>
          </p:cNvSpPr>
          <p:nvPr>
            <p:ph type="body" orient="vert" idx="1"/>
          </p:nvPr>
        </p:nvSpPr>
        <p:spPr>
          <a:xfrm>
            <a:off x="1676400" y="730250"/>
            <a:ext cx="15468600" cy="116236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6FC0CD-EF49-09A7-9209-A58B7FAE1405}"/>
              </a:ext>
            </a:extLst>
          </p:cNvPr>
          <p:cNvSpPr>
            <a:spLocks noGrp="1"/>
          </p:cNvSpPr>
          <p:nvPr>
            <p:ph type="dt" sz="half" idx="10"/>
          </p:nvPr>
        </p:nvSpPr>
        <p:spPr/>
        <p:txBody>
          <a:body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991D2CA8-48E9-8EF4-376B-E8A55E42D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74A526-43C4-8EE9-4B97-FCC64088151E}"/>
              </a:ext>
            </a:extLst>
          </p:cNvPr>
          <p:cNvSpPr>
            <a:spLocks noGrp="1"/>
          </p:cNvSpPr>
          <p:nvPr>
            <p:ph type="sldNum" sz="quarter" idx="12"/>
          </p:nvPr>
        </p:nvSpPr>
        <p:spPr/>
        <p:txBody>
          <a:bodyPr/>
          <a:lstStyle/>
          <a:p>
            <a:fld id="{099C336E-E9F2-4340-BCE8-24255F7F5D95}" type="slidenum">
              <a:rPr lang="en-US" smtClean="0"/>
              <a:t>‹#›</a:t>
            </a:fld>
            <a:endParaRPr lang="en-US"/>
          </a:p>
        </p:txBody>
      </p:sp>
    </p:spTree>
    <p:extLst>
      <p:ext uri="{BB962C8B-B14F-4D97-AF65-F5344CB8AC3E}">
        <p14:creationId xmlns:p14="http://schemas.microsoft.com/office/powerpoint/2010/main" val="42583586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Title with dark picture">
    <p:spTree>
      <p:nvGrpSpPr>
        <p:cNvPr id="1" name=""/>
        <p:cNvGrpSpPr/>
        <p:nvPr/>
      </p:nvGrpSpPr>
      <p:grpSpPr>
        <a:xfrm>
          <a:off x="0" y="0"/>
          <a:ext cx="0" cy="0"/>
          <a:chOff x="0" y="0"/>
          <a:chExt cx="0" cy="0"/>
        </a:xfrm>
      </p:grpSpPr>
      <p:sp>
        <p:nvSpPr>
          <p:cNvPr id="15" name="Picture Placeholder 13">
            <a:extLst>
              <a:ext uri="{FF2B5EF4-FFF2-40B4-BE49-F238E27FC236}">
                <a16:creationId xmlns:a16="http://schemas.microsoft.com/office/drawing/2014/main" id="{4314583A-B0E7-49A5-AD11-8866E6BB8A3E}"/>
              </a:ext>
            </a:extLst>
          </p:cNvPr>
          <p:cNvSpPr>
            <a:spLocks noGrp="1"/>
          </p:cNvSpPr>
          <p:nvPr>
            <p:ph type="pic" sz="quarter" idx="13"/>
          </p:nvPr>
        </p:nvSpPr>
        <p:spPr>
          <a:xfrm>
            <a:off x="2" y="0"/>
            <a:ext cx="24384000" cy="13716000"/>
          </a:xfrm>
          <a:solidFill>
            <a:schemeClr val="bg1">
              <a:lumMod val="95000"/>
            </a:schemeClr>
          </a:solidFill>
        </p:spPr>
        <p:txBody>
          <a:bodyPr anchor="b" anchorCtr="1">
            <a:noAutofit/>
          </a:bodyPr>
          <a:lstStyle/>
          <a:p>
            <a:r>
              <a:rPr lang="en-US" noProof="0"/>
              <a:t>Click icon to add picture</a:t>
            </a:r>
          </a:p>
        </p:txBody>
      </p:sp>
      <p:sp>
        <p:nvSpPr>
          <p:cNvPr id="2" name="Title 1"/>
          <p:cNvSpPr>
            <a:spLocks noGrp="1"/>
          </p:cNvSpPr>
          <p:nvPr>
            <p:ph type="ctrTitle"/>
          </p:nvPr>
        </p:nvSpPr>
        <p:spPr>
          <a:xfrm>
            <a:off x="1701804" y="2768603"/>
            <a:ext cx="10955864" cy="4436534"/>
          </a:xfrm>
          <a:prstGeom prst="rect">
            <a:avLst/>
          </a:prstGeom>
        </p:spPr>
        <p:txBody>
          <a:bodyPr anchor="t" anchorCtr="0"/>
          <a:lstStyle>
            <a:lvl1pPr algn="l">
              <a:lnSpc>
                <a:spcPct val="100000"/>
              </a:lnSpc>
              <a:defRPr sz="960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1701805" y="7205137"/>
            <a:ext cx="10955866" cy="2093542"/>
          </a:xfrm>
          <a:prstGeom prst="rect">
            <a:avLst/>
          </a:prstGeom>
        </p:spPr>
        <p:txBody>
          <a:bodyPr anchor="t" anchorCtr="0"/>
          <a:lstStyle>
            <a:lvl1pPr marL="0" indent="0" algn="l">
              <a:buNone/>
              <a:defRPr sz="3200" b="1">
                <a:solidFill>
                  <a:schemeClr val="bg1"/>
                </a:solidFill>
              </a:defRPr>
            </a:lvl1pPr>
            <a:lvl2pPr marL="914378" indent="0" algn="ctr">
              <a:buNone/>
              <a:defRPr sz="4000"/>
            </a:lvl2pPr>
            <a:lvl3pPr marL="1828754" indent="0" algn="ctr">
              <a:buNone/>
              <a:defRPr sz="3600"/>
            </a:lvl3pPr>
            <a:lvl4pPr marL="2743132" indent="0" algn="ctr">
              <a:buNone/>
              <a:defRPr sz="3200"/>
            </a:lvl4pPr>
            <a:lvl5pPr marL="3657508" indent="0" algn="ctr">
              <a:buNone/>
              <a:defRPr sz="3200"/>
            </a:lvl5pPr>
            <a:lvl6pPr marL="4571886" indent="0" algn="ctr">
              <a:buNone/>
              <a:defRPr sz="3200"/>
            </a:lvl6pPr>
            <a:lvl7pPr marL="5486262" indent="0" algn="ctr">
              <a:buNone/>
              <a:defRPr sz="3200"/>
            </a:lvl7pPr>
            <a:lvl8pPr marL="6400640" indent="0" algn="ctr">
              <a:buNone/>
              <a:defRPr sz="3200"/>
            </a:lvl8pPr>
            <a:lvl9pPr marL="7315018" indent="0" algn="ctr">
              <a:buNone/>
              <a:defRPr sz="3200"/>
            </a:lvl9pPr>
          </a:lstStyle>
          <a:p>
            <a:r>
              <a:rPr lang="en-US" noProof="0"/>
              <a:t>Click to edit Master subtitle style</a:t>
            </a:r>
          </a:p>
        </p:txBody>
      </p:sp>
    </p:spTree>
    <p:extLst>
      <p:ext uri="{BB962C8B-B14F-4D97-AF65-F5344CB8AC3E}">
        <p14:creationId xmlns:p14="http://schemas.microsoft.com/office/powerpoint/2010/main" val="59354113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extLst>
    <p:ext uri="{DCECCB84-F9BA-43D5-87BE-67443E8EF086}">
      <p15:sldGuideLst xmlns:p15="http://schemas.microsoft.com/office/powerpoint/2012/main">
        <p15:guide id="1" orient="horz" pos="55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26" Type="http://schemas.openxmlformats.org/officeDocument/2006/relationships/slideLayout" Target="../slideLayouts/slideLayout45.xml"/><Relationship Id="rId3" Type="http://schemas.openxmlformats.org/officeDocument/2006/relationships/slideLayout" Target="../slideLayouts/slideLayout22.xml"/><Relationship Id="rId21" Type="http://schemas.openxmlformats.org/officeDocument/2006/relationships/slideLayout" Target="../slideLayouts/slideLayout40.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5" Type="http://schemas.openxmlformats.org/officeDocument/2006/relationships/slideLayout" Target="../slideLayouts/slideLayout44.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slideLayout" Target="../slideLayouts/slideLayout39.xml"/><Relationship Id="rId29" Type="http://schemas.openxmlformats.org/officeDocument/2006/relationships/slideLayout" Target="../slideLayouts/slideLayout48.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24" Type="http://schemas.openxmlformats.org/officeDocument/2006/relationships/slideLayout" Target="../slideLayouts/slideLayout43.xml"/><Relationship Id="rId32" Type="http://schemas.openxmlformats.org/officeDocument/2006/relationships/image" Target="../media/image3.svg"/><Relationship Id="rId5" Type="http://schemas.openxmlformats.org/officeDocument/2006/relationships/slideLayout" Target="../slideLayouts/slideLayout24.xml"/><Relationship Id="rId15" Type="http://schemas.openxmlformats.org/officeDocument/2006/relationships/slideLayout" Target="../slideLayouts/slideLayout34.xml"/><Relationship Id="rId23" Type="http://schemas.openxmlformats.org/officeDocument/2006/relationships/slideLayout" Target="../slideLayouts/slideLayout42.xml"/><Relationship Id="rId28" Type="http://schemas.openxmlformats.org/officeDocument/2006/relationships/slideLayout" Target="../slideLayouts/slideLayout47.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31" Type="http://schemas.openxmlformats.org/officeDocument/2006/relationships/image" Target="../media/image2.png"/><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 Id="rId22" Type="http://schemas.openxmlformats.org/officeDocument/2006/relationships/slideLayout" Target="../slideLayouts/slideLayout41.xml"/><Relationship Id="rId27" Type="http://schemas.openxmlformats.org/officeDocument/2006/relationships/slideLayout" Target="../slideLayouts/slideLayout46.xml"/><Relationship Id="rId30"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3.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231900" y="863600"/>
            <a:ext cx="21907500" cy="2006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Title Text</a:t>
            </a:r>
          </a:p>
        </p:txBody>
      </p:sp>
      <p:sp>
        <p:nvSpPr>
          <p:cNvPr id="3" name="Body Level One…"/>
          <p:cNvSpPr txBox="1">
            <a:spLocks noGrp="1"/>
          </p:cNvSpPr>
          <p:nvPr>
            <p:ph type="body" idx="1"/>
          </p:nvPr>
        </p:nvSpPr>
        <p:spPr>
          <a:xfrm>
            <a:off x="1231900" y="2844800"/>
            <a:ext cx="21907500" cy="9448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0793" y="13049250"/>
            <a:ext cx="431293" cy="520700"/>
          </a:xfrm>
          <a:prstGeom prst="rect">
            <a:avLst/>
          </a:prstGeom>
          <a:ln w="12700">
            <a:miter lim="400000"/>
          </a:ln>
        </p:spPr>
        <p:txBody>
          <a:bodyPr wrap="none" lIns="50800" tIns="50800" rIns="50800" bIns="50800" anchor="ctr">
            <a:spAutoFit/>
          </a:bodyPr>
          <a:lstStyle>
            <a:lvl1pPr algn="ctr">
              <a:spcBef>
                <a:spcPts val="0"/>
              </a:spcBef>
              <a:defRPr sz="2400"/>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ransition spd="med"/>
  <p:txStyles>
    <p:titleStyle>
      <a:lvl1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1pPr>
      <a:lvl2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2pPr>
      <a:lvl3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3pPr>
      <a:lvl4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4pPr>
      <a:lvl5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5pPr>
      <a:lvl6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6pPr>
      <a:lvl7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7pPr>
      <a:lvl8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8pPr>
      <a:lvl9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9pPr>
    </p:titleStyle>
    <p:bodyStyle>
      <a:lvl1pPr marL="63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1pPr>
      <a:lvl2pPr marL="127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2pPr>
      <a:lvl3pPr marL="190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3pPr>
      <a:lvl4pPr marL="254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4pPr>
      <a:lvl5pPr marL="317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5pPr>
      <a:lvl6pPr marL="381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6pPr>
      <a:lvl7pPr marL="444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7pPr>
      <a:lvl8pPr marL="508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8pPr>
      <a:lvl9pPr marL="571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DADD1F9-EE1A-C7E6-A1BE-CEB1C2C81EAF}"/>
              </a:ext>
            </a:extLst>
          </p:cNvPr>
          <p:cNvSpPr/>
          <p:nvPr userDrawn="1"/>
        </p:nvSpPr>
        <p:spPr>
          <a:xfrm>
            <a:off x="0" y="1"/>
            <a:ext cx="24384000" cy="3292477"/>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2" name="Title Placeholder 1">
            <a:extLst>
              <a:ext uri="{FF2B5EF4-FFF2-40B4-BE49-F238E27FC236}">
                <a16:creationId xmlns:a16="http://schemas.microsoft.com/office/drawing/2014/main" id="{77B72A9C-38F5-8E92-CCEF-6818DC76A46F}"/>
              </a:ext>
            </a:extLst>
          </p:cNvPr>
          <p:cNvSpPr>
            <a:spLocks noGrp="1"/>
          </p:cNvSpPr>
          <p:nvPr>
            <p:ph type="title"/>
          </p:nvPr>
        </p:nvSpPr>
        <p:spPr>
          <a:xfrm>
            <a:off x="1114801" y="430984"/>
            <a:ext cx="22110408" cy="2651125"/>
          </a:xfrm>
          <a:prstGeom prst="rect">
            <a:avLst/>
          </a:prstGeom>
        </p:spPr>
        <p:txBody>
          <a:bodyPr vert="horz" lIns="91440" tIns="45720" rIns="91440" bIns="45720" rtlCol="0" anchor="ctr"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4F9B7BAA-A0A2-CF8E-4805-D5EFAF138F76}"/>
              </a:ext>
            </a:extLst>
          </p:cNvPr>
          <p:cNvSpPr>
            <a:spLocks noGrp="1"/>
          </p:cNvSpPr>
          <p:nvPr>
            <p:ph type="body" idx="1"/>
          </p:nvPr>
        </p:nvSpPr>
        <p:spPr>
          <a:xfrm>
            <a:off x="1114801" y="3651251"/>
            <a:ext cx="22110408" cy="8702677"/>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62FF979-9BC3-7A90-5A7C-4EEAE8EED728}"/>
              </a:ext>
            </a:extLst>
          </p:cNvPr>
          <p:cNvSpPr>
            <a:spLocks noGrp="1"/>
          </p:cNvSpPr>
          <p:nvPr>
            <p:ph type="dt" sz="half" idx="2"/>
          </p:nvPr>
        </p:nvSpPr>
        <p:spPr>
          <a:xfrm>
            <a:off x="1114800" y="12712701"/>
            <a:ext cx="5486400" cy="730251"/>
          </a:xfrm>
          <a:prstGeom prst="rect">
            <a:avLst/>
          </a:prstGeom>
        </p:spPr>
        <p:txBody>
          <a:bodyPr vert="horz" lIns="91440" tIns="45720" rIns="91440" bIns="45720" rtlCol="0" anchor="ctr"/>
          <a:lstStyle>
            <a:lvl1pPr algn="l">
              <a:defRPr sz="2400">
                <a:solidFill>
                  <a:schemeClr val="tx1">
                    <a:tint val="75000"/>
                  </a:schemeClr>
                </a:solidFill>
              </a:defRPr>
            </a:lvl1pPr>
          </a:lstStyle>
          <a:p>
            <a:fld id="{A5CD99A4-8255-AD40-AC11-3A5076833560}" type="datetimeFigureOut">
              <a:rPr lang="en-US" smtClean="0"/>
              <a:t>6/14/24</a:t>
            </a:fld>
            <a:endParaRPr lang="en-US" dirty="0"/>
          </a:p>
        </p:txBody>
      </p:sp>
      <p:sp>
        <p:nvSpPr>
          <p:cNvPr id="5" name="Footer Placeholder 4">
            <a:extLst>
              <a:ext uri="{FF2B5EF4-FFF2-40B4-BE49-F238E27FC236}">
                <a16:creationId xmlns:a16="http://schemas.microsoft.com/office/drawing/2014/main" id="{6053DCB7-F8E2-50A4-CA16-F50E3D28F607}"/>
              </a:ext>
            </a:extLst>
          </p:cNvPr>
          <p:cNvSpPr>
            <a:spLocks noGrp="1"/>
          </p:cNvSpPr>
          <p:nvPr>
            <p:ph type="ftr" sz="quarter" idx="3"/>
          </p:nvPr>
        </p:nvSpPr>
        <p:spPr>
          <a:xfrm>
            <a:off x="8077200" y="12712701"/>
            <a:ext cx="8229600" cy="730251"/>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E367DDB-0E5B-32E3-7620-D2DA01BDFE5D}"/>
              </a:ext>
            </a:extLst>
          </p:cNvPr>
          <p:cNvSpPr>
            <a:spLocks noGrp="1"/>
          </p:cNvSpPr>
          <p:nvPr>
            <p:ph type="sldNum" sz="quarter" idx="4"/>
          </p:nvPr>
        </p:nvSpPr>
        <p:spPr>
          <a:xfrm>
            <a:off x="18897600" y="12712701"/>
            <a:ext cx="5486400" cy="730251"/>
          </a:xfrm>
          <a:prstGeom prst="rect">
            <a:avLst/>
          </a:prstGeom>
        </p:spPr>
        <p:txBody>
          <a:bodyPr vert="horz" lIns="91440" tIns="45720" rIns="91440" bIns="45720" rtlCol="0" anchor="ctr"/>
          <a:lstStyle>
            <a:lvl1pPr algn="r">
              <a:defRPr sz="2400">
                <a:solidFill>
                  <a:schemeClr val="tx1">
                    <a:tint val="75000"/>
                  </a:schemeClr>
                </a:solidFill>
              </a:defRPr>
            </a:lvl1pPr>
          </a:lstStyle>
          <a:p>
            <a:fld id="{58EB555C-832B-9248-B063-F5BF6D871D9B}" type="slidenum">
              <a:rPr lang="en-US" smtClean="0"/>
              <a:t>‹#›</a:t>
            </a:fld>
            <a:endParaRPr lang="en-US"/>
          </a:p>
        </p:txBody>
      </p:sp>
      <p:pic>
        <p:nvPicPr>
          <p:cNvPr id="11" name="Graphic 10">
            <a:extLst>
              <a:ext uri="{FF2B5EF4-FFF2-40B4-BE49-F238E27FC236}">
                <a16:creationId xmlns:a16="http://schemas.microsoft.com/office/drawing/2014/main" id="{3F5EE3EF-82F4-7CC8-3FAF-F9DDF9706855}"/>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bwMode="white">
          <a:xfrm>
            <a:off x="20473553" y="12863463"/>
            <a:ext cx="2751656" cy="448419"/>
          </a:xfrm>
          <a:prstGeom prst="rect">
            <a:avLst/>
          </a:prstGeom>
        </p:spPr>
      </p:pic>
    </p:spTree>
    <p:extLst>
      <p:ext uri="{BB962C8B-B14F-4D97-AF65-F5344CB8AC3E}">
        <p14:creationId xmlns:p14="http://schemas.microsoft.com/office/powerpoint/2010/main" val="427110413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87" r:id="rId19"/>
    <p:sldLayoutId id="2147483688" r:id="rId20"/>
    <p:sldLayoutId id="2147483689" r:id="rId21"/>
    <p:sldLayoutId id="2147483690" r:id="rId22"/>
    <p:sldLayoutId id="2147483691" r:id="rId23"/>
    <p:sldLayoutId id="2147483692" r:id="rId24"/>
    <p:sldLayoutId id="2147483693" r:id="rId25"/>
    <p:sldLayoutId id="2147483694" r:id="rId26"/>
    <p:sldLayoutId id="2147483695" r:id="rId27"/>
    <p:sldLayoutId id="2147483696" r:id="rId28"/>
    <p:sldLayoutId id="2147483697" r:id="rId29"/>
  </p:sldLayoutIdLst>
  <p:txStyles>
    <p:titleStyle>
      <a:lvl1pPr algn="l" defTabSz="1828823" rtl="0" eaLnBrk="1" latinLnBrk="0" hangingPunct="1">
        <a:lnSpc>
          <a:spcPct val="90000"/>
        </a:lnSpc>
        <a:spcBef>
          <a:spcPct val="0"/>
        </a:spcBef>
        <a:buNone/>
        <a:defRPr sz="6400" b="0" kern="1200">
          <a:solidFill>
            <a:schemeClr val="bg1"/>
          </a:solidFill>
          <a:latin typeface="+mj-lt"/>
          <a:ea typeface="+mj-ea"/>
          <a:cs typeface="+mj-cs"/>
        </a:defRPr>
      </a:lvl1pPr>
    </p:titleStyle>
    <p:bodyStyle>
      <a:lvl1pPr marL="457206" indent="-457206" algn="l" defTabSz="1828823" rtl="0" eaLnBrk="1" latinLnBrk="0" hangingPunct="1">
        <a:lnSpc>
          <a:spcPct val="90000"/>
        </a:lnSpc>
        <a:spcBef>
          <a:spcPts val="2000"/>
        </a:spcBef>
        <a:buClr>
          <a:schemeClr val="accent3"/>
        </a:buClr>
        <a:buFont typeface="Arial" panose="020B0604020202020204" pitchFamily="34" charset="0"/>
        <a:buChar char="•"/>
        <a:defRPr sz="4800" kern="1200">
          <a:solidFill>
            <a:schemeClr val="tx1"/>
          </a:solidFill>
          <a:latin typeface="+mn-lt"/>
          <a:ea typeface="+mn-ea"/>
          <a:cs typeface="+mn-cs"/>
        </a:defRPr>
      </a:lvl1pPr>
      <a:lvl2pPr marL="1031890" indent="-460382" algn="l" defTabSz="1828823" rtl="0" eaLnBrk="1" latinLnBrk="0" hangingPunct="1">
        <a:lnSpc>
          <a:spcPct val="90000"/>
        </a:lnSpc>
        <a:spcBef>
          <a:spcPts val="1000"/>
        </a:spcBef>
        <a:buClr>
          <a:schemeClr val="accent3"/>
        </a:buClr>
        <a:buFont typeface="System Font Regular"/>
        <a:buChar char="–"/>
        <a:tabLst/>
        <a:defRPr sz="4000" kern="1200">
          <a:solidFill>
            <a:schemeClr val="tx1"/>
          </a:solidFill>
          <a:latin typeface="+mn-lt"/>
          <a:ea typeface="+mn-ea"/>
          <a:cs typeface="+mn-cs"/>
        </a:defRPr>
      </a:lvl2pPr>
      <a:lvl3pPr marL="1371617" indent="-339730" algn="l" defTabSz="1828823" rtl="0" eaLnBrk="1" latinLnBrk="0" hangingPunct="1">
        <a:lnSpc>
          <a:spcPct val="90000"/>
        </a:lnSpc>
        <a:spcBef>
          <a:spcPts val="1000"/>
        </a:spcBef>
        <a:buClr>
          <a:schemeClr val="accent3"/>
        </a:buClr>
        <a:buFont typeface="Arial" panose="020B0604020202020204" pitchFamily="34" charset="0"/>
        <a:buChar char="•"/>
        <a:tabLst/>
        <a:defRPr sz="3200" kern="1200">
          <a:solidFill>
            <a:schemeClr val="tx1"/>
          </a:solidFill>
          <a:latin typeface="+mn-lt"/>
          <a:ea typeface="+mn-ea"/>
          <a:cs typeface="+mn-cs"/>
        </a:defRPr>
      </a:lvl3pPr>
      <a:lvl4pPr marL="1730398" indent="-358780" algn="l" defTabSz="1828823" rtl="0" eaLnBrk="1" latinLnBrk="0" hangingPunct="1">
        <a:lnSpc>
          <a:spcPct val="90000"/>
        </a:lnSpc>
        <a:spcBef>
          <a:spcPts val="1000"/>
        </a:spcBef>
        <a:buClr>
          <a:schemeClr val="accent3"/>
        </a:buClr>
        <a:buFont typeface="Arial" panose="020B0604020202020204" pitchFamily="34" charset="0"/>
        <a:buChar char="•"/>
        <a:tabLst/>
        <a:defRPr sz="3200" kern="1200">
          <a:solidFill>
            <a:schemeClr val="tx1"/>
          </a:solidFill>
          <a:latin typeface="+mn-lt"/>
          <a:ea typeface="+mn-ea"/>
          <a:cs typeface="+mn-cs"/>
        </a:defRPr>
      </a:lvl4pPr>
      <a:lvl5pPr marL="2066951" indent="-336554" algn="l" defTabSz="1828823" rtl="0" eaLnBrk="1" latinLnBrk="0" hangingPunct="1">
        <a:lnSpc>
          <a:spcPct val="90000"/>
        </a:lnSpc>
        <a:spcBef>
          <a:spcPts val="1000"/>
        </a:spcBef>
        <a:buClr>
          <a:schemeClr val="accent3"/>
        </a:buClr>
        <a:buFont typeface="Arial" panose="020B0604020202020204" pitchFamily="34" charset="0"/>
        <a:buChar char="•"/>
        <a:tabLst/>
        <a:defRPr sz="3200" kern="1200">
          <a:solidFill>
            <a:schemeClr val="tx1"/>
          </a:solidFill>
          <a:latin typeface="+mn-lt"/>
          <a:ea typeface="+mn-ea"/>
          <a:cs typeface="+mn-cs"/>
        </a:defRPr>
      </a:lvl5pPr>
      <a:lvl6pPr marL="5029263"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74"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86"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97"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23" rtl="0" eaLnBrk="1" latinLnBrk="0" hangingPunct="1">
        <a:defRPr sz="3600" kern="1200">
          <a:solidFill>
            <a:schemeClr val="tx1"/>
          </a:solidFill>
          <a:latin typeface="+mn-lt"/>
          <a:ea typeface="+mn-ea"/>
          <a:cs typeface="+mn-cs"/>
        </a:defRPr>
      </a:lvl1pPr>
      <a:lvl2pPr marL="914411" algn="l" defTabSz="1828823" rtl="0" eaLnBrk="1" latinLnBrk="0" hangingPunct="1">
        <a:defRPr sz="3600" kern="1200">
          <a:solidFill>
            <a:schemeClr val="tx1"/>
          </a:solidFill>
          <a:latin typeface="+mn-lt"/>
          <a:ea typeface="+mn-ea"/>
          <a:cs typeface="+mn-cs"/>
        </a:defRPr>
      </a:lvl2pPr>
      <a:lvl3pPr marL="1828823" algn="l" defTabSz="1828823" rtl="0" eaLnBrk="1" latinLnBrk="0" hangingPunct="1">
        <a:defRPr sz="3600" kern="1200">
          <a:solidFill>
            <a:schemeClr val="tx1"/>
          </a:solidFill>
          <a:latin typeface="+mn-lt"/>
          <a:ea typeface="+mn-ea"/>
          <a:cs typeface="+mn-cs"/>
        </a:defRPr>
      </a:lvl3pPr>
      <a:lvl4pPr marL="2743234" algn="l" defTabSz="1828823" rtl="0" eaLnBrk="1" latinLnBrk="0" hangingPunct="1">
        <a:defRPr sz="3600" kern="1200">
          <a:solidFill>
            <a:schemeClr val="tx1"/>
          </a:solidFill>
          <a:latin typeface="+mn-lt"/>
          <a:ea typeface="+mn-ea"/>
          <a:cs typeface="+mn-cs"/>
        </a:defRPr>
      </a:lvl4pPr>
      <a:lvl5pPr marL="3657646" algn="l" defTabSz="1828823" rtl="0" eaLnBrk="1" latinLnBrk="0" hangingPunct="1">
        <a:defRPr sz="3600" kern="1200">
          <a:solidFill>
            <a:schemeClr val="tx1"/>
          </a:solidFill>
          <a:latin typeface="+mn-lt"/>
          <a:ea typeface="+mn-ea"/>
          <a:cs typeface="+mn-cs"/>
        </a:defRPr>
      </a:lvl5pPr>
      <a:lvl6pPr marL="4572057" algn="l" defTabSz="1828823" rtl="0" eaLnBrk="1" latinLnBrk="0" hangingPunct="1">
        <a:defRPr sz="3600" kern="1200">
          <a:solidFill>
            <a:schemeClr val="tx1"/>
          </a:solidFill>
          <a:latin typeface="+mn-lt"/>
          <a:ea typeface="+mn-ea"/>
          <a:cs typeface="+mn-cs"/>
        </a:defRPr>
      </a:lvl6pPr>
      <a:lvl7pPr marL="5486469" algn="l" defTabSz="1828823" rtl="0" eaLnBrk="1" latinLnBrk="0" hangingPunct="1">
        <a:defRPr sz="3600" kern="1200">
          <a:solidFill>
            <a:schemeClr val="tx1"/>
          </a:solidFill>
          <a:latin typeface="+mn-lt"/>
          <a:ea typeface="+mn-ea"/>
          <a:cs typeface="+mn-cs"/>
        </a:defRPr>
      </a:lvl7pPr>
      <a:lvl8pPr marL="6400880" algn="l" defTabSz="1828823" rtl="0" eaLnBrk="1" latinLnBrk="0" hangingPunct="1">
        <a:defRPr sz="3600" kern="1200">
          <a:solidFill>
            <a:schemeClr val="tx1"/>
          </a:solidFill>
          <a:latin typeface="+mn-lt"/>
          <a:ea typeface="+mn-ea"/>
          <a:cs typeface="+mn-cs"/>
        </a:defRPr>
      </a:lvl8pPr>
      <a:lvl9pPr marL="7315291" algn="l" defTabSz="1828823" rtl="0" eaLnBrk="1" latinLnBrk="0" hangingPunct="1">
        <a:defRPr sz="3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12B827-424E-0BD7-0D2A-15A3D553A373}"/>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E189D-BBF6-E9CD-BC32-7E78796BC3A4}"/>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1527B2-703B-932B-C49D-E165C1F66DB7}"/>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267E8A24-7B51-1140-A5CE-2C80DE71CEBD}" type="datetimeFigureOut">
              <a:rPr lang="en-US" smtClean="0"/>
              <a:t>6/14/24</a:t>
            </a:fld>
            <a:endParaRPr lang="en-US"/>
          </a:p>
        </p:txBody>
      </p:sp>
      <p:sp>
        <p:nvSpPr>
          <p:cNvPr id="5" name="Footer Placeholder 4">
            <a:extLst>
              <a:ext uri="{FF2B5EF4-FFF2-40B4-BE49-F238E27FC236}">
                <a16:creationId xmlns:a16="http://schemas.microsoft.com/office/drawing/2014/main" id="{4AEF49A9-2169-FEAA-B0EB-314BC41D6BCA}"/>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8C0B8E-6922-E274-CEF6-1AF92EFEE9B7}"/>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099C336E-E9F2-4340-BCE8-24255F7F5D95}" type="slidenum">
              <a:rPr lang="en-US" smtClean="0"/>
              <a:t>‹#›</a:t>
            </a:fld>
            <a:endParaRPr lang="en-US"/>
          </a:p>
        </p:txBody>
      </p:sp>
    </p:spTree>
    <p:extLst>
      <p:ext uri="{BB962C8B-B14F-4D97-AF65-F5344CB8AC3E}">
        <p14:creationId xmlns:p14="http://schemas.microsoft.com/office/powerpoint/2010/main" val="208371281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48.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16.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18.xml"/><Relationship Id="rId5" Type="http://schemas.openxmlformats.org/officeDocument/2006/relationships/image" Target="../media/image32.jpe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5.jpeg"/><Relationship Id="rId1" Type="http://schemas.openxmlformats.org/officeDocument/2006/relationships/slideLayout" Target="../slideLayouts/slideLayout18.xml"/><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image" Target="../media/image34.jpe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7.xml"/><Relationship Id="rId5" Type="http://schemas.openxmlformats.org/officeDocument/2006/relationships/image" Target="../media/image38.jpeg"/><Relationship Id="rId4" Type="http://schemas.openxmlformats.org/officeDocument/2006/relationships/image" Target="../media/image37.jpe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6.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9.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2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21.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49.png"/><Relationship Id="rId1" Type="http://schemas.openxmlformats.org/officeDocument/2006/relationships/slideLayout" Target="../slideLayouts/slideLayout16.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jpeg"/><Relationship Id="rId1" Type="http://schemas.openxmlformats.org/officeDocument/2006/relationships/slideLayout" Target="../slideLayouts/slideLayout16.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 Id="rId9" Type="http://schemas.openxmlformats.org/officeDocument/2006/relationships/image" Target="../media/image5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jpeg"/><Relationship Id="rId7" Type="http://schemas.openxmlformats.org/officeDocument/2006/relationships/image" Target="../media/image63.png"/><Relationship Id="rId2" Type="http://schemas.openxmlformats.org/officeDocument/2006/relationships/image" Target="../media/image58.png"/><Relationship Id="rId1" Type="http://schemas.openxmlformats.org/officeDocument/2006/relationships/slideLayout" Target="../slideLayouts/slideLayout18.xml"/><Relationship Id="rId6" Type="http://schemas.openxmlformats.org/officeDocument/2006/relationships/image" Target="../media/image62.jpe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jpeg"/><Relationship Id="rId4" Type="http://schemas.openxmlformats.org/officeDocument/2006/relationships/image" Target="../media/image60.jpeg"/><Relationship Id="rId9" Type="http://schemas.openxmlformats.org/officeDocument/2006/relationships/image" Target="../media/image65.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3.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4.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5.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6.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7.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8.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49.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50.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16.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5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9.xml"/><Relationship Id="rId4" Type="http://schemas.openxmlformats.org/officeDocument/2006/relationships/image" Target="../media/image89.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0.jpeg"/><Relationship Id="rId1" Type="http://schemas.openxmlformats.org/officeDocument/2006/relationships/slideLayout" Target="../slideLayouts/slideLayout16.xml"/><Relationship Id="rId6" Type="http://schemas.openxmlformats.org/officeDocument/2006/relationships/image" Target="../media/image57.jpeg"/><Relationship Id="rId5" Type="http://schemas.openxmlformats.org/officeDocument/2006/relationships/image" Target="../media/image54.png"/><Relationship Id="rId4" Type="http://schemas.openxmlformats.org/officeDocument/2006/relationships/image" Target="../media/image53.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4v"/><Relationship Id="rId1" Type="http://schemas.microsoft.com/office/2007/relationships/media" Target="../media/media1.m4v"/><Relationship Id="rId4" Type="http://schemas.openxmlformats.org/officeDocument/2006/relationships/image" Target="../media/image90.png"/></Relationships>
</file>

<file path=ppt/slides/_rels/slide6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60.xml"/><Relationship Id="rId6" Type="http://schemas.openxmlformats.org/officeDocument/2006/relationships/image" Target="../media/image22.png"/><Relationship Id="rId5" Type="http://schemas.openxmlformats.org/officeDocument/2006/relationships/image" Target="../media/image94.sv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light, colorfulness, neon, magenta&#10;&#10;Description automatically generated">
            <a:extLst>
              <a:ext uri="{FF2B5EF4-FFF2-40B4-BE49-F238E27FC236}">
                <a16:creationId xmlns:a16="http://schemas.microsoft.com/office/drawing/2014/main" id="{15048189-5FE0-248F-C6BB-684885E2BDB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12160" t="12683" r="42676" b="11103"/>
          <a:stretch/>
        </p:blipFill>
        <p:spPr>
          <a:xfrm>
            <a:off x="2" y="0"/>
            <a:ext cx="24384000" cy="13716000"/>
          </a:xfrm>
        </p:spPr>
      </p:pic>
      <p:sp>
        <p:nvSpPr>
          <p:cNvPr id="7" name="Rectangle 6">
            <a:extLst>
              <a:ext uri="{FF2B5EF4-FFF2-40B4-BE49-F238E27FC236}">
                <a16:creationId xmlns:a16="http://schemas.microsoft.com/office/drawing/2014/main" id="{7CB00C02-B6DD-4C54-8841-6A558539CDEB}"/>
              </a:ext>
            </a:extLst>
          </p:cNvPr>
          <p:cNvSpPr/>
          <p:nvPr/>
        </p:nvSpPr>
        <p:spPr>
          <a:xfrm>
            <a:off x="1117601" y="2302934"/>
            <a:ext cx="14768946" cy="9343168"/>
          </a:xfrm>
          <a:prstGeom prst="rect">
            <a:avLst/>
          </a:prstGeom>
          <a:gradFill>
            <a:gsLst>
              <a:gs pos="0">
                <a:schemeClr val="accent3"/>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1219170">
              <a:defRPr/>
            </a:pPr>
            <a:endParaRPr lang="en-US" sz="2702">
              <a:solidFill>
                <a:srgbClr val="3C289B"/>
              </a:solidFill>
              <a:latin typeface="MdFago" charset="0"/>
              <a:ea typeface="MdFago" charset="0"/>
              <a:cs typeface="MdFago" charset="0"/>
            </a:endParaRPr>
          </a:p>
        </p:txBody>
      </p:sp>
      <p:sp>
        <p:nvSpPr>
          <p:cNvPr id="10" name="Title 9">
            <a:extLst>
              <a:ext uri="{FF2B5EF4-FFF2-40B4-BE49-F238E27FC236}">
                <a16:creationId xmlns:a16="http://schemas.microsoft.com/office/drawing/2014/main" id="{A1F474C3-20C3-89AE-57DA-CF108FFB9A19}"/>
              </a:ext>
            </a:extLst>
          </p:cNvPr>
          <p:cNvSpPr>
            <a:spLocks noGrp="1"/>
          </p:cNvSpPr>
          <p:nvPr>
            <p:ph type="ctrTitle"/>
          </p:nvPr>
        </p:nvSpPr>
        <p:spPr>
          <a:xfrm>
            <a:off x="1701804" y="2768603"/>
            <a:ext cx="11652248" cy="4436534"/>
          </a:xfrm>
        </p:spPr>
        <p:txBody>
          <a:bodyPr/>
          <a:lstStyle/>
          <a:p>
            <a:r>
              <a:rPr lang="en-US" dirty="0"/>
              <a:t>2024 SPN Vision </a:t>
            </a:r>
            <a:br>
              <a:rPr lang="en-US" dirty="0"/>
            </a:br>
            <a:r>
              <a:rPr lang="en-US" dirty="0"/>
              <a:t>Exchange </a:t>
            </a:r>
          </a:p>
        </p:txBody>
      </p:sp>
      <p:pic>
        <p:nvPicPr>
          <p:cNvPr id="2" name="Graphic 1">
            <a:extLst>
              <a:ext uri="{FF2B5EF4-FFF2-40B4-BE49-F238E27FC236}">
                <a16:creationId xmlns:a16="http://schemas.microsoft.com/office/drawing/2014/main" id="{D3991ED8-2CF0-0AA1-3E01-41A946A327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677917" y="806334"/>
            <a:ext cx="3042254" cy="432000"/>
          </a:xfrm>
          <a:prstGeom prst="rect">
            <a:avLst/>
          </a:prstGeom>
        </p:spPr>
      </p:pic>
      <p:pic>
        <p:nvPicPr>
          <p:cNvPr id="4" name="Picture 3" descr="A blue and pink background with white text&#10;&#10;Description automatically generated">
            <a:extLst>
              <a:ext uri="{FF2B5EF4-FFF2-40B4-BE49-F238E27FC236}">
                <a16:creationId xmlns:a16="http://schemas.microsoft.com/office/drawing/2014/main" id="{2506F604-B7AD-08A6-97FF-E9832A0A08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Tree>
    <p:extLst>
      <p:ext uri="{BB962C8B-B14F-4D97-AF65-F5344CB8AC3E}">
        <p14:creationId xmlns:p14="http://schemas.microsoft.com/office/powerpoint/2010/main" val="406840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2EA135-9869-8EFD-34E4-38350838B740}"/>
              </a:ext>
            </a:extLst>
          </p:cNvPr>
          <p:cNvSpPr/>
          <p:nvPr/>
        </p:nvSpPr>
        <p:spPr>
          <a:xfrm>
            <a:off x="812800" y="487680"/>
            <a:ext cx="3474720" cy="168656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215" hangingPunct="1">
              <a:spcBef>
                <a:spcPts val="0"/>
              </a:spcBef>
            </a:pPr>
            <a:endParaRPr lang="en-US" sz="4800" kern="1200">
              <a:solidFill>
                <a:srgbClr val="FFFFFF"/>
              </a:solidFill>
              <a:latin typeface="Arial" panose="020B0604020202020204"/>
            </a:endParaRPr>
          </a:p>
        </p:txBody>
      </p:sp>
      <p:sp>
        <p:nvSpPr>
          <p:cNvPr id="6" name="Subtitle 5">
            <a:extLst>
              <a:ext uri="{FF2B5EF4-FFF2-40B4-BE49-F238E27FC236}">
                <a16:creationId xmlns:a16="http://schemas.microsoft.com/office/drawing/2014/main" id="{79D23FD2-8EA0-1F9A-8C11-54D1C2FDCCC9}"/>
              </a:ext>
            </a:extLst>
          </p:cNvPr>
          <p:cNvSpPr>
            <a:spLocks noGrp="1"/>
          </p:cNvSpPr>
          <p:nvPr>
            <p:ph type="subTitle" idx="1"/>
          </p:nvPr>
        </p:nvSpPr>
        <p:spPr>
          <a:xfrm>
            <a:off x="11054083" y="1528868"/>
            <a:ext cx="12968011" cy="2427299"/>
          </a:xfrm>
        </p:spPr>
        <p:txBody>
          <a:bodyPr/>
          <a:lstStyle/>
          <a:p>
            <a:r>
              <a:rPr lang="en-US" sz="2933" b="0" dirty="0"/>
              <a:t>John Kitchens is a retina specialist and partner at Retina Associates of Kentucky. John matched into residency at the acclaimed University of Iowa Department of Ophthalmology. During his time at Iowa, John won the American College of Eye Surgeons Bloomberg Video Competition for best resident cataract surgery video. </a:t>
            </a:r>
          </a:p>
          <a:p>
            <a:r>
              <a:rPr lang="en-US" sz="2933" b="0" dirty="0"/>
              <a:t>He was selected for a fellowship in retina along with the Chief Resident position at the Bascom Palmer Eye Institute from 2003 through 2005.  John joined Retina Associates of Kentucky (RAK) in the summer of 2005. Recognized nationally as a leading group of retina surgeons, Retina Associates of Kentucky (RAK) has grown from 4 physicians upon John’s arrival to 10 physicians with full-time offices in Lexington, Louisville, and Ashland Kentucky. </a:t>
            </a:r>
          </a:p>
          <a:p>
            <a:r>
              <a:rPr lang="en-US" sz="2933" b="0" dirty="0"/>
              <a:t>RAK participates in numerous clinical trials and shares a retina fellowship training program with the University of Kentucky, helped pioneer anti-VEGF therapy for histoplasmosis, </a:t>
            </a:r>
            <a:r>
              <a:rPr lang="en-US" sz="2933" b="0" dirty="0" err="1"/>
              <a:t>ultrawidefield</a:t>
            </a:r>
            <a:r>
              <a:rPr lang="en-US" sz="2933" b="0" dirty="0"/>
              <a:t> imaging, OCT angiography, swept source OCT, and heads-up 3D surgery. </a:t>
            </a:r>
          </a:p>
          <a:p>
            <a:r>
              <a:rPr lang="en-US" sz="2933" b="0" dirty="0"/>
              <a:t>He is the past president of the Kentucky Academy of Eye Physicians and Surgeons as well as a former board member of the ASRS executive board and a founding member of the Vit Buckle Society. </a:t>
            </a:r>
            <a:br>
              <a:rPr lang="en-US" sz="2933" b="0" dirty="0"/>
            </a:br>
            <a:r>
              <a:rPr lang="en-US" sz="2933" b="0" dirty="0"/>
              <a:t>John is an examiner for the American Board of Ophthalmology. He has spoken nationally and internationally on a variety of topics</a:t>
            </a:r>
          </a:p>
        </p:txBody>
      </p:sp>
      <p:sp>
        <p:nvSpPr>
          <p:cNvPr id="4" name="Text Placeholder 3">
            <a:extLst>
              <a:ext uri="{FF2B5EF4-FFF2-40B4-BE49-F238E27FC236}">
                <a16:creationId xmlns:a16="http://schemas.microsoft.com/office/drawing/2014/main" id="{042CB23A-AD59-52C2-CD8E-CE9B38AE9ED1}"/>
              </a:ext>
            </a:extLst>
          </p:cNvPr>
          <p:cNvSpPr>
            <a:spLocks noGrp="1"/>
          </p:cNvSpPr>
          <p:nvPr>
            <p:ph type="body" sz="quarter" idx="14"/>
          </p:nvPr>
        </p:nvSpPr>
        <p:spPr>
          <a:xfrm>
            <a:off x="1416321" y="10567848"/>
            <a:ext cx="8964296" cy="1525451"/>
          </a:xfrm>
        </p:spPr>
        <p:txBody>
          <a:bodyPr/>
          <a:lstStyle/>
          <a:p>
            <a:r>
              <a:rPr lang="en-US" sz="9600" dirty="0"/>
              <a:t>John Kitchens</a:t>
            </a:r>
          </a:p>
        </p:txBody>
      </p:sp>
      <p:pic>
        <p:nvPicPr>
          <p:cNvPr id="5" name="Picture 4" descr="A person with a beard and mustache in a blue shirt&#10;&#10;Description automatically generated">
            <a:extLst>
              <a:ext uri="{FF2B5EF4-FFF2-40B4-BE49-F238E27FC236}">
                <a16:creationId xmlns:a16="http://schemas.microsoft.com/office/drawing/2014/main" id="{C41760A8-C4F9-B823-CF6D-C443D62E0E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7088" y="1815735"/>
            <a:ext cx="7899600" cy="84168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08013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Current and Emerging therapies targeting VEGF"/>
          <p:cNvSpPr txBox="1">
            <a:spLocks noGrp="1"/>
          </p:cNvSpPr>
          <p:nvPr>
            <p:ph type="ctrTitle"/>
          </p:nvPr>
        </p:nvSpPr>
        <p:spPr>
          <a:prstGeom prst="rect">
            <a:avLst/>
          </a:prstGeom>
        </p:spPr>
        <p:txBody>
          <a:bodyPr/>
          <a:lstStyle/>
          <a:p>
            <a:r>
              <a:t>Current and Emerging therapies targeting VEGF</a:t>
            </a:r>
          </a:p>
        </p:txBody>
      </p:sp>
      <p:sp>
        <p:nvSpPr>
          <p:cNvPr id="192" name="John Kitchens, MD"/>
          <p:cNvSpPr txBox="1">
            <a:spLocks noGrp="1"/>
          </p:cNvSpPr>
          <p:nvPr>
            <p:ph type="subTitle" sz="quarter" idx="1"/>
          </p:nvPr>
        </p:nvSpPr>
        <p:spPr>
          <a:prstGeom prst="rect">
            <a:avLst/>
          </a:prstGeom>
        </p:spPr>
        <p:txBody>
          <a:bodyPr/>
          <a:lstStyle/>
          <a:p>
            <a:r>
              <a:t>John Kitchens, MD</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Disclosures"/>
          <p:cNvSpPr txBox="1">
            <a:spLocks noGrp="1"/>
          </p:cNvSpPr>
          <p:nvPr>
            <p:ph type="title"/>
          </p:nvPr>
        </p:nvSpPr>
        <p:spPr>
          <a:prstGeom prst="rect">
            <a:avLst/>
          </a:prstGeom>
        </p:spPr>
        <p:txBody>
          <a:bodyPr/>
          <a:lstStyle/>
          <a:p>
            <a:r>
              <a:t>Disclosures</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However, neither AmerisourceBergen nor any pharmaceutical company has influenced the content of this presentation nor has AmerisourceBergen independently verified the presentation for accuracy."/>
          <p:cNvSpPr txBox="1">
            <a:spLocks noGrp="1"/>
          </p:cNvSpPr>
          <p:nvPr>
            <p:ph type="body" idx="21"/>
          </p:nvPr>
        </p:nvSpPr>
        <p:spPr>
          <a:xfrm>
            <a:off x="2381250" y="6783304"/>
            <a:ext cx="19621500" cy="2336801"/>
          </a:xfrm>
          <a:prstGeom prst="rect">
            <a:avLst/>
          </a:prstGeom>
        </p:spPr>
        <p:txBody>
          <a:bodyPr/>
          <a:lstStyle/>
          <a:p>
            <a:r>
              <a:t>However, neither AmerisourceBergen nor any pharmaceutical company has influenced the content of this presentation nor has AmerisourceBergen independently verified the presentation for accuracy. </a:t>
            </a:r>
          </a:p>
        </p:txBody>
      </p:sp>
      <p:sp>
        <p:nvSpPr>
          <p:cNvPr id="197" name="Speaker is being compensated for his presentation today by AmerisourceBergen."/>
          <p:cNvSpPr txBox="1">
            <a:spLocks noGrp="1"/>
          </p:cNvSpPr>
          <p:nvPr>
            <p:ph type="body" idx="22"/>
          </p:nvPr>
        </p:nvSpPr>
        <p:spPr>
          <a:xfrm>
            <a:off x="2381249" y="4598831"/>
            <a:ext cx="19621501" cy="2692401"/>
          </a:xfrm>
          <a:prstGeom prst="rect">
            <a:avLst/>
          </a:prstGeom>
        </p:spPr>
        <p:txBody>
          <a:bodyPr/>
          <a:lstStyle/>
          <a:p>
            <a:r>
              <a:t>Speaker is being compensated for his presentation today by AmerisourceBergen.  </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Financial disclosures"/>
          <p:cNvSpPr txBox="1">
            <a:spLocks noGrp="1"/>
          </p:cNvSpPr>
          <p:nvPr>
            <p:ph type="title"/>
          </p:nvPr>
        </p:nvSpPr>
        <p:spPr>
          <a:prstGeom prst="rect">
            <a:avLst/>
          </a:prstGeom>
        </p:spPr>
        <p:txBody>
          <a:bodyPr/>
          <a:lstStyle/>
          <a:p>
            <a:r>
              <a:t>Financial disclosures</a:t>
            </a:r>
          </a:p>
        </p:txBody>
      </p:sp>
      <p:sp>
        <p:nvSpPr>
          <p:cNvPr id="200" name="Alcon - Speaker/Consultant…"/>
          <p:cNvSpPr txBox="1"/>
          <p:nvPr/>
        </p:nvSpPr>
        <p:spPr>
          <a:xfrm>
            <a:off x="1443788" y="3204209"/>
            <a:ext cx="8447342" cy="87299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30000"/>
              </a:lnSpc>
              <a:defRPr sz="4500"/>
            </a:pPr>
            <a:r>
              <a:t>Alcon - Speaker/Consultant</a:t>
            </a:r>
          </a:p>
          <a:p>
            <a:pPr>
              <a:lnSpc>
                <a:spcPct val="30000"/>
              </a:lnSpc>
              <a:defRPr sz="4500"/>
            </a:pPr>
            <a:r>
              <a:t>Allergan - Consultant</a:t>
            </a:r>
          </a:p>
          <a:p>
            <a:pPr>
              <a:lnSpc>
                <a:spcPct val="30000"/>
              </a:lnSpc>
              <a:defRPr sz="4500"/>
            </a:pPr>
            <a:r>
              <a:t>Alimera - Consultant</a:t>
            </a:r>
          </a:p>
          <a:p>
            <a:pPr>
              <a:lnSpc>
                <a:spcPct val="30000"/>
              </a:lnSpc>
              <a:defRPr sz="4500"/>
            </a:pPr>
            <a:r>
              <a:t>Apellis - Consultant</a:t>
            </a:r>
          </a:p>
          <a:p>
            <a:pPr>
              <a:lnSpc>
                <a:spcPct val="30000"/>
              </a:lnSpc>
              <a:defRPr sz="4500"/>
            </a:pPr>
            <a:r>
              <a:t>Bayer - Speaker/Consultant</a:t>
            </a:r>
          </a:p>
          <a:p>
            <a:pPr>
              <a:lnSpc>
                <a:spcPct val="30000"/>
              </a:lnSpc>
              <a:defRPr sz="4500"/>
            </a:pPr>
            <a:r>
              <a:t>Biogen - Consultant</a:t>
            </a:r>
          </a:p>
          <a:p>
            <a:pPr>
              <a:lnSpc>
                <a:spcPct val="30000"/>
              </a:lnSpc>
              <a:defRPr sz="4500"/>
            </a:pPr>
            <a:r>
              <a:t>B&amp;L - Consultant</a:t>
            </a:r>
          </a:p>
          <a:p>
            <a:pPr>
              <a:lnSpc>
                <a:spcPct val="30000"/>
              </a:lnSpc>
              <a:defRPr sz="4500"/>
            </a:pPr>
            <a:r>
              <a:t>Genentech - Speaker/Consultant</a:t>
            </a:r>
          </a:p>
        </p:txBody>
      </p:sp>
      <p:sp>
        <p:nvSpPr>
          <p:cNvPr id="201" name="Kodiak Bioscience -Consultant…"/>
          <p:cNvSpPr txBox="1"/>
          <p:nvPr/>
        </p:nvSpPr>
        <p:spPr>
          <a:xfrm>
            <a:off x="12161257" y="3204209"/>
            <a:ext cx="9804083" cy="87299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30000"/>
              </a:lnSpc>
              <a:defRPr sz="4500"/>
            </a:pPr>
            <a:r>
              <a:t>Kodiak Bioscience -Consultant</a:t>
            </a:r>
          </a:p>
          <a:p>
            <a:pPr>
              <a:lnSpc>
                <a:spcPct val="30000"/>
              </a:lnSpc>
              <a:defRPr sz="4500"/>
            </a:pPr>
            <a:r>
              <a:t>Notal Vision - Consultant</a:t>
            </a:r>
          </a:p>
          <a:p>
            <a:pPr>
              <a:lnSpc>
                <a:spcPct val="30000"/>
              </a:lnSpc>
              <a:defRPr sz="4500"/>
            </a:pPr>
            <a:r>
              <a:t>Optos - Consultant</a:t>
            </a:r>
          </a:p>
          <a:p>
            <a:pPr>
              <a:lnSpc>
                <a:spcPct val="30000"/>
              </a:lnSpc>
              <a:defRPr sz="4500"/>
            </a:pPr>
            <a:r>
              <a:t>Oculus - Consultant</a:t>
            </a:r>
          </a:p>
          <a:p>
            <a:pPr>
              <a:lnSpc>
                <a:spcPct val="30000"/>
              </a:lnSpc>
              <a:defRPr sz="4500"/>
            </a:pPr>
            <a:r>
              <a:t>Outlook - Consultant/Stock ownership</a:t>
            </a:r>
          </a:p>
          <a:p>
            <a:pPr>
              <a:lnSpc>
                <a:spcPct val="30000"/>
              </a:lnSpc>
              <a:defRPr sz="4500"/>
            </a:pPr>
            <a:r>
              <a:t>Regeneron - Speaker/Consultant</a:t>
            </a:r>
          </a:p>
          <a:p>
            <a:pPr>
              <a:lnSpc>
                <a:spcPct val="30000"/>
              </a:lnSpc>
              <a:defRPr sz="4500"/>
            </a:pPr>
            <a:r>
              <a:t>Roche - Consultant</a:t>
            </a:r>
          </a:p>
          <a:p>
            <a:pPr>
              <a:lnSpc>
                <a:spcPct val="30000"/>
              </a:lnSpc>
              <a:defRPr sz="4500"/>
            </a:pPr>
            <a:r>
              <a:t>Zeiss - Consultant</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BUT IT IS BECOMING MORE COMPLEX"/>
          <p:cNvSpPr txBox="1">
            <a:spLocks noGrp="1"/>
          </p:cNvSpPr>
          <p:nvPr>
            <p:ph type="body" idx="21"/>
          </p:nvPr>
        </p:nvSpPr>
        <p:spPr>
          <a:xfrm>
            <a:off x="2381250" y="7331545"/>
            <a:ext cx="19621501" cy="1092201"/>
          </a:xfrm>
          <a:prstGeom prst="rect">
            <a:avLst/>
          </a:prstGeom>
        </p:spPr>
        <p:txBody>
          <a:bodyPr/>
          <a:lstStyle/>
          <a:p>
            <a:pPr>
              <a:defRPr sz="5700" spc="912"/>
            </a:pPr>
            <a:r>
              <a:t>BUT IT IS BECOMING MORE </a:t>
            </a:r>
            <a:r>
              <a:rPr>
                <a:solidFill>
                  <a:srgbClr val="FFFB00"/>
                </a:solidFill>
              </a:rPr>
              <a:t>COMPLEX</a:t>
            </a:r>
          </a:p>
        </p:txBody>
      </p:sp>
      <p:sp>
        <p:nvSpPr>
          <p:cNvPr id="204" name="Retina is not hard…"/>
          <p:cNvSpPr txBox="1">
            <a:spLocks noGrp="1"/>
          </p:cNvSpPr>
          <p:nvPr>
            <p:ph type="body" idx="22"/>
          </p:nvPr>
        </p:nvSpPr>
        <p:spPr>
          <a:xfrm>
            <a:off x="2381249" y="4581531"/>
            <a:ext cx="19621501" cy="1727201"/>
          </a:xfrm>
          <a:prstGeom prst="rect">
            <a:avLst/>
          </a:prstGeom>
        </p:spPr>
        <p:txBody>
          <a:bodyPr/>
          <a:lstStyle>
            <a:lvl1pPr>
              <a:defRPr sz="9400"/>
            </a:lvl1pPr>
          </a:lstStyle>
          <a:p>
            <a:r>
              <a:t>Retina is not hard…</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 name="Colliver_Rick__44153_19500923_Male_Macular Cube 512x128_20080603141707_OD_Macular Thickness Analysis_20140225154020.pdf" descr="Colliver_Rick__44153_19500923_Male_Macular Cube 512x128_20080603141707_OD_Macular Thickness Analysis_20140225154020.pdf"/>
          <p:cNvPicPr>
            <a:picLocks noChangeAspect="1"/>
          </p:cNvPicPr>
          <p:nvPr/>
        </p:nvPicPr>
        <p:blipFill>
          <a:blip r:embed="rId2"/>
          <a:srcRect l="15266" t="18890" r="56066" b="62256"/>
          <a:stretch>
            <a:fillRect/>
          </a:stretch>
        </p:blipFill>
        <p:spPr>
          <a:xfrm>
            <a:off x="1319128" y="1250958"/>
            <a:ext cx="6788264" cy="5777293"/>
          </a:xfrm>
          <a:prstGeom prst="rect">
            <a:avLst/>
          </a:prstGeom>
          <a:ln w="12700">
            <a:miter lim="400000"/>
          </a:ln>
        </p:spPr>
      </p:pic>
      <p:sp>
        <p:nvSpPr>
          <p:cNvPr id="207" name="Diabetic Macular Edema"/>
          <p:cNvSpPr txBox="1"/>
          <p:nvPr/>
        </p:nvSpPr>
        <p:spPr>
          <a:xfrm>
            <a:off x="1399964" y="253884"/>
            <a:ext cx="6626480" cy="914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700"/>
            </a:lvl1pPr>
          </a:lstStyle>
          <a:p>
            <a:r>
              <a:t>Diabetic Macular Edema</a:t>
            </a:r>
          </a:p>
        </p:txBody>
      </p:sp>
      <p:pic>
        <p:nvPicPr>
          <p:cNvPr id="208" name="Left3-20090908@113823.jpg" descr="Left3-20090908@113823.jpg"/>
          <p:cNvPicPr>
            <a:picLocks noChangeAspect="1"/>
          </p:cNvPicPr>
          <p:nvPr/>
        </p:nvPicPr>
        <p:blipFill>
          <a:blip r:embed="rId3"/>
          <a:srcRect l="11040" t="16830" r="12797" b="17612"/>
          <a:stretch>
            <a:fillRect/>
          </a:stretch>
        </p:blipFill>
        <p:spPr>
          <a:xfrm>
            <a:off x="1319128" y="8287305"/>
            <a:ext cx="6788118" cy="4604423"/>
          </a:xfrm>
          <a:prstGeom prst="rect">
            <a:avLst/>
          </a:prstGeom>
          <a:ln w="12700">
            <a:miter lim="400000"/>
          </a:ln>
        </p:spPr>
      </p:pic>
      <p:sp>
        <p:nvSpPr>
          <p:cNvPr id="209" name="Proliferative Diabetic Retinopathy"/>
          <p:cNvSpPr txBox="1"/>
          <p:nvPr/>
        </p:nvSpPr>
        <p:spPr>
          <a:xfrm>
            <a:off x="1399964" y="7499595"/>
            <a:ext cx="6719126" cy="711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500"/>
            </a:lvl1pPr>
          </a:lstStyle>
          <a:p>
            <a:r>
              <a:t>Proliferative Diabetic Retinopathy</a:t>
            </a:r>
          </a:p>
        </p:txBody>
      </p:sp>
      <p:grpSp>
        <p:nvGrpSpPr>
          <p:cNvPr id="213" name="Group"/>
          <p:cNvGrpSpPr/>
          <p:nvPr/>
        </p:nvGrpSpPr>
        <p:grpSpPr>
          <a:xfrm>
            <a:off x="13943817" y="6896759"/>
            <a:ext cx="8213739" cy="5777128"/>
            <a:chOff x="0" y="182"/>
            <a:chExt cx="8213738" cy="5777127"/>
          </a:xfrm>
        </p:grpSpPr>
        <p:pic>
          <p:nvPicPr>
            <p:cNvPr id="210" name="Horn - OS Jan 07.jpg" descr="Horn - OS Jan 07.jpg"/>
            <p:cNvPicPr>
              <a:picLocks noChangeAspect="1"/>
            </p:cNvPicPr>
            <p:nvPr/>
          </p:nvPicPr>
          <p:blipFill>
            <a:blip r:embed="rId4"/>
            <a:stretch>
              <a:fillRect/>
            </a:stretch>
          </p:blipFill>
          <p:spPr>
            <a:xfrm>
              <a:off x="0" y="79213"/>
              <a:ext cx="6644234" cy="5696028"/>
            </a:xfrm>
            <a:prstGeom prst="rect">
              <a:avLst/>
            </a:prstGeom>
            <a:ln w="12700" cap="flat">
              <a:noFill/>
              <a:miter lim="400000"/>
            </a:ln>
            <a:effectLst/>
          </p:spPr>
        </p:pic>
        <p:pic>
          <p:nvPicPr>
            <p:cNvPr id="211" name="Horn  OS OCT Map Jan 07.jpg" descr="Horn  OS OCT Map Jan 07.jpg"/>
            <p:cNvPicPr>
              <a:picLocks noChangeAspect="1"/>
            </p:cNvPicPr>
            <p:nvPr/>
          </p:nvPicPr>
          <p:blipFill>
            <a:blip r:embed="rId5"/>
            <a:srcRect l="10863" t="10527" r="9131" b="8414"/>
            <a:stretch>
              <a:fillRect/>
            </a:stretch>
          </p:blipFill>
          <p:spPr>
            <a:xfrm>
              <a:off x="6006948" y="182"/>
              <a:ext cx="2206791" cy="2190904"/>
            </a:xfrm>
            <a:custGeom>
              <a:avLst/>
              <a:gdLst/>
              <a:ahLst/>
              <a:cxnLst>
                <a:cxn ang="0">
                  <a:pos x="wd2" y="hd2"/>
                </a:cxn>
                <a:cxn ang="5400000">
                  <a:pos x="wd2" y="hd2"/>
                </a:cxn>
                <a:cxn ang="10800000">
                  <a:pos x="wd2" y="hd2"/>
                </a:cxn>
                <a:cxn ang="16200000">
                  <a:pos x="wd2" y="hd2"/>
                </a:cxn>
              </a:cxnLst>
              <a:rect l="0" t="0" r="r" b="b"/>
              <a:pathLst>
                <a:path w="21098" h="21586" extrusionOk="0">
                  <a:moveTo>
                    <a:pt x="10419" y="1"/>
                  </a:moveTo>
                  <a:cubicBezTo>
                    <a:pt x="9195" y="5"/>
                    <a:pt x="7972" y="95"/>
                    <a:pt x="7539" y="270"/>
                  </a:cubicBezTo>
                  <a:cubicBezTo>
                    <a:pt x="5787" y="981"/>
                    <a:pt x="4692" y="1581"/>
                    <a:pt x="3863" y="2292"/>
                  </a:cubicBezTo>
                  <a:cubicBezTo>
                    <a:pt x="2938" y="3085"/>
                    <a:pt x="2569" y="3447"/>
                    <a:pt x="2569" y="3551"/>
                  </a:cubicBezTo>
                  <a:cubicBezTo>
                    <a:pt x="2569" y="3590"/>
                    <a:pt x="2311" y="3946"/>
                    <a:pt x="1996" y="4345"/>
                  </a:cubicBezTo>
                  <a:cubicBezTo>
                    <a:pt x="1485" y="4991"/>
                    <a:pt x="448" y="7193"/>
                    <a:pt x="448" y="7633"/>
                  </a:cubicBezTo>
                  <a:cubicBezTo>
                    <a:pt x="448" y="7726"/>
                    <a:pt x="407" y="7847"/>
                    <a:pt x="357" y="7899"/>
                  </a:cubicBezTo>
                  <a:cubicBezTo>
                    <a:pt x="238" y="8021"/>
                    <a:pt x="211" y="8199"/>
                    <a:pt x="61" y="9749"/>
                  </a:cubicBezTo>
                  <a:cubicBezTo>
                    <a:pt x="-320" y="13674"/>
                    <a:pt x="1096" y="17007"/>
                    <a:pt x="4227" y="19544"/>
                  </a:cubicBezTo>
                  <a:cubicBezTo>
                    <a:pt x="5130" y="20275"/>
                    <a:pt x="7375" y="21324"/>
                    <a:pt x="8534" y="21558"/>
                  </a:cubicBezTo>
                  <a:cubicBezTo>
                    <a:pt x="8716" y="21594"/>
                    <a:pt x="9604" y="21596"/>
                    <a:pt x="10511" y="21562"/>
                  </a:cubicBezTo>
                  <a:cubicBezTo>
                    <a:pt x="12989" y="21467"/>
                    <a:pt x="14739" y="20931"/>
                    <a:pt x="16555" y="19704"/>
                  </a:cubicBezTo>
                  <a:cubicBezTo>
                    <a:pt x="17976" y="18744"/>
                    <a:pt x="19936" y="16320"/>
                    <a:pt x="20566" y="14746"/>
                  </a:cubicBezTo>
                  <a:cubicBezTo>
                    <a:pt x="21128" y="13341"/>
                    <a:pt x="21280" y="9981"/>
                    <a:pt x="20854" y="8396"/>
                  </a:cubicBezTo>
                  <a:cubicBezTo>
                    <a:pt x="20763" y="8058"/>
                    <a:pt x="20597" y="7444"/>
                    <a:pt x="20486" y="7031"/>
                  </a:cubicBezTo>
                  <a:cubicBezTo>
                    <a:pt x="20283" y="6275"/>
                    <a:pt x="19700" y="5067"/>
                    <a:pt x="19230" y="4435"/>
                  </a:cubicBezTo>
                  <a:cubicBezTo>
                    <a:pt x="18010" y="2793"/>
                    <a:pt x="16141" y="1336"/>
                    <a:pt x="14423" y="681"/>
                  </a:cubicBezTo>
                  <a:cubicBezTo>
                    <a:pt x="13915" y="488"/>
                    <a:pt x="13413" y="290"/>
                    <a:pt x="13303" y="247"/>
                  </a:cubicBezTo>
                  <a:cubicBezTo>
                    <a:pt x="12869" y="75"/>
                    <a:pt x="11644" y="-4"/>
                    <a:pt x="10419" y="1"/>
                  </a:cubicBezTo>
                  <a:close/>
                </a:path>
              </a:pathLst>
            </a:custGeom>
            <a:ln w="12700" cap="flat">
              <a:noFill/>
              <a:miter lim="400000"/>
            </a:ln>
            <a:effectLst/>
          </p:spPr>
        </p:pic>
        <p:sp>
          <p:nvSpPr>
            <p:cNvPr id="212" name="20/80"/>
            <p:cNvSpPr txBox="1"/>
            <p:nvPr/>
          </p:nvSpPr>
          <p:spPr>
            <a:xfrm>
              <a:off x="5019733" y="5009026"/>
              <a:ext cx="1480736" cy="768284"/>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584200">
                <a:spcBef>
                  <a:spcPts val="0"/>
                </a:spcBef>
                <a:defRPr sz="3800">
                  <a:latin typeface="Helvetica Light"/>
                  <a:ea typeface="Helvetica Light"/>
                  <a:cs typeface="Helvetica Light"/>
                  <a:sym typeface="Helvetica Light"/>
                </a:defRPr>
              </a:lvl1pPr>
            </a:lstStyle>
            <a:p>
              <a:r>
                <a:t>20/80</a:t>
              </a:r>
            </a:p>
          </p:txBody>
        </p:sp>
      </p:grpSp>
      <p:sp>
        <p:nvSpPr>
          <p:cNvPr id="214" name="Macular Edema from Retinal Venous Occlusive Disease"/>
          <p:cNvSpPr txBox="1"/>
          <p:nvPr/>
        </p:nvSpPr>
        <p:spPr>
          <a:xfrm>
            <a:off x="13125174" y="12795365"/>
            <a:ext cx="10403206"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300"/>
            </a:lvl1pPr>
          </a:lstStyle>
          <a:p>
            <a:r>
              <a:t>Macular Edema from Retinal Venous Occlusive Disease </a:t>
            </a:r>
          </a:p>
        </p:txBody>
      </p:sp>
      <p:pic>
        <p:nvPicPr>
          <p:cNvPr id="215" name="droppedImage.pdf" descr="droppedImage.pdf"/>
          <p:cNvPicPr>
            <a:picLocks noChangeAspect="1"/>
          </p:cNvPicPr>
          <p:nvPr/>
        </p:nvPicPr>
        <p:blipFill>
          <a:blip r:embed="rId6"/>
          <a:stretch>
            <a:fillRect/>
          </a:stretch>
        </p:blipFill>
        <p:spPr>
          <a:xfrm>
            <a:off x="9068727" y="285971"/>
            <a:ext cx="7708724" cy="6636754"/>
          </a:xfrm>
          <a:prstGeom prst="rect">
            <a:avLst/>
          </a:prstGeom>
          <a:ln w="12700">
            <a:miter lim="400000"/>
          </a:ln>
        </p:spPr>
      </p:pic>
      <p:pic>
        <p:nvPicPr>
          <p:cNvPr id="216" name="droppedImage.pdf" descr="droppedImage.pdf"/>
          <p:cNvPicPr>
            <a:picLocks noChangeAspect="1"/>
          </p:cNvPicPr>
          <p:nvPr/>
        </p:nvPicPr>
        <p:blipFill>
          <a:blip r:embed="rId7"/>
          <a:stretch>
            <a:fillRect/>
          </a:stretch>
        </p:blipFill>
        <p:spPr>
          <a:xfrm>
            <a:off x="15657232" y="3349376"/>
            <a:ext cx="8213720" cy="2901266"/>
          </a:xfrm>
          <a:prstGeom prst="rect">
            <a:avLst/>
          </a:prstGeom>
          <a:ln w="25400">
            <a:miter lim="400000"/>
          </a:ln>
          <a:effectLst>
            <a:reflection stA="50000" endPos="40000" dir="5400000" sy="-100000" algn="bl" rotWithShape="0"/>
          </a:effectLst>
        </p:spPr>
      </p:pic>
      <p:sp>
        <p:nvSpPr>
          <p:cNvPr id="217" name="Exudative Age-Related Macular Degeneration"/>
          <p:cNvSpPr txBox="1"/>
          <p:nvPr/>
        </p:nvSpPr>
        <p:spPr>
          <a:xfrm>
            <a:off x="15428978" y="147149"/>
            <a:ext cx="8670228"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300"/>
            </a:lvl1pPr>
          </a:lstStyle>
          <a:p>
            <a:r>
              <a:t>Exudative Age-Related Macular Degeneration</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19" name="Colliver_Rick__44153_19500923_Male_Macular Cube 512x128_20130815143239_OD_Macular Thickness Analysis_20140225154104.pdf" descr="Colliver_Rick__44153_19500923_Male_Macular Cube 512x128_20130815143239_OD_Macular Thickness Analysis_20140225154104.pdf"/>
          <p:cNvPicPr>
            <a:picLocks noChangeAspect="1"/>
          </p:cNvPicPr>
          <p:nvPr/>
        </p:nvPicPr>
        <p:blipFill>
          <a:blip r:embed="rId2"/>
          <a:srcRect l="15156" t="19060" r="56224" b="62424"/>
          <a:stretch>
            <a:fillRect/>
          </a:stretch>
        </p:blipFill>
        <p:spPr>
          <a:xfrm>
            <a:off x="14244326" y="5980301"/>
            <a:ext cx="9192787" cy="7696252"/>
          </a:xfrm>
          <a:prstGeom prst="rect">
            <a:avLst/>
          </a:prstGeom>
          <a:ln w="12700">
            <a:miter lim="400000"/>
          </a:ln>
        </p:spPr>
      </p:pic>
      <p:pic>
        <p:nvPicPr>
          <p:cNvPr id="220" name="Right15-20110309@142832.jpg" descr="Right15-20110309@142832.jpg"/>
          <p:cNvPicPr>
            <a:picLocks noChangeAspect="1"/>
          </p:cNvPicPr>
          <p:nvPr/>
        </p:nvPicPr>
        <p:blipFill>
          <a:blip r:embed="rId3"/>
          <a:srcRect l="10218" t="16584" r="6017" b="14147"/>
          <a:stretch>
            <a:fillRect/>
          </a:stretch>
        </p:blipFill>
        <p:spPr>
          <a:xfrm>
            <a:off x="14181223" y="-33928"/>
            <a:ext cx="9318909" cy="6072746"/>
          </a:xfrm>
          <a:prstGeom prst="rect">
            <a:avLst/>
          </a:prstGeom>
          <a:ln w="12700">
            <a:miter lim="400000"/>
          </a:ln>
        </p:spPr>
      </p:pic>
      <p:pic>
        <p:nvPicPr>
          <p:cNvPr id="221" name="Colliver_Rick__44153_19500923_Male_Macular Cube 512x128_20080603141707_OD_Macular Thickness Analysis_20140225154020.pdf" descr="Colliver_Rick__44153_19500923_Male_Macular Cube 512x128_20080603141707_OD_Macular Thickness Analysis_20140225154020.pdf"/>
          <p:cNvPicPr>
            <a:picLocks noChangeAspect="1"/>
          </p:cNvPicPr>
          <p:nvPr/>
        </p:nvPicPr>
        <p:blipFill>
          <a:blip r:embed="rId4"/>
          <a:srcRect l="15266" t="18890" r="56066" b="62256"/>
          <a:stretch>
            <a:fillRect/>
          </a:stretch>
        </p:blipFill>
        <p:spPr>
          <a:xfrm>
            <a:off x="1726454" y="5889219"/>
            <a:ext cx="9257070" cy="7878422"/>
          </a:xfrm>
          <a:prstGeom prst="rect">
            <a:avLst/>
          </a:prstGeom>
          <a:ln w="12700">
            <a:miter lim="400000"/>
          </a:ln>
        </p:spPr>
      </p:pic>
      <p:pic>
        <p:nvPicPr>
          <p:cNvPr id="222" name="Right17-20080701@144533.jpg" descr="Right17-20080701@144533.jpg"/>
          <p:cNvPicPr>
            <a:picLocks noChangeAspect="1"/>
          </p:cNvPicPr>
          <p:nvPr/>
        </p:nvPicPr>
        <p:blipFill>
          <a:blip r:embed="rId5"/>
          <a:srcRect l="7212" t="15464" r="5460" b="6639"/>
          <a:stretch>
            <a:fillRect/>
          </a:stretch>
        </p:blipFill>
        <p:spPr>
          <a:xfrm>
            <a:off x="1695569" y="-51585"/>
            <a:ext cx="9319081" cy="6550621"/>
          </a:xfrm>
          <a:prstGeom prst="rect">
            <a:avLst/>
          </a:prstGeom>
          <a:ln w="12700">
            <a:miter lim="400000"/>
          </a:ln>
        </p:spPr>
      </p:pic>
      <p:sp>
        <p:nvSpPr>
          <p:cNvPr id="223" name="ANTI-VEGF THERAPY x3"/>
          <p:cNvSpPr txBox="1"/>
          <p:nvPr/>
        </p:nvSpPr>
        <p:spPr>
          <a:xfrm rot="16200000">
            <a:off x="6904617" y="5827920"/>
            <a:ext cx="11449684" cy="168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0200">
                <a:latin typeface="Impact"/>
                <a:ea typeface="Impact"/>
                <a:cs typeface="Impact"/>
                <a:sym typeface="Impact"/>
              </a:defRPr>
            </a:lvl1pPr>
          </a:lstStyle>
          <a:p>
            <a:r>
              <a:t>ANTI-VEGF THERAPY x3</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25" name="Left3-20090908@113823.jpg" descr="Left3-20090908@113823.jpg"/>
          <p:cNvPicPr>
            <a:picLocks noChangeAspect="1"/>
          </p:cNvPicPr>
          <p:nvPr/>
        </p:nvPicPr>
        <p:blipFill>
          <a:blip r:embed="rId2"/>
          <a:srcRect l="11040" t="16830" r="12797" b="17612"/>
          <a:stretch>
            <a:fillRect/>
          </a:stretch>
        </p:blipFill>
        <p:spPr>
          <a:xfrm>
            <a:off x="390207" y="-318643"/>
            <a:ext cx="10460374" cy="7095337"/>
          </a:xfrm>
          <a:prstGeom prst="rect">
            <a:avLst/>
          </a:prstGeom>
          <a:ln w="12700">
            <a:miter lim="400000"/>
          </a:ln>
        </p:spPr>
      </p:pic>
      <p:pic>
        <p:nvPicPr>
          <p:cNvPr id="226" name="Left15-20090908@114158.jpg" descr="Left15-20090908@114158.jpg"/>
          <p:cNvPicPr>
            <a:picLocks noChangeAspect="1"/>
          </p:cNvPicPr>
          <p:nvPr/>
        </p:nvPicPr>
        <p:blipFill>
          <a:blip r:embed="rId3"/>
          <a:srcRect l="4656" t="10498" r="4656" b="14749"/>
          <a:stretch>
            <a:fillRect/>
          </a:stretch>
        </p:blipFill>
        <p:spPr>
          <a:xfrm>
            <a:off x="372398" y="6755732"/>
            <a:ext cx="10505590" cy="6824095"/>
          </a:xfrm>
          <a:prstGeom prst="rect">
            <a:avLst/>
          </a:prstGeom>
          <a:ln w="12700">
            <a:miter lim="400000"/>
          </a:ln>
        </p:spPr>
      </p:pic>
      <p:pic>
        <p:nvPicPr>
          <p:cNvPr id="227" name="Left3-20101116@150025.jpg" descr="Left3-20101116@150025.jpg"/>
          <p:cNvPicPr>
            <a:picLocks noChangeAspect="1"/>
          </p:cNvPicPr>
          <p:nvPr/>
        </p:nvPicPr>
        <p:blipFill>
          <a:blip r:embed="rId4"/>
          <a:srcRect l="14389" t="13459" r="9924" b="13459"/>
          <a:stretch>
            <a:fillRect/>
          </a:stretch>
        </p:blipFill>
        <p:spPr>
          <a:xfrm>
            <a:off x="14279066" y="-154024"/>
            <a:ext cx="9719841" cy="7395910"/>
          </a:xfrm>
          <a:prstGeom prst="rect">
            <a:avLst/>
          </a:prstGeom>
          <a:ln w="12700">
            <a:miter lim="400000"/>
          </a:ln>
        </p:spPr>
      </p:pic>
      <p:pic>
        <p:nvPicPr>
          <p:cNvPr id="228" name="Left1-20101116@150427.jpg" descr="Left1-20101116@150427.jpg"/>
          <p:cNvPicPr>
            <a:picLocks noChangeAspect="1"/>
          </p:cNvPicPr>
          <p:nvPr/>
        </p:nvPicPr>
        <p:blipFill>
          <a:blip r:embed="rId5"/>
          <a:srcRect l="7738" t="17951" r="7738" b="8886"/>
          <a:stretch>
            <a:fillRect/>
          </a:stretch>
        </p:blipFill>
        <p:spPr>
          <a:xfrm>
            <a:off x="14237395" y="6879934"/>
            <a:ext cx="9803120" cy="6686765"/>
          </a:xfrm>
          <a:prstGeom prst="rect">
            <a:avLst/>
          </a:prstGeom>
          <a:ln w="12700">
            <a:miter lim="400000"/>
          </a:ln>
        </p:spPr>
      </p:pic>
      <p:pic>
        <p:nvPicPr>
          <p:cNvPr id="229" name="Brumett_Vicky__47690_19691009_Female_5 Line Raster_20100514145903_OS_High Definition Images_20140223170843.pdf" descr="Brumett_Vicky__47690_19691009_Female_5 Line Raster_20100514145903_OS_High Definition Images_20140223170843.pdf"/>
          <p:cNvPicPr>
            <a:picLocks noChangeAspect="1"/>
          </p:cNvPicPr>
          <p:nvPr/>
        </p:nvPicPr>
        <p:blipFill>
          <a:blip r:embed="rId6"/>
          <a:srcRect l="18363" t="48556" r="10766" b="18313"/>
          <a:stretch>
            <a:fillRect/>
          </a:stretch>
        </p:blipFill>
        <p:spPr>
          <a:xfrm>
            <a:off x="19968453" y="5096279"/>
            <a:ext cx="4756945" cy="2877803"/>
          </a:xfrm>
          <a:prstGeom prst="rect">
            <a:avLst/>
          </a:prstGeom>
          <a:ln w="12700">
            <a:miter lim="400000"/>
          </a:ln>
        </p:spPr>
      </p:pic>
      <p:sp>
        <p:nvSpPr>
          <p:cNvPr id="230" name="ANTI-VEGF THERAPY x3"/>
          <p:cNvSpPr txBox="1"/>
          <p:nvPr/>
        </p:nvSpPr>
        <p:spPr>
          <a:xfrm rot="16200000">
            <a:off x="6904617" y="5827921"/>
            <a:ext cx="11449683" cy="168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0200">
                <a:latin typeface="Impact"/>
                <a:ea typeface="Impact"/>
                <a:cs typeface="Impact"/>
                <a:sym typeface="Impact"/>
              </a:defRPr>
            </a:lvl1pPr>
          </a:lstStyle>
          <a:p>
            <a:r>
              <a:t>ANTI-VEGF THERAPY x3</a:t>
            </a:r>
          </a:p>
        </p:txBody>
      </p:sp>
    </p:spTree>
  </p:cSld>
  <p:clrMapOvr>
    <a:masterClrMapping/>
  </p:clrMapOvr>
  <mc:AlternateContent xmlns:mc="http://schemas.openxmlformats.org/markup-compatibility/2006" xmlns:p14="http://schemas.microsoft.com/office/powerpoint/2010/main">
    <mc:Choice Requires="p14">
      <p:transition spd="slow" p14:dur="1500">
        <p14:doors dir="vert"/>
      </p:transition>
    </mc:Choice>
    <mc:Fallback xmlns:a14="http://schemas.microsoft.com/office/drawing/2010/main" xmlns:m="http://schemas.openxmlformats.org/officeDocument/2006/math"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 name="Group"/>
          <p:cNvGrpSpPr/>
          <p:nvPr/>
        </p:nvGrpSpPr>
        <p:grpSpPr>
          <a:xfrm>
            <a:off x="850900" y="272201"/>
            <a:ext cx="13090368" cy="9207492"/>
            <a:chOff x="0" y="10"/>
            <a:chExt cx="13090367" cy="9207490"/>
          </a:xfrm>
        </p:grpSpPr>
        <p:pic>
          <p:nvPicPr>
            <p:cNvPr id="232" name="Horn - OS Jan 07.jpg" descr="Horn - OS Jan 07.jpg"/>
            <p:cNvPicPr>
              <a:picLocks noChangeAspect="1"/>
            </p:cNvPicPr>
            <p:nvPr/>
          </p:nvPicPr>
          <p:blipFill>
            <a:blip r:embed="rId2"/>
            <a:stretch>
              <a:fillRect/>
            </a:stretch>
          </p:blipFill>
          <p:spPr>
            <a:xfrm>
              <a:off x="0" y="126245"/>
              <a:ext cx="10589150" cy="9077959"/>
            </a:xfrm>
            <a:prstGeom prst="rect">
              <a:avLst/>
            </a:prstGeom>
            <a:ln w="12700" cap="flat">
              <a:noFill/>
              <a:miter lim="400000"/>
            </a:ln>
            <a:effectLst/>
          </p:spPr>
        </p:pic>
        <p:pic>
          <p:nvPicPr>
            <p:cNvPr id="233" name="Horn  OS OCT Map Jan 07.jpg" descr="Horn  OS OCT Map Jan 07.jpg"/>
            <p:cNvPicPr>
              <a:picLocks noChangeAspect="1"/>
            </p:cNvPicPr>
            <p:nvPr/>
          </p:nvPicPr>
          <p:blipFill>
            <a:blip r:embed="rId3"/>
            <a:srcRect l="10856" t="10520" r="9135" b="8417"/>
            <a:stretch>
              <a:fillRect/>
            </a:stretch>
          </p:blipFill>
          <p:spPr>
            <a:xfrm>
              <a:off x="9573193" y="10"/>
              <a:ext cx="3517175" cy="3491889"/>
            </a:xfrm>
            <a:custGeom>
              <a:avLst/>
              <a:gdLst/>
              <a:ahLst/>
              <a:cxnLst>
                <a:cxn ang="0">
                  <a:pos x="wd2" y="hd2"/>
                </a:cxn>
                <a:cxn ang="5400000">
                  <a:pos x="wd2" y="hd2"/>
                </a:cxn>
                <a:cxn ang="10800000">
                  <a:pos x="wd2" y="hd2"/>
                </a:cxn>
                <a:cxn ang="16200000">
                  <a:pos x="wd2" y="hd2"/>
                </a:cxn>
              </a:cxnLst>
              <a:rect l="0" t="0" r="r" b="b"/>
              <a:pathLst>
                <a:path w="21098" h="21587" extrusionOk="0">
                  <a:moveTo>
                    <a:pt x="10422" y="1"/>
                  </a:moveTo>
                  <a:cubicBezTo>
                    <a:pt x="9197" y="5"/>
                    <a:pt x="7971" y="97"/>
                    <a:pt x="7539" y="273"/>
                  </a:cubicBezTo>
                  <a:cubicBezTo>
                    <a:pt x="5787" y="984"/>
                    <a:pt x="4694" y="1584"/>
                    <a:pt x="3865" y="2295"/>
                  </a:cubicBezTo>
                  <a:cubicBezTo>
                    <a:pt x="2940" y="3087"/>
                    <a:pt x="2570" y="3447"/>
                    <a:pt x="2570" y="3551"/>
                  </a:cubicBezTo>
                  <a:cubicBezTo>
                    <a:pt x="2570" y="3589"/>
                    <a:pt x="2312" y="3947"/>
                    <a:pt x="1996" y="4346"/>
                  </a:cubicBezTo>
                  <a:cubicBezTo>
                    <a:pt x="1486" y="4992"/>
                    <a:pt x="451" y="7196"/>
                    <a:pt x="451" y="7636"/>
                  </a:cubicBezTo>
                  <a:cubicBezTo>
                    <a:pt x="451" y="7728"/>
                    <a:pt x="409" y="7848"/>
                    <a:pt x="358" y="7901"/>
                  </a:cubicBezTo>
                  <a:cubicBezTo>
                    <a:pt x="240" y="8023"/>
                    <a:pt x="211" y="8198"/>
                    <a:pt x="61" y="9748"/>
                  </a:cubicBezTo>
                  <a:cubicBezTo>
                    <a:pt x="-320" y="13673"/>
                    <a:pt x="1099" y="17008"/>
                    <a:pt x="4229" y="19545"/>
                  </a:cubicBezTo>
                  <a:cubicBezTo>
                    <a:pt x="5132" y="20276"/>
                    <a:pt x="7376" y="21326"/>
                    <a:pt x="8534" y="21559"/>
                  </a:cubicBezTo>
                  <a:cubicBezTo>
                    <a:pt x="8716" y="21596"/>
                    <a:pt x="9606" y="21596"/>
                    <a:pt x="10512" y="21562"/>
                  </a:cubicBezTo>
                  <a:cubicBezTo>
                    <a:pt x="12991" y="21467"/>
                    <a:pt x="14738" y="20931"/>
                    <a:pt x="16554" y="19704"/>
                  </a:cubicBezTo>
                  <a:cubicBezTo>
                    <a:pt x="17975" y="18745"/>
                    <a:pt x="19936" y="16322"/>
                    <a:pt x="20566" y="14748"/>
                  </a:cubicBezTo>
                  <a:cubicBezTo>
                    <a:pt x="21128" y="13344"/>
                    <a:pt x="21280" y="9982"/>
                    <a:pt x="20854" y="8396"/>
                  </a:cubicBezTo>
                  <a:cubicBezTo>
                    <a:pt x="20763" y="8058"/>
                    <a:pt x="20600" y="7445"/>
                    <a:pt x="20490" y="7032"/>
                  </a:cubicBezTo>
                  <a:cubicBezTo>
                    <a:pt x="20287" y="6276"/>
                    <a:pt x="19703" y="5069"/>
                    <a:pt x="19233" y="4436"/>
                  </a:cubicBezTo>
                  <a:cubicBezTo>
                    <a:pt x="18013" y="2795"/>
                    <a:pt x="16145" y="1335"/>
                    <a:pt x="14426" y="680"/>
                  </a:cubicBezTo>
                  <a:cubicBezTo>
                    <a:pt x="13919" y="487"/>
                    <a:pt x="13414" y="294"/>
                    <a:pt x="13305" y="251"/>
                  </a:cubicBezTo>
                  <a:cubicBezTo>
                    <a:pt x="12871" y="79"/>
                    <a:pt x="11646" y="-4"/>
                    <a:pt x="10422" y="1"/>
                  </a:cubicBezTo>
                  <a:close/>
                </a:path>
              </a:pathLst>
            </a:custGeom>
            <a:ln w="12700" cap="flat">
              <a:noFill/>
              <a:miter lim="400000"/>
            </a:ln>
            <a:effectLst/>
          </p:spPr>
        </p:pic>
        <p:sp>
          <p:nvSpPr>
            <p:cNvPr id="234" name="20/80"/>
            <p:cNvSpPr txBox="1"/>
            <p:nvPr/>
          </p:nvSpPr>
          <p:spPr>
            <a:xfrm>
              <a:off x="8000126" y="7983062"/>
              <a:ext cx="2359901" cy="12244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584200">
                <a:spcBef>
                  <a:spcPts val="0"/>
                </a:spcBef>
                <a:defRPr sz="3800">
                  <a:latin typeface="Helvetica Light"/>
                  <a:ea typeface="Helvetica Light"/>
                  <a:cs typeface="Helvetica Light"/>
                  <a:sym typeface="Helvetica Light"/>
                </a:defRPr>
              </a:lvl1pPr>
            </a:lstStyle>
            <a:p>
              <a:r>
                <a:t>20/80</a:t>
              </a:r>
            </a:p>
          </p:txBody>
        </p:sp>
      </p:grpSp>
      <p:grpSp>
        <p:nvGrpSpPr>
          <p:cNvPr id="240" name="Group"/>
          <p:cNvGrpSpPr/>
          <p:nvPr/>
        </p:nvGrpSpPr>
        <p:grpSpPr>
          <a:xfrm>
            <a:off x="10727240" y="4113160"/>
            <a:ext cx="12697942" cy="8833121"/>
            <a:chOff x="256090" y="0"/>
            <a:chExt cx="12697941" cy="8833119"/>
          </a:xfrm>
        </p:grpSpPr>
        <p:pic>
          <p:nvPicPr>
            <p:cNvPr id="236" name="Horn - OS Mac July 07.jpg" descr="Horn - OS Mac July 07.jpg"/>
            <p:cNvPicPr>
              <a:picLocks noChangeAspect="1"/>
            </p:cNvPicPr>
            <p:nvPr/>
          </p:nvPicPr>
          <p:blipFill>
            <a:blip r:embed="rId4"/>
            <a:stretch>
              <a:fillRect/>
            </a:stretch>
          </p:blipFill>
          <p:spPr>
            <a:xfrm>
              <a:off x="2710804" y="0"/>
              <a:ext cx="10243228" cy="8769455"/>
            </a:xfrm>
            <a:prstGeom prst="rect">
              <a:avLst/>
            </a:prstGeom>
            <a:ln w="12700" cap="flat">
              <a:noFill/>
              <a:miter lim="400000"/>
            </a:ln>
            <a:effectLst/>
          </p:spPr>
        </p:pic>
        <p:pic>
          <p:nvPicPr>
            <p:cNvPr id="237" name="Horn - OS OCT July 07.jpg" descr="Horn - OS OCT July 07.jpg"/>
            <p:cNvPicPr>
              <a:picLocks noChangeAspect="1"/>
            </p:cNvPicPr>
            <p:nvPr/>
          </p:nvPicPr>
          <p:blipFill>
            <a:blip r:embed="rId5"/>
            <a:srcRect l="65486" t="52868" r="7737" b="26940"/>
            <a:stretch>
              <a:fillRect/>
            </a:stretch>
          </p:blipFill>
          <p:spPr>
            <a:xfrm>
              <a:off x="256090" y="5495986"/>
              <a:ext cx="3358756" cy="3337134"/>
            </a:xfrm>
            <a:custGeom>
              <a:avLst/>
              <a:gdLst/>
              <a:ahLst/>
              <a:cxnLst>
                <a:cxn ang="0">
                  <a:pos x="wd2" y="hd2"/>
                </a:cxn>
                <a:cxn ang="5400000">
                  <a:pos x="wd2" y="hd2"/>
                </a:cxn>
                <a:cxn ang="10800000">
                  <a:pos x="wd2" y="hd2"/>
                </a:cxn>
                <a:cxn ang="16200000">
                  <a:pos x="wd2" y="hd2"/>
                </a:cxn>
              </a:cxnLst>
              <a:rect l="0" t="0" r="r" b="b"/>
              <a:pathLst>
                <a:path w="21563" h="21593" extrusionOk="0">
                  <a:moveTo>
                    <a:pt x="10741" y="0"/>
                  </a:moveTo>
                  <a:cubicBezTo>
                    <a:pt x="8926" y="0"/>
                    <a:pt x="7615" y="194"/>
                    <a:pt x="6883" y="573"/>
                  </a:cubicBezTo>
                  <a:cubicBezTo>
                    <a:pt x="6735" y="649"/>
                    <a:pt x="6268" y="884"/>
                    <a:pt x="5846" y="1091"/>
                  </a:cubicBezTo>
                  <a:cubicBezTo>
                    <a:pt x="5424" y="1299"/>
                    <a:pt x="4648" y="1794"/>
                    <a:pt x="4121" y="2193"/>
                  </a:cubicBezTo>
                  <a:cubicBezTo>
                    <a:pt x="3594" y="2593"/>
                    <a:pt x="3161" y="2880"/>
                    <a:pt x="3161" y="2835"/>
                  </a:cubicBezTo>
                  <a:cubicBezTo>
                    <a:pt x="3161" y="2790"/>
                    <a:pt x="3039" y="2864"/>
                    <a:pt x="2893" y="2997"/>
                  </a:cubicBezTo>
                  <a:cubicBezTo>
                    <a:pt x="2747" y="3130"/>
                    <a:pt x="2641" y="3310"/>
                    <a:pt x="2656" y="3395"/>
                  </a:cubicBezTo>
                  <a:cubicBezTo>
                    <a:pt x="2672" y="3480"/>
                    <a:pt x="2488" y="3567"/>
                    <a:pt x="2246" y="3590"/>
                  </a:cubicBezTo>
                  <a:cubicBezTo>
                    <a:pt x="1752" y="3638"/>
                    <a:pt x="1744" y="3654"/>
                    <a:pt x="1968" y="4016"/>
                  </a:cubicBezTo>
                  <a:cubicBezTo>
                    <a:pt x="2094" y="4220"/>
                    <a:pt x="2089" y="4321"/>
                    <a:pt x="1950" y="4489"/>
                  </a:cubicBezTo>
                  <a:cubicBezTo>
                    <a:pt x="1854" y="4607"/>
                    <a:pt x="1712" y="4666"/>
                    <a:pt x="1635" y="4617"/>
                  </a:cubicBezTo>
                  <a:cubicBezTo>
                    <a:pt x="1557" y="4569"/>
                    <a:pt x="1531" y="4592"/>
                    <a:pt x="1579" y="4669"/>
                  </a:cubicBezTo>
                  <a:cubicBezTo>
                    <a:pt x="1626" y="4745"/>
                    <a:pt x="1408" y="5292"/>
                    <a:pt x="1092" y="5883"/>
                  </a:cubicBezTo>
                  <a:cubicBezTo>
                    <a:pt x="776" y="6475"/>
                    <a:pt x="505" y="7132"/>
                    <a:pt x="488" y="7342"/>
                  </a:cubicBezTo>
                  <a:cubicBezTo>
                    <a:pt x="471" y="7552"/>
                    <a:pt x="396" y="7838"/>
                    <a:pt x="322" y="7976"/>
                  </a:cubicBezTo>
                  <a:cubicBezTo>
                    <a:pt x="101" y="8393"/>
                    <a:pt x="-17" y="9596"/>
                    <a:pt x="1" y="11256"/>
                  </a:cubicBezTo>
                  <a:cubicBezTo>
                    <a:pt x="16" y="12573"/>
                    <a:pt x="78" y="13000"/>
                    <a:pt x="386" y="13916"/>
                  </a:cubicBezTo>
                  <a:cubicBezTo>
                    <a:pt x="588" y="14516"/>
                    <a:pt x="812" y="15120"/>
                    <a:pt x="885" y="15259"/>
                  </a:cubicBezTo>
                  <a:cubicBezTo>
                    <a:pt x="959" y="15398"/>
                    <a:pt x="1029" y="15691"/>
                    <a:pt x="1041" y="15909"/>
                  </a:cubicBezTo>
                  <a:cubicBezTo>
                    <a:pt x="1053" y="16127"/>
                    <a:pt x="1124" y="16310"/>
                    <a:pt x="1199" y="16314"/>
                  </a:cubicBezTo>
                  <a:cubicBezTo>
                    <a:pt x="1409" y="16327"/>
                    <a:pt x="1790" y="16720"/>
                    <a:pt x="1884" y="17018"/>
                  </a:cubicBezTo>
                  <a:cubicBezTo>
                    <a:pt x="2011" y="17420"/>
                    <a:pt x="3421" y="18869"/>
                    <a:pt x="4435" y="19640"/>
                  </a:cubicBezTo>
                  <a:cubicBezTo>
                    <a:pt x="4925" y="20013"/>
                    <a:pt x="5326" y="20359"/>
                    <a:pt x="5326" y="20410"/>
                  </a:cubicBezTo>
                  <a:cubicBezTo>
                    <a:pt x="5326" y="20462"/>
                    <a:pt x="5449" y="20473"/>
                    <a:pt x="5597" y="20434"/>
                  </a:cubicBezTo>
                  <a:cubicBezTo>
                    <a:pt x="5767" y="20389"/>
                    <a:pt x="5895" y="20444"/>
                    <a:pt x="5948" y="20582"/>
                  </a:cubicBezTo>
                  <a:cubicBezTo>
                    <a:pt x="5994" y="20703"/>
                    <a:pt x="6075" y="20773"/>
                    <a:pt x="6129" y="20739"/>
                  </a:cubicBezTo>
                  <a:cubicBezTo>
                    <a:pt x="6184" y="20705"/>
                    <a:pt x="6367" y="20777"/>
                    <a:pt x="6539" y="20898"/>
                  </a:cubicBezTo>
                  <a:cubicBezTo>
                    <a:pt x="6711" y="21020"/>
                    <a:pt x="7013" y="21134"/>
                    <a:pt x="7207" y="21150"/>
                  </a:cubicBezTo>
                  <a:cubicBezTo>
                    <a:pt x="7401" y="21166"/>
                    <a:pt x="7772" y="21273"/>
                    <a:pt x="8032" y="21384"/>
                  </a:cubicBezTo>
                  <a:cubicBezTo>
                    <a:pt x="8383" y="21533"/>
                    <a:pt x="9087" y="21585"/>
                    <a:pt x="10741" y="21592"/>
                  </a:cubicBezTo>
                  <a:cubicBezTo>
                    <a:pt x="12873" y="21600"/>
                    <a:pt x="13028" y="21582"/>
                    <a:pt x="14190" y="21191"/>
                  </a:cubicBezTo>
                  <a:cubicBezTo>
                    <a:pt x="14860" y="20966"/>
                    <a:pt x="15484" y="20777"/>
                    <a:pt x="15574" y="20770"/>
                  </a:cubicBezTo>
                  <a:cubicBezTo>
                    <a:pt x="15664" y="20763"/>
                    <a:pt x="15768" y="20677"/>
                    <a:pt x="15806" y="20577"/>
                  </a:cubicBezTo>
                  <a:cubicBezTo>
                    <a:pt x="15844" y="20477"/>
                    <a:pt x="15971" y="20395"/>
                    <a:pt x="16089" y="20395"/>
                  </a:cubicBezTo>
                  <a:cubicBezTo>
                    <a:pt x="16207" y="20395"/>
                    <a:pt x="16515" y="20226"/>
                    <a:pt x="16771" y="20020"/>
                  </a:cubicBezTo>
                  <a:cubicBezTo>
                    <a:pt x="17028" y="19814"/>
                    <a:pt x="17265" y="19658"/>
                    <a:pt x="17299" y="19673"/>
                  </a:cubicBezTo>
                  <a:cubicBezTo>
                    <a:pt x="17333" y="19689"/>
                    <a:pt x="17532" y="19535"/>
                    <a:pt x="17740" y="19332"/>
                  </a:cubicBezTo>
                  <a:cubicBezTo>
                    <a:pt x="17947" y="19128"/>
                    <a:pt x="18330" y="18772"/>
                    <a:pt x="18591" y="18541"/>
                  </a:cubicBezTo>
                  <a:cubicBezTo>
                    <a:pt x="18851" y="18310"/>
                    <a:pt x="19134" y="18002"/>
                    <a:pt x="19220" y="17858"/>
                  </a:cubicBezTo>
                  <a:cubicBezTo>
                    <a:pt x="19306" y="17714"/>
                    <a:pt x="19446" y="17616"/>
                    <a:pt x="19533" y="17637"/>
                  </a:cubicBezTo>
                  <a:cubicBezTo>
                    <a:pt x="19620" y="17658"/>
                    <a:pt x="19656" y="17614"/>
                    <a:pt x="19612" y="17542"/>
                  </a:cubicBezTo>
                  <a:cubicBezTo>
                    <a:pt x="19523" y="17397"/>
                    <a:pt x="20169" y="16371"/>
                    <a:pt x="20349" y="16371"/>
                  </a:cubicBezTo>
                  <a:cubicBezTo>
                    <a:pt x="20539" y="16371"/>
                    <a:pt x="20627" y="16221"/>
                    <a:pt x="20680" y="15809"/>
                  </a:cubicBezTo>
                  <a:cubicBezTo>
                    <a:pt x="20729" y="15422"/>
                    <a:pt x="21116" y="14321"/>
                    <a:pt x="21297" y="14052"/>
                  </a:cubicBezTo>
                  <a:cubicBezTo>
                    <a:pt x="21347" y="13977"/>
                    <a:pt x="21398" y="13642"/>
                    <a:pt x="21414" y="13310"/>
                  </a:cubicBezTo>
                  <a:cubicBezTo>
                    <a:pt x="21430" y="12978"/>
                    <a:pt x="21471" y="12664"/>
                    <a:pt x="21503" y="12611"/>
                  </a:cubicBezTo>
                  <a:cubicBezTo>
                    <a:pt x="21583" y="12481"/>
                    <a:pt x="21582" y="9403"/>
                    <a:pt x="21500" y="8731"/>
                  </a:cubicBezTo>
                  <a:cubicBezTo>
                    <a:pt x="21416" y="8031"/>
                    <a:pt x="21371" y="7862"/>
                    <a:pt x="21177" y="7383"/>
                  </a:cubicBezTo>
                  <a:cubicBezTo>
                    <a:pt x="21089" y="7166"/>
                    <a:pt x="21049" y="6960"/>
                    <a:pt x="21085" y="6923"/>
                  </a:cubicBezTo>
                  <a:cubicBezTo>
                    <a:pt x="21121" y="6887"/>
                    <a:pt x="21011" y="6665"/>
                    <a:pt x="20840" y="6430"/>
                  </a:cubicBezTo>
                  <a:cubicBezTo>
                    <a:pt x="20501" y="5964"/>
                    <a:pt x="19912" y="4843"/>
                    <a:pt x="20007" y="4843"/>
                  </a:cubicBezTo>
                  <a:cubicBezTo>
                    <a:pt x="20040" y="4843"/>
                    <a:pt x="19934" y="4701"/>
                    <a:pt x="19770" y="4527"/>
                  </a:cubicBezTo>
                  <a:cubicBezTo>
                    <a:pt x="19106" y="3827"/>
                    <a:pt x="18533" y="3132"/>
                    <a:pt x="18555" y="3048"/>
                  </a:cubicBezTo>
                  <a:cubicBezTo>
                    <a:pt x="18568" y="2999"/>
                    <a:pt x="18372" y="2860"/>
                    <a:pt x="18117" y="2737"/>
                  </a:cubicBezTo>
                  <a:cubicBezTo>
                    <a:pt x="17861" y="2615"/>
                    <a:pt x="17604" y="2435"/>
                    <a:pt x="17546" y="2337"/>
                  </a:cubicBezTo>
                  <a:cubicBezTo>
                    <a:pt x="17488" y="2239"/>
                    <a:pt x="17271" y="2051"/>
                    <a:pt x="17067" y="1918"/>
                  </a:cubicBezTo>
                  <a:cubicBezTo>
                    <a:pt x="16863" y="1786"/>
                    <a:pt x="16731" y="1623"/>
                    <a:pt x="16771" y="1556"/>
                  </a:cubicBezTo>
                  <a:cubicBezTo>
                    <a:pt x="16812" y="1489"/>
                    <a:pt x="16706" y="1434"/>
                    <a:pt x="16535" y="1433"/>
                  </a:cubicBezTo>
                  <a:cubicBezTo>
                    <a:pt x="16147" y="1430"/>
                    <a:pt x="15817" y="1227"/>
                    <a:pt x="15816" y="994"/>
                  </a:cubicBezTo>
                  <a:cubicBezTo>
                    <a:pt x="15816" y="897"/>
                    <a:pt x="15692" y="814"/>
                    <a:pt x="15543" y="806"/>
                  </a:cubicBezTo>
                  <a:cubicBezTo>
                    <a:pt x="15395" y="799"/>
                    <a:pt x="15227" y="784"/>
                    <a:pt x="15171" y="773"/>
                  </a:cubicBezTo>
                  <a:cubicBezTo>
                    <a:pt x="15116" y="762"/>
                    <a:pt x="15026" y="747"/>
                    <a:pt x="14970" y="740"/>
                  </a:cubicBezTo>
                  <a:cubicBezTo>
                    <a:pt x="14914" y="732"/>
                    <a:pt x="14747" y="656"/>
                    <a:pt x="14598" y="573"/>
                  </a:cubicBezTo>
                  <a:cubicBezTo>
                    <a:pt x="14449" y="489"/>
                    <a:pt x="14282" y="434"/>
                    <a:pt x="14229" y="449"/>
                  </a:cubicBezTo>
                  <a:cubicBezTo>
                    <a:pt x="14175" y="464"/>
                    <a:pt x="13962" y="406"/>
                    <a:pt x="13755" y="321"/>
                  </a:cubicBezTo>
                  <a:cubicBezTo>
                    <a:pt x="13199" y="93"/>
                    <a:pt x="12335" y="0"/>
                    <a:pt x="10741" y="0"/>
                  </a:cubicBezTo>
                  <a:close/>
                </a:path>
              </a:pathLst>
            </a:custGeom>
            <a:ln w="12700" cap="flat">
              <a:noFill/>
              <a:miter lim="400000"/>
            </a:ln>
            <a:effectLst/>
          </p:spPr>
        </p:pic>
        <p:sp>
          <p:nvSpPr>
            <p:cNvPr id="238" name="ranibizumab x 3"/>
            <p:cNvSpPr txBox="1"/>
            <p:nvPr/>
          </p:nvSpPr>
          <p:spPr>
            <a:xfrm>
              <a:off x="4814464" y="272720"/>
              <a:ext cx="6029806" cy="11571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584200">
                <a:spcBef>
                  <a:spcPts val="0"/>
                </a:spcBef>
                <a:defRPr sz="3800">
                  <a:latin typeface="Helvetica Light"/>
                  <a:ea typeface="Helvetica Light"/>
                  <a:cs typeface="Helvetica Light"/>
                  <a:sym typeface="Helvetica Light"/>
                </a:defRPr>
              </a:lvl1pPr>
            </a:lstStyle>
            <a:p>
              <a:r>
                <a:t>ranibizumab x 3</a:t>
              </a:r>
            </a:p>
          </p:txBody>
        </p:sp>
        <p:sp>
          <p:nvSpPr>
            <p:cNvPr id="239" name="20/25"/>
            <p:cNvSpPr txBox="1"/>
            <p:nvPr/>
          </p:nvSpPr>
          <p:spPr>
            <a:xfrm>
              <a:off x="10400065" y="7580110"/>
              <a:ext cx="2230273" cy="11571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584200">
                <a:spcBef>
                  <a:spcPts val="0"/>
                </a:spcBef>
                <a:defRPr sz="3800">
                  <a:latin typeface="Helvetica Light"/>
                  <a:ea typeface="Helvetica Light"/>
                  <a:cs typeface="Helvetica Light"/>
                  <a:sym typeface="Helvetica Light"/>
                </a:defRPr>
              </a:lvl1pPr>
            </a:lstStyle>
            <a:p>
              <a:r>
                <a:t>20/25</a:t>
              </a:r>
            </a:p>
          </p:txBody>
        </p:sp>
      </p:grpSp>
    </p:spTree>
  </p:cSld>
  <p:clrMapOvr>
    <a:masterClrMapping/>
  </p:clrMapOvr>
  <mc:AlternateContent xmlns:mc="http://schemas.openxmlformats.org/markup-compatibility/2006" xmlns:p14="http://schemas.microsoft.com/office/powerpoint/2010/main">
    <mc:Choice Requires="p14">
      <p:transition spd="slow" p14:dur="1500">
        <p14:doors dir="vert"/>
      </p:transition>
    </mc:Choice>
    <mc:Fallback xmlns:a14="http://schemas.microsoft.com/office/drawing/2010/main" xmlns:m="http://schemas.openxmlformats.org/officeDocument/2006/math"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 name="Capture-12_52 PM-10.jpg" descr="Capture-12_52 PM-10.jpg"/>
          <p:cNvPicPr>
            <a:picLocks noChangeAspect="1"/>
          </p:cNvPicPr>
          <p:nvPr/>
        </p:nvPicPr>
        <p:blipFill>
          <a:blip r:embed="rId2"/>
          <a:stretch>
            <a:fillRect/>
          </a:stretch>
        </p:blipFill>
        <p:spPr>
          <a:xfrm>
            <a:off x="-9299848" y="-142090"/>
            <a:ext cx="34198909" cy="14000180"/>
          </a:xfrm>
          <a:prstGeom prst="rect">
            <a:avLst/>
          </a:prstGeom>
          <a:ln w="12700">
            <a:miter lim="400000"/>
          </a:ln>
        </p:spPr>
      </p:pic>
      <p:pic>
        <p:nvPicPr>
          <p:cNvPr id="243"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3"/>
          <a:stretch>
            <a:fillRect/>
          </a:stretch>
        </p:blipFill>
        <p:spPr>
          <a:xfrm>
            <a:off x="13849438" y="-1"/>
            <a:ext cx="10598728" cy="13716001"/>
          </a:xfrm>
          <a:prstGeom prst="rect">
            <a:avLst/>
          </a:prstGeom>
          <a:ln w="12700">
            <a:miter lim="400000"/>
          </a:ln>
        </p:spPr>
      </p:pic>
      <p:sp>
        <p:nvSpPr>
          <p:cNvPr id="244" name="20/400"/>
          <p:cNvSpPr txBox="1"/>
          <p:nvPr/>
        </p:nvSpPr>
        <p:spPr>
          <a:xfrm>
            <a:off x="11735889" y="12628458"/>
            <a:ext cx="20002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20/400</a:t>
            </a:r>
          </a:p>
        </p:txBody>
      </p:sp>
      <p:sp>
        <p:nvSpPr>
          <p:cNvPr id="245" name="69 year old male"/>
          <p:cNvSpPr txBox="1"/>
          <p:nvPr/>
        </p:nvSpPr>
        <p:spPr>
          <a:xfrm>
            <a:off x="258840" y="98880"/>
            <a:ext cx="475170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69 year old male</a:t>
            </a:r>
          </a:p>
        </p:txBody>
      </p:sp>
    </p:spTree>
  </p:cSld>
  <p:clrMapOvr>
    <a:masterClrMapping/>
  </p:clrMapOvr>
  <mc:AlternateContent xmlns:mc="http://schemas.openxmlformats.org/markup-compatibility/2006" xmlns:p14="http://schemas.microsoft.com/office/powerpoint/2010/main">
    <mc:Choice Requires="p14">
      <p:transition>
        <p:fade/>
      </p:transition>
    </mc:Choice>
    <mc:Fallback xmlns:a14="http://schemas.microsoft.com/office/drawing/2010/main" xmlns:m="http://schemas.openxmlformats.org/officeDocument/2006/math" xmlns="">
      <p:transition spd="fast">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9" name="Group"/>
          <p:cNvGrpSpPr/>
          <p:nvPr/>
        </p:nvGrpSpPr>
        <p:grpSpPr>
          <a:xfrm>
            <a:off x="-67207" y="-1"/>
            <a:ext cx="94327657" cy="13716001"/>
            <a:chOff x="0" y="0"/>
            <a:chExt cx="94327656" cy="13716000"/>
          </a:xfrm>
        </p:grpSpPr>
        <p:grpSp>
          <p:nvGrpSpPr>
            <p:cNvPr id="256" name="Group"/>
            <p:cNvGrpSpPr/>
            <p:nvPr/>
          </p:nvGrpSpPr>
          <p:grpSpPr>
            <a:xfrm>
              <a:off x="0" y="0"/>
              <a:ext cx="73457713" cy="13716001"/>
              <a:chOff x="0" y="0"/>
              <a:chExt cx="73457711" cy="13716000"/>
            </a:xfrm>
          </p:grpSpPr>
          <p:grpSp>
            <p:nvGrpSpPr>
              <p:cNvPr id="253" name="Group"/>
              <p:cNvGrpSpPr/>
              <p:nvPr/>
            </p:nvGrpSpPr>
            <p:grpSpPr>
              <a:xfrm>
                <a:off x="0" y="0"/>
                <a:ext cx="52468147" cy="13716001"/>
                <a:chOff x="0" y="0"/>
                <a:chExt cx="52468146" cy="13716000"/>
              </a:xfrm>
            </p:grpSpPr>
            <p:grpSp>
              <p:nvGrpSpPr>
                <p:cNvPr id="250" name="Group"/>
                <p:cNvGrpSpPr/>
                <p:nvPr/>
              </p:nvGrpSpPr>
              <p:grpSpPr>
                <a:xfrm>
                  <a:off x="0" y="0"/>
                  <a:ext cx="31558933" cy="13716001"/>
                  <a:chOff x="0" y="0"/>
                  <a:chExt cx="31558933" cy="13716000"/>
                </a:xfrm>
              </p:grpSpPr>
              <p:pic>
                <p:nvPicPr>
                  <p:cNvPr id="247"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248"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249"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251"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252"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254"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255"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257"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258"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260" name="AFLIBERCEPT 2MG"/>
          <p:cNvSpPr txBox="1"/>
          <p:nvPr/>
        </p:nvSpPr>
        <p:spPr>
          <a:xfrm rot="16200000">
            <a:off x="6478254" y="6064250"/>
            <a:ext cx="8598695"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261" name="20/400"/>
          <p:cNvSpPr txBox="1"/>
          <p:nvPr/>
        </p:nvSpPr>
        <p:spPr>
          <a:xfrm>
            <a:off x="1456469" y="5643334"/>
            <a:ext cx="20002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20/400</a:t>
            </a:r>
          </a:p>
        </p:txBody>
      </p:sp>
      <p:sp>
        <p:nvSpPr>
          <p:cNvPr id="262" name="20/8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20/80</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 name="Group"/>
          <p:cNvGrpSpPr/>
          <p:nvPr/>
        </p:nvGrpSpPr>
        <p:grpSpPr>
          <a:xfrm>
            <a:off x="-10743162" y="0"/>
            <a:ext cx="94327657" cy="13716001"/>
            <a:chOff x="0" y="0"/>
            <a:chExt cx="94327656" cy="13716000"/>
          </a:xfrm>
        </p:grpSpPr>
        <p:grpSp>
          <p:nvGrpSpPr>
            <p:cNvPr id="273" name="Group"/>
            <p:cNvGrpSpPr/>
            <p:nvPr/>
          </p:nvGrpSpPr>
          <p:grpSpPr>
            <a:xfrm>
              <a:off x="0" y="0"/>
              <a:ext cx="73457713" cy="13716001"/>
              <a:chOff x="0" y="0"/>
              <a:chExt cx="73457711" cy="13716000"/>
            </a:xfrm>
          </p:grpSpPr>
          <p:grpSp>
            <p:nvGrpSpPr>
              <p:cNvPr id="270" name="Group"/>
              <p:cNvGrpSpPr/>
              <p:nvPr/>
            </p:nvGrpSpPr>
            <p:grpSpPr>
              <a:xfrm>
                <a:off x="0" y="0"/>
                <a:ext cx="52468147" cy="13716001"/>
                <a:chOff x="0" y="0"/>
                <a:chExt cx="52468146" cy="13716000"/>
              </a:xfrm>
            </p:grpSpPr>
            <p:grpSp>
              <p:nvGrpSpPr>
                <p:cNvPr id="267" name="Group"/>
                <p:cNvGrpSpPr/>
                <p:nvPr/>
              </p:nvGrpSpPr>
              <p:grpSpPr>
                <a:xfrm>
                  <a:off x="0" y="0"/>
                  <a:ext cx="31558933" cy="13716001"/>
                  <a:chOff x="0" y="0"/>
                  <a:chExt cx="31558933" cy="13716000"/>
                </a:xfrm>
              </p:grpSpPr>
              <p:pic>
                <p:nvPicPr>
                  <p:cNvPr id="264"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265"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266"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268"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269"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271"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272"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274"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275"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277" name="AFLIBERCEPT 2MG"/>
          <p:cNvSpPr txBox="1"/>
          <p:nvPr/>
        </p:nvSpPr>
        <p:spPr>
          <a:xfrm rot="16200000">
            <a:off x="6478254" y="6064250"/>
            <a:ext cx="8598695"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278" name="20/80"/>
          <p:cNvSpPr txBox="1"/>
          <p:nvPr/>
        </p:nvSpPr>
        <p:spPr>
          <a:xfrm>
            <a:off x="1456469"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20/80</a:t>
            </a:r>
          </a:p>
        </p:txBody>
      </p:sp>
      <p:sp>
        <p:nvSpPr>
          <p:cNvPr id="279" name="20/4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20/40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3" name="Group"/>
          <p:cNvGrpSpPr/>
          <p:nvPr/>
        </p:nvGrpSpPr>
        <p:grpSpPr>
          <a:xfrm>
            <a:off x="-21083587" y="-1"/>
            <a:ext cx="94327657" cy="13716001"/>
            <a:chOff x="0" y="0"/>
            <a:chExt cx="94327656" cy="13716000"/>
          </a:xfrm>
        </p:grpSpPr>
        <p:grpSp>
          <p:nvGrpSpPr>
            <p:cNvPr id="290" name="Group"/>
            <p:cNvGrpSpPr/>
            <p:nvPr/>
          </p:nvGrpSpPr>
          <p:grpSpPr>
            <a:xfrm>
              <a:off x="0" y="0"/>
              <a:ext cx="73457713" cy="13716001"/>
              <a:chOff x="0" y="0"/>
              <a:chExt cx="73457711" cy="13716000"/>
            </a:xfrm>
          </p:grpSpPr>
          <p:grpSp>
            <p:nvGrpSpPr>
              <p:cNvPr id="287" name="Group"/>
              <p:cNvGrpSpPr/>
              <p:nvPr/>
            </p:nvGrpSpPr>
            <p:grpSpPr>
              <a:xfrm>
                <a:off x="0" y="0"/>
                <a:ext cx="52468147" cy="13716001"/>
                <a:chOff x="0" y="0"/>
                <a:chExt cx="52468146" cy="13716000"/>
              </a:xfrm>
            </p:grpSpPr>
            <p:grpSp>
              <p:nvGrpSpPr>
                <p:cNvPr id="284" name="Group"/>
                <p:cNvGrpSpPr/>
                <p:nvPr/>
              </p:nvGrpSpPr>
              <p:grpSpPr>
                <a:xfrm>
                  <a:off x="0" y="0"/>
                  <a:ext cx="31558933" cy="13716001"/>
                  <a:chOff x="0" y="0"/>
                  <a:chExt cx="31558933" cy="13716000"/>
                </a:xfrm>
              </p:grpSpPr>
              <p:pic>
                <p:nvPicPr>
                  <p:cNvPr id="281"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282"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283"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285"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286"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288"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289"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291"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292"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294" name="AFLIBERCEPT 2MG"/>
          <p:cNvSpPr txBox="1"/>
          <p:nvPr/>
        </p:nvSpPr>
        <p:spPr>
          <a:xfrm rot="16200000">
            <a:off x="6478254" y="6064250"/>
            <a:ext cx="8598695"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295" name="20/40"/>
          <p:cNvSpPr txBox="1"/>
          <p:nvPr/>
        </p:nvSpPr>
        <p:spPr>
          <a:xfrm>
            <a:off x="1456469"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20/40</a:t>
            </a:r>
          </a:p>
        </p:txBody>
      </p:sp>
      <p:sp>
        <p:nvSpPr>
          <p:cNvPr id="296" name="20/3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20/30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0" name="Group"/>
          <p:cNvGrpSpPr/>
          <p:nvPr/>
        </p:nvGrpSpPr>
        <p:grpSpPr>
          <a:xfrm>
            <a:off x="-31607029" y="0"/>
            <a:ext cx="94327658" cy="13716001"/>
            <a:chOff x="0" y="0"/>
            <a:chExt cx="94327656" cy="13716000"/>
          </a:xfrm>
        </p:grpSpPr>
        <p:grpSp>
          <p:nvGrpSpPr>
            <p:cNvPr id="307" name="Group"/>
            <p:cNvGrpSpPr/>
            <p:nvPr/>
          </p:nvGrpSpPr>
          <p:grpSpPr>
            <a:xfrm>
              <a:off x="0" y="0"/>
              <a:ext cx="73457713" cy="13716001"/>
              <a:chOff x="0" y="0"/>
              <a:chExt cx="73457711" cy="13716000"/>
            </a:xfrm>
          </p:grpSpPr>
          <p:grpSp>
            <p:nvGrpSpPr>
              <p:cNvPr id="304" name="Group"/>
              <p:cNvGrpSpPr/>
              <p:nvPr/>
            </p:nvGrpSpPr>
            <p:grpSpPr>
              <a:xfrm>
                <a:off x="0" y="0"/>
                <a:ext cx="52468147" cy="13716001"/>
                <a:chOff x="0" y="0"/>
                <a:chExt cx="52468146" cy="13716000"/>
              </a:xfrm>
            </p:grpSpPr>
            <p:grpSp>
              <p:nvGrpSpPr>
                <p:cNvPr id="301" name="Group"/>
                <p:cNvGrpSpPr/>
                <p:nvPr/>
              </p:nvGrpSpPr>
              <p:grpSpPr>
                <a:xfrm>
                  <a:off x="0" y="0"/>
                  <a:ext cx="31558933" cy="13716001"/>
                  <a:chOff x="0" y="0"/>
                  <a:chExt cx="31558933" cy="13716000"/>
                </a:xfrm>
              </p:grpSpPr>
              <p:pic>
                <p:nvPicPr>
                  <p:cNvPr id="298"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299"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300"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302"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303"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305"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306"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308"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309"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311" name="AFLIBERCEPT 2MG"/>
          <p:cNvSpPr txBox="1"/>
          <p:nvPr/>
        </p:nvSpPr>
        <p:spPr>
          <a:xfrm rot="16200000">
            <a:off x="6478254" y="6064250"/>
            <a:ext cx="8598695"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312" name="Rectangle"/>
          <p:cNvSpPr/>
          <p:nvPr/>
        </p:nvSpPr>
        <p:spPr>
          <a:xfrm>
            <a:off x="14117687" y="957384"/>
            <a:ext cx="2420521"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313" name="5.5 WEEKS"/>
          <p:cNvSpPr txBox="1"/>
          <p:nvPr/>
        </p:nvSpPr>
        <p:spPr>
          <a:xfrm>
            <a:off x="13728700" y="119129"/>
            <a:ext cx="3198495"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5.5 WEEKS</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 grpId="2" animBg="1" advAuto="0"/>
      <p:bldP spid="313" grpId="1" animBg="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7" name="Group"/>
          <p:cNvGrpSpPr/>
          <p:nvPr/>
        </p:nvGrpSpPr>
        <p:grpSpPr>
          <a:xfrm>
            <a:off x="-42191474" y="-1"/>
            <a:ext cx="94327657" cy="13716001"/>
            <a:chOff x="0" y="0"/>
            <a:chExt cx="94327656" cy="13716000"/>
          </a:xfrm>
        </p:grpSpPr>
        <p:grpSp>
          <p:nvGrpSpPr>
            <p:cNvPr id="324" name="Group"/>
            <p:cNvGrpSpPr/>
            <p:nvPr/>
          </p:nvGrpSpPr>
          <p:grpSpPr>
            <a:xfrm>
              <a:off x="0" y="0"/>
              <a:ext cx="73457713" cy="13716001"/>
              <a:chOff x="0" y="0"/>
              <a:chExt cx="73457711" cy="13716000"/>
            </a:xfrm>
          </p:grpSpPr>
          <p:grpSp>
            <p:nvGrpSpPr>
              <p:cNvPr id="321" name="Group"/>
              <p:cNvGrpSpPr/>
              <p:nvPr/>
            </p:nvGrpSpPr>
            <p:grpSpPr>
              <a:xfrm>
                <a:off x="0" y="0"/>
                <a:ext cx="52468147" cy="13716001"/>
                <a:chOff x="0" y="0"/>
                <a:chExt cx="52468146" cy="13716000"/>
              </a:xfrm>
            </p:grpSpPr>
            <p:grpSp>
              <p:nvGrpSpPr>
                <p:cNvPr id="318" name="Group"/>
                <p:cNvGrpSpPr/>
                <p:nvPr/>
              </p:nvGrpSpPr>
              <p:grpSpPr>
                <a:xfrm>
                  <a:off x="0" y="0"/>
                  <a:ext cx="31558933" cy="13716001"/>
                  <a:chOff x="0" y="0"/>
                  <a:chExt cx="31558933" cy="13716000"/>
                </a:xfrm>
              </p:grpSpPr>
              <p:pic>
                <p:nvPicPr>
                  <p:cNvPr id="315"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316"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317"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319"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320"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322"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323"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325"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326"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328" name="AFLIBERCEPT 2MG"/>
          <p:cNvSpPr txBox="1"/>
          <p:nvPr/>
        </p:nvSpPr>
        <p:spPr>
          <a:xfrm rot="16200000">
            <a:off x="6478254" y="6064250"/>
            <a:ext cx="8598695"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329" name="Rectangle"/>
          <p:cNvSpPr/>
          <p:nvPr/>
        </p:nvSpPr>
        <p:spPr>
          <a:xfrm>
            <a:off x="14117687" y="957384"/>
            <a:ext cx="2420521"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330" name="8 WEEKS"/>
          <p:cNvSpPr txBox="1"/>
          <p:nvPr/>
        </p:nvSpPr>
        <p:spPr>
          <a:xfrm>
            <a:off x="13976350" y="119129"/>
            <a:ext cx="2703195"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8 WEEKS</a:t>
            </a:r>
          </a:p>
        </p:txBody>
      </p:sp>
      <p:sp>
        <p:nvSpPr>
          <p:cNvPr id="331" name="20/30"/>
          <p:cNvSpPr txBox="1"/>
          <p:nvPr/>
        </p:nvSpPr>
        <p:spPr>
          <a:xfrm>
            <a:off x="1212447" y="5582329"/>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20/30</a:t>
            </a:r>
          </a:p>
        </p:txBody>
      </p:sp>
      <p:sp>
        <p:nvSpPr>
          <p:cNvPr id="332" name="20/30"/>
          <p:cNvSpPr txBox="1"/>
          <p:nvPr/>
        </p:nvSpPr>
        <p:spPr>
          <a:xfrm>
            <a:off x="11771380" y="5582329"/>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20/30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9" grpId="2" animBg="1" advAuto="0"/>
      <p:bldP spid="330" grpId="1" animBg="1" advAuto="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6" name="Group"/>
          <p:cNvGrpSpPr/>
          <p:nvPr/>
        </p:nvGrpSpPr>
        <p:grpSpPr>
          <a:xfrm>
            <a:off x="-52501397" y="0"/>
            <a:ext cx="94327658" cy="13716001"/>
            <a:chOff x="0" y="0"/>
            <a:chExt cx="94327656" cy="13716000"/>
          </a:xfrm>
        </p:grpSpPr>
        <p:grpSp>
          <p:nvGrpSpPr>
            <p:cNvPr id="343" name="Group"/>
            <p:cNvGrpSpPr/>
            <p:nvPr/>
          </p:nvGrpSpPr>
          <p:grpSpPr>
            <a:xfrm>
              <a:off x="0" y="0"/>
              <a:ext cx="73457713" cy="13716001"/>
              <a:chOff x="0" y="0"/>
              <a:chExt cx="73457711" cy="13716000"/>
            </a:xfrm>
          </p:grpSpPr>
          <p:grpSp>
            <p:nvGrpSpPr>
              <p:cNvPr id="340" name="Group"/>
              <p:cNvGrpSpPr/>
              <p:nvPr/>
            </p:nvGrpSpPr>
            <p:grpSpPr>
              <a:xfrm>
                <a:off x="0" y="0"/>
                <a:ext cx="52468147" cy="13716001"/>
                <a:chOff x="0" y="0"/>
                <a:chExt cx="52468146" cy="13716000"/>
              </a:xfrm>
            </p:grpSpPr>
            <p:grpSp>
              <p:nvGrpSpPr>
                <p:cNvPr id="337" name="Group"/>
                <p:cNvGrpSpPr/>
                <p:nvPr/>
              </p:nvGrpSpPr>
              <p:grpSpPr>
                <a:xfrm>
                  <a:off x="0" y="0"/>
                  <a:ext cx="31558933" cy="13716001"/>
                  <a:chOff x="0" y="0"/>
                  <a:chExt cx="31558933" cy="13716000"/>
                </a:xfrm>
              </p:grpSpPr>
              <p:pic>
                <p:nvPicPr>
                  <p:cNvPr id="334"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335"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336"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338"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339"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341"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342"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344"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345"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347" name="AFLIBERCEPT 8MG"/>
          <p:cNvSpPr txBox="1"/>
          <p:nvPr/>
        </p:nvSpPr>
        <p:spPr>
          <a:xfrm rot="16200000">
            <a:off x="6458311" y="6044307"/>
            <a:ext cx="8638581" cy="158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348" name="Rectangle"/>
          <p:cNvSpPr/>
          <p:nvPr/>
        </p:nvSpPr>
        <p:spPr>
          <a:xfrm>
            <a:off x="14330491" y="957384"/>
            <a:ext cx="2207717"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349" name="5 WEEKS"/>
          <p:cNvSpPr txBox="1"/>
          <p:nvPr/>
        </p:nvSpPr>
        <p:spPr>
          <a:xfrm>
            <a:off x="14082751" y="119129"/>
            <a:ext cx="270319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5 WEEKS</a:t>
            </a:r>
          </a:p>
        </p:txBody>
      </p:sp>
      <p:sp>
        <p:nvSpPr>
          <p:cNvPr id="350" name="20/30"/>
          <p:cNvSpPr txBox="1"/>
          <p:nvPr/>
        </p:nvSpPr>
        <p:spPr>
          <a:xfrm>
            <a:off x="1456469"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20/30</a:t>
            </a:r>
          </a:p>
        </p:txBody>
      </p:sp>
      <p:sp>
        <p:nvSpPr>
          <p:cNvPr id="351" name="20/2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4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 grpId="2" animBg="1" advAuto="0"/>
      <p:bldP spid="349" grpId="1" animBg="1" advAuto="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5" name="Group"/>
          <p:cNvGrpSpPr/>
          <p:nvPr/>
        </p:nvGrpSpPr>
        <p:grpSpPr>
          <a:xfrm>
            <a:off x="-63024835" y="0"/>
            <a:ext cx="94327657" cy="13716001"/>
            <a:chOff x="0" y="0"/>
            <a:chExt cx="94327656" cy="13716000"/>
          </a:xfrm>
        </p:grpSpPr>
        <p:grpSp>
          <p:nvGrpSpPr>
            <p:cNvPr id="362" name="Group"/>
            <p:cNvGrpSpPr/>
            <p:nvPr/>
          </p:nvGrpSpPr>
          <p:grpSpPr>
            <a:xfrm>
              <a:off x="0" y="0"/>
              <a:ext cx="73457713" cy="13716001"/>
              <a:chOff x="0" y="0"/>
              <a:chExt cx="73457711" cy="13716000"/>
            </a:xfrm>
          </p:grpSpPr>
          <p:grpSp>
            <p:nvGrpSpPr>
              <p:cNvPr id="359" name="Group"/>
              <p:cNvGrpSpPr/>
              <p:nvPr/>
            </p:nvGrpSpPr>
            <p:grpSpPr>
              <a:xfrm>
                <a:off x="0" y="0"/>
                <a:ext cx="52468147" cy="13716001"/>
                <a:chOff x="0" y="0"/>
                <a:chExt cx="52468146" cy="13716000"/>
              </a:xfrm>
            </p:grpSpPr>
            <p:grpSp>
              <p:nvGrpSpPr>
                <p:cNvPr id="356" name="Group"/>
                <p:cNvGrpSpPr/>
                <p:nvPr/>
              </p:nvGrpSpPr>
              <p:grpSpPr>
                <a:xfrm>
                  <a:off x="0" y="0"/>
                  <a:ext cx="31558933" cy="13716001"/>
                  <a:chOff x="0" y="0"/>
                  <a:chExt cx="31558933" cy="13716000"/>
                </a:xfrm>
              </p:grpSpPr>
              <p:pic>
                <p:nvPicPr>
                  <p:cNvPr id="353"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354"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355"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357"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358"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360"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361"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363"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364"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366" name="AFLIBERCEPT 8MG"/>
          <p:cNvSpPr txBox="1"/>
          <p:nvPr/>
        </p:nvSpPr>
        <p:spPr>
          <a:xfrm rot="16200000">
            <a:off x="6458311" y="6044307"/>
            <a:ext cx="8638581" cy="158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367" name="Rectangle"/>
          <p:cNvSpPr/>
          <p:nvPr/>
        </p:nvSpPr>
        <p:spPr>
          <a:xfrm>
            <a:off x="14117687" y="957384"/>
            <a:ext cx="2420521"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368" name="8 WEEKS"/>
          <p:cNvSpPr txBox="1"/>
          <p:nvPr/>
        </p:nvSpPr>
        <p:spPr>
          <a:xfrm>
            <a:off x="13976350" y="119129"/>
            <a:ext cx="2703195"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8 WEEKS</a:t>
            </a:r>
          </a:p>
        </p:txBody>
      </p:sp>
      <p:sp>
        <p:nvSpPr>
          <p:cNvPr id="369" name="20/2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
        <p:nvSpPr>
          <p:cNvPr id="370" name="20/20"/>
          <p:cNvSpPr txBox="1"/>
          <p:nvPr/>
        </p:nvSpPr>
        <p:spPr>
          <a:xfrm>
            <a:off x="1435944"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7" grpId="2" animBg="1" advAuto="0"/>
      <p:bldP spid="368" grpId="1" animBg="1" advAuto="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384" name="Group"/>
          <p:cNvGrpSpPr/>
          <p:nvPr/>
        </p:nvGrpSpPr>
        <p:grpSpPr>
          <a:xfrm>
            <a:off x="-73426265" y="-19943"/>
            <a:ext cx="94327657" cy="13716001"/>
            <a:chOff x="0" y="0"/>
            <a:chExt cx="94327656" cy="13716000"/>
          </a:xfrm>
        </p:grpSpPr>
        <p:grpSp>
          <p:nvGrpSpPr>
            <p:cNvPr id="381" name="Group"/>
            <p:cNvGrpSpPr/>
            <p:nvPr/>
          </p:nvGrpSpPr>
          <p:grpSpPr>
            <a:xfrm>
              <a:off x="0" y="0"/>
              <a:ext cx="73457713" cy="13716001"/>
              <a:chOff x="0" y="0"/>
              <a:chExt cx="73457711" cy="13716000"/>
            </a:xfrm>
          </p:grpSpPr>
          <p:grpSp>
            <p:nvGrpSpPr>
              <p:cNvPr id="378" name="Group"/>
              <p:cNvGrpSpPr/>
              <p:nvPr/>
            </p:nvGrpSpPr>
            <p:grpSpPr>
              <a:xfrm>
                <a:off x="0" y="0"/>
                <a:ext cx="52468147" cy="13716001"/>
                <a:chOff x="0" y="0"/>
                <a:chExt cx="52468146" cy="13716000"/>
              </a:xfrm>
            </p:grpSpPr>
            <p:grpSp>
              <p:nvGrpSpPr>
                <p:cNvPr id="375" name="Group"/>
                <p:cNvGrpSpPr/>
                <p:nvPr/>
              </p:nvGrpSpPr>
              <p:grpSpPr>
                <a:xfrm>
                  <a:off x="0" y="0"/>
                  <a:ext cx="31558933" cy="13716001"/>
                  <a:chOff x="0" y="0"/>
                  <a:chExt cx="31558933" cy="13716000"/>
                </a:xfrm>
              </p:grpSpPr>
              <p:pic>
                <p:nvPicPr>
                  <p:cNvPr id="372"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2"/>
                  <a:stretch>
                    <a:fillRect/>
                  </a:stretch>
                </p:blipFill>
                <p:spPr>
                  <a:xfrm>
                    <a:off x="0" y="0"/>
                    <a:ext cx="10598728" cy="13716000"/>
                  </a:xfrm>
                  <a:prstGeom prst="rect">
                    <a:avLst/>
                  </a:prstGeom>
                  <a:ln w="12700" cap="flat">
                    <a:noFill/>
                    <a:miter lim="400000"/>
                  </a:ln>
                  <a:effectLst/>
                </p:spPr>
              </p:pic>
              <p:pic>
                <p:nvPicPr>
                  <p:cNvPr id="373"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3"/>
                  <a:stretch>
                    <a:fillRect/>
                  </a:stretch>
                </p:blipFill>
                <p:spPr>
                  <a:xfrm>
                    <a:off x="10553233" y="0"/>
                    <a:ext cx="10598728" cy="13716001"/>
                  </a:xfrm>
                  <a:prstGeom prst="rect">
                    <a:avLst/>
                  </a:prstGeom>
                  <a:ln w="12700" cap="flat">
                    <a:noFill/>
                    <a:miter lim="400000"/>
                  </a:ln>
                  <a:effectLst/>
                </p:spPr>
              </p:pic>
              <p:pic>
                <p:nvPicPr>
                  <p:cNvPr id="374"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4"/>
                  <a:stretch>
                    <a:fillRect/>
                  </a:stretch>
                </p:blipFill>
                <p:spPr>
                  <a:xfrm>
                    <a:off x="20960205" y="0"/>
                    <a:ext cx="10598729" cy="13716001"/>
                  </a:xfrm>
                  <a:prstGeom prst="rect">
                    <a:avLst/>
                  </a:prstGeom>
                  <a:ln w="12700" cap="flat">
                    <a:noFill/>
                    <a:miter lim="400000"/>
                  </a:ln>
                  <a:effectLst/>
                </p:spPr>
              </p:pic>
            </p:grpSp>
            <p:pic>
              <p:nvPicPr>
                <p:cNvPr id="376"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5"/>
                <a:stretch>
                  <a:fillRect/>
                </a:stretch>
              </p:blipFill>
              <p:spPr>
                <a:xfrm>
                  <a:off x="31495274" y="0"/>
                  <a:ext cx="10598728" cy="13716000"/>
                </a:xfrm>
                <a:prstGeom prst="rect">
                  <a:avLst/>
                </a:prstGeom>
                <a:ln w="12700" cap="flat">
                  <a:noFill/>
                  <a:miter lim="400000"/>
                </a:ln>
                <a:effectLst/>
              </p:spPr>
            </p:pic>
            <p:pic>
              <p:nvPicPr>
                <p:cNvPr id="377"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6"/>
                <a:stretch>
                  <a:fillRect/>
                </a:stretch>
              </p:blipFill>
              <p:spPr>
                <a:xfrm>
                  <a:off x="41869419" y="0"/>
                  <a:ext cx="10598729" cy="13716001"/>
                </a:xfrm>
                <a:prstGeom prst="rect">
                  <a:avLst/>
                </a:prstGeom>
                <a:ln w="12700" cap="flat">
                  <a:noFill/>
                  <a:miter lim="400000"/>
                </a:ln>
                <a:effectLst/>
              </p:spPr>
            </p:pic>
          </p:grpSp>
          <p:pic>
            <p:nvPicPr>
              <p:cNvPr id="379"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7"/>
              <a:stretch>
                <a:fillRect/>
              </a:stretch>
            </p:blipFill>
            <p:spPr>
              <a:xfrm>
                <a:off x="52409061" y="0"/>
                <a:ext cx="10598728" cy="13716001"/>
              </a:xfrm>
              <a:prstGeom prst="rect">
                <a:avLst/>
              </a:prstGeom>
              <a:ln w="12700" cap="flat">
                <a:noFill/>
                <a:miter lim="400000"/>
              </a:ln>
              <a:effectLst/>
            </p:spPr>
          </p:pic>
          <p:pic>
            <p:nvPicPr>
              <p:cNvPr id="380"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8"/>
              <a:stretch>
                <a:fillRect/>
              </a:stretch>
            </p:blipFill>
            <p:spPr>
              <a:xfrm>
                <a:off x="62858984" y="0"/>
                <a:ext cx="10598729" cy="13716001"/>
              </a:xfrm>
              <a:prstGeom prst="rect">
                <a:avLst/>
              </a:prstGeom>
              <a:ln w="12700" cap="flat">
                <a:noFill/>
                <a:miter lim="400000"/>
              </a:ln>
              <a:effectLst/>
            </p:spPr>
          </p:pic>
        </p:grpSp>
        <p:pic>
          <p:nvPicPr>
            <p:cNvPr id="382"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9"/>
            <a:stretch>
              <a:fillRect/>
            </a:stretch>
          </p:blipFill>
          <p:spPr>
            <a:xfrm>
              <a:off x="73235157" y="0"/>
              <a:ext cx="10598729" cy="13716001"/>
            </a:xfrm>
            <a:prstGeom prst="rect">
              <a:avLst/>
            </a:prstGeom>
            <a:ln w="12700" cap="flat">
              <a:noFill/>
              <a:miter lim="400000"/>
            </a:ln>
            <a:effectLst/>
          </p:spPr>
        </p:pic>
        <p:pic>
          <p:nvPicPr>
            <p:cNvPr id="383"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0"/>
            <a:stretch>
              <a:fillRect/>
            </a:stretch>
          </p:blipFill>
          <p:spPr>
            <a:xfrm>
              <a:off x="83728929" y="0"/>
              <a:ext cx="10598729" cy="13716001"/>
            </a:xfrm>
            <a:prstGeom prst="rect">
              <a:avLst/>
            </a:prstGeom>
            <a:ln w="12700" cap="flat">
              <a:noFill/>
              <a:miter lim="400000"/>
            </a:ln>
            <a:effectLst/>
          </p:spPr>
        </p:pic>
      </p:grpSp>
      <p:sp>
        <p:nvSpPr>
          <p:cNvPr id="385" name="AFLIBERCEPT 8MG"/>
          <p:cNvSpPr txBox="1"/>
          <p:nvPr/>
        </p:nvSpPr>
        <p:spPr>
          <a:xfrm rot="16200000">
            <a:off x="6458311" y="6044307"/>
            <a:ext cx="8638581" cy="158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386" name="Rectangle"/>
          <p:cNvSpPr/>
          <p:nvPr/>
        </p:nvSpPr>
        <p:spPr>
          <a:xfrm>
            <a:off x="14117687" y="957384"/>
            <a:ext cx="2420521"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387" name="8 WEEKS"/>
          <p:cNvSpPr txBox="1"/>
          <p:nvPr/>
        </p:nvSpPr>
        <p:spPr>
          <a:xfrm>
            <a:off x="13976350" y="119129"/>
            <a:ext cx="2703195"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8 WEEKS</a:t>
            </a:r>
          </a:p>
        </p:txBody>
      </p:sp>
      <p:sp>
        <p:nvSpPr>
          <p:cNvPr id="388" name="20/2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
        <p:nvSpPr>
          <p:cNvPr id="389" name="20/20"/>
          <p:cNvSpPr txBox="1"/>
          <p:nvPr/>
        </p:nvSpPr>
        <p:spPr>
          <a:xfrm>
            <a:off x="1435944"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8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6" grpId="2" animBg="1" advAuto="0"/>
      <p:bldP spid="387" grpId="1" animBg="1" advAuto="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91" name="Guthrie_Tom__130762_19540318_Male_Macular Cube 512x128_20240510112332_OS_Macular Thickness Analysis_20240510125831.pdf" descr="Guthrie_Tom__130762_19540318_Male_Macular Cube 512x128_20240510112332_OS_Macular Thickness Analysis_20240510125831.pdf"/>
          <p:cNvPicPr>
            <a:picLocks noChangeAspect="1"/>
          </p:cNvPicPr>
          <p:nvPr/>
        </p:nvPicPr>
        <p:blipFill>
          <a:blip r:embed="rId2"/>
          <a:stretch>
            <a:fillRect/>
          </a:stretch>
        </p:blipFill>
        <p:spPr>
          <a:xfrm>
            <a:off x="10206454" y="-38581"/>
            <a:ext cx="10658352" cy="13793162"/>
          </a:xfrm>
          <a:prstGeom prst="rect">
            <a:avLst/>
          </a:prstGeom>
          <a:ln w="12700">
            <a:miter lim="400000"/>
          </a:ln>
        </p:spPr>
      </p:pic>
      <p:grpSp>
        <p:nvGrpSpPr>
          <p:cNvPr id="404" name="Group"/>
          <p:cNvGrpSpPr/>
          <p:nvPr/>
        </p:nvGrpSpPr>
        <p:grpSpPr>
          <a:xfrm>
            <a:off x="-84008280" y="-1"/>
            <a:ext cx="94327658" cy="13716001"/>
            <a:chOff x="0" y="0"/>
            <a:chExt cx="94327656" cy="13716000"/>
          </a:xfrm>
        </p:grpSpPr>
        <p:grpSp>
          <p:nvGrpSpPr>
            <p:cNvPr id="401" name="Group"/>
            <p:cNvGrpSpPr/>
            <p:nvPr/>
          </p:nvGrpSpPr>
          <p:grpSpPr>
            <a:xfrm>
              <a:off x="0" y="0"/>
              <a:ext cx="73457713" cy="13716001"/>
              <a:chOff x="0" y="0"/>
              <a:chExt cx="73457711" cy="13716000"/>
            </a:xfrm>
          </p:grpSpPr>
          <p:grpSp>
            <p:nvGrpSpPr>
              <p:cNvPr id="398" name="Group"/>
              <p:cNvGrpSpPr/>
              <p:nvPr/>
            </p:nvGrpSpPr>
            <p:grpSpPr>
              <a:xfrm>
                <a:off x="0" y="0"/>
                <a:ext cx="52468147" cy="13716001"/>
                <a:chOff x="0" y="0"/>
                <a:chExt cx="52468146" cy="13716000"/>
              </a:xfrm>
            </p:grpSpPr>
            <p:grpSp>
              <p:nvGrpSpPr>
                <p:cNvPr id="395" name="Group"/>
                <p:cNvGrpSpPr/>
                <p:nvPr/>
              </p:nvGrpSpPr>
              <p:grpSpPr>
                <a:xfrm>
                  <a:off x="0" y="0"/>
                  <a:ext cx="31558933" cy="13716001"/>
                  <a:chOff x="0" y="0"/>
                  <a:chExt cx="31558933" cy="13716000"/>
                </a:xfrm>
              </p:grpSpPr>
              <p:pic>
                <p:nvPicPr>
                  <p:cNvPr id="392" name="Guthrie_Tom__130762_19540318_Male_Macular Cube 512x128_20230329092419_OS_Macular Thickness Analysis_20240301124653.png" descr="Guthrie_Tom__130762_19540318_Male_Macular Cube 512x128_20230329092419_OS_Macular Thickness Analysis_20240301124653.png"/>
                  <p:cNvPicPr>
                    <a:picLocks noChangeAspect="1"/>
                  </p:cNvPicPr>
                  <p:nvPr/>
                </p:nvPicPr>
                <p:blipFill>
                  <a:blip r:embed="rId3"/>
                  <a:stretch>
                    <a:fillRect/>
                  </a:stretch>
                </p:blipFill>
                <p:spPr>
                  <a:xfrm>
                    <a:off x="0" y="0"/>
                    <a:ext cx="10598728" cy="13716000"/>
                  </a:xfrm>
                  <a:prstGeom prst="rect">
                    <a:avLst/>
                  </a:prstGeom>
                  <a:ln w="12700" cap="flat">
                    <a:noFill/>
                    <a:miter lim="400000"/>
                  </a:ln>
                  <a:effectLst/>
                </p:spPr>
              </p:pic>
              <p:pic>
                <p:nvPicPr>
                  <p:cNvPr id="393" name="Guthrie_Tom__130762_19540318_Male_Macular Cube 512x128_20230428090935_OS_Macular Thickness Analysis_20240301124712.png" descr="Guthrie_Tom__130762_19540318_Male_Macular Cube 512x128_20230428090935_OS_Macular Thickness Analysis_20240301124712.png"/>
                  <p:cNvPicPr>
                    <a:picLocks noChangeAspect="1"/>
                  </p:cNvPicPr>
                  <p:nvPr/>
                </p:nvPicPr>
                <p:blipFill>
                  <a:blip r:embed="rId4"/>
                  <a:stretch>
                    <a:fillRect/>
                  </a:stretch>
                </p:blipFill>
                <p:spPr>
                  <a:xfrm>
                    <a:off x="10553233" y="0"/>
                    <a:ext cx="10598728" cy="13716001"/>
                  </a:xfrm>
                  <a:prstGeom prst="rect">
                    <a:avLst/>
                  </a:prstGeom>
                  <a:ln w="12700" cap="flat">
                    <a:noFill/>
                    <a:miter lim="400000"/>
                  </a:ln>
                  <a:effectLst/>
                </p:spPr>
              </p:pic>
              <p:pic>
                <p:nvPicPr>
                  <p:cNvPr id="394" name="Guthrie_Tom__130762_19540318_Male_Macular Cube 512x128_20230530085100_OS_Macular Thickness Analysis_20240301124734.png" descr="Guthrie_Tom__130762_19540318_Male_Macular Cube 512x128_20230530085100_OS_Macular Thickness Analysis_20240301124734.png"/>
                  <p:cNvPicPr>
                    <a:picLocks noChangeAspect="1"/>
                  </p:cNvPicPr>
                  <p:nvPr/>
                </p:nvPicPr>
                <p:blipFill>
                  <a:blip r:embed="rId5"/>
                  <a:stretch>
                    <a:fillRect/>
                  </a:stretch>
                </p:blipFill>
                <p:spPr>
                  <a:xfrm>
                    <a:off x="20960205" y="0"/>
                    <a:ext cx="10598729" cy="13716001"/>
                  </a:xfrm>
                  <a:prstGeom prst="rect">
                    <a:avLst/>
                  </a:prstGeom>
                  <a:ln w="12700" cap="flat">
                    <a:noFill/>
                    <a:miter lim="400000"/>
                  </a:ln>
                  <a:effectLst/>
                </p:spPr>
              </p:pic>
            </p:grpSp>
            <p:pic>
              <p:nvPicPr>
                <p:cNvPr id="396" name="Guthrie_Tom__130762_19540318_Male_Macular Cube 512x128_20230630083353_OS_Macular Thickness Analysis_20240301124806.png" descr="Guthrie_Tom__130762_19540318_Male_Macular Cube 512x128_20230630083353_OS_Macular Thickness Analysis_20240301124806.png"/>
                <p:cNvPicPr>
                  <a:picLocks noChangeAspect="1"/>
                </p:cNvPicPr>
                <p:nvPr/>
              </p:nvPicPr>
              <p:blipFill>
                <a:blip r:embed="rId6"/>
                <a:stretch>
                  <a:fillRect/>
                </a:stretch>
              </p:blipFill>
              <p:spPr>
                <a:xfrm>
                  <a:off x="31495274" y="0"/>
                  <a:ext cx="10598728" cy="13716000"/>
                </a:xfrm>
                <a:prstGeom prst="rect">
                  <a:avLst/>
                </a:prstGeom>
                <a:ln w="12700" cap="flat">
                  <a:noFill/>
                  <a:miter lim="400000"/>
                </a:ln>
                <a:effectLst/>
              </p:spPr>
            </p:pic>
            <p:pic>
              <p:nvPicPr>
                <p:cNvPr id="397" name="Guthrie_Tom__130762_19540318_Male_Macular Cube 512x128_20230811081947_OS_Macular Thickness Analysis_20240301124827.png" descr="Guthrie_Tom__130762_19540318_Male_Macular Cube 512x128_20230811081947_OS_Macular Thickness Analysis_20240301124827.png"/>
                <p:cNvPicPr>
                  <a:picLocks noChangeAspect="1"/>
                </p:cNvPicPr>
                <p:nvPr/>
              </p:nvPicPr>
              <p:blipFill>
                <a:blip r:embed="rId7"/>
                <a:stretch>
                  <a:fillRect/>
                </a:stretch>
              </p:blipFill>
              <p:spPr>
                <a:xfrm>
                  <a:off x="41869419" y="0"/>
                  <a:ext cx="10598729" cy="13716001"/>
                </a:xfrm>
                <a:prstGeom prst="rect">
                  <a:avLst/>
                </a:prstGeom>
                <a:ln w="12700" cap="flat">
                  <a:noFill/>
                  <a:miter lim="400000"/>
                </a:ln>
                <a:effectLst/>
              </p:spPr>
            </p:pic>
          </p:grpSp>
          <p:pic>
            <p:nvPicPr>
              <p:cNvPr id="399" name="Guthrie_Tom__130762_19540318_Male_Macular Cube 512x128_20231009085131_OS_Macular Thickness Analysis_20240301124901.png" descr="Guthrie_Tom__130762_19540318_Male_Macular Cube 512x128_20231009085131_OS_Macular Thickness Analysis_20240301124901.png"/>
              <p:cNvPicPr>
                <a:picLocks noChangeAspect="1"/>
              </p:cNvPicPr>
              <p:nvPr/>
            </p:nvPicPr>
            <p:blipFill>
              <a:blip r:embed="rId8"/>
              <a:stretch>
                <a:fillRect/>
              </a:stretch>
            </p:blipFill>
            <p:spPr>
              <a:xfrm>
                <a:off x="52409061" y="0"/>
                <a:ext cx="10598728" cy="13716001"/>
              </a:xfrm>
              <a:prstGeom prst="rect">
                <a:avLst/>
              </a:prstGeom>
              <a:ln w="12700" cap="flat">
                <a:noFill/>
                <a:miter lim="400000"/>
              </a:ln>
              <a:effectLst/>
            </p:spPr>
          </p:pic>
          <p:pic>
            <p:nvPicPr>
              <p:cNvPr id="400" name="Guthrie_Tom__130762_19540318_Male_Macular Cube 512x128_20231114073000_OS_Macular Thickness Analysis_20240301124919.png" descr="Guthrie_Tom__130762_19540318_Male_Macular Cube 512x128_20231114073000_OS_Macular Thickness Analysis_20240301124919.png"/>
              <p:cNvPicPr>
                <a:picLocks noChangeAspect="1"/>
              </p:cNvPicPr>
              <p:nvPr/>
            </p:nvPicPr>
            <p:blipFill>
              <a:blip r:embed="rId9"/>
              <a:stretch>
                <a:fillRect/>
              </a:stretch>
            </p:blipFill>
            <p:spPr>
              <a:xfrm>
                <a:off x="62858984" y="0"/>
                <a:ext cx="10598729" cy="13716001"/>
              </a:xfrm>
              <a:prstGeom prst="rect">
                <a:avLst/>
              </a:prstGeom>
              <a:ln w="12700" cap="flat">
                <a:noFill/>
                <a:miter lim="400000"/>
              </a:ln>
              <a:effectLst/>
            </p:spPr>
          </p:pic>
        </p:grpSp>
        <p:pic>
          <p:nvPicPr>
            <p:cNvPr id="402" name="Guthrie_Tom__130762_19540318_Male_Macular Cube 512x128_20240112072232_OS_Macular Thickness Analysis_20240301124947.png" descr="Guthrie_Tom__130762_19540318_Male_Macular Cube 512x128_20240112072232_OS_Macular Thickness Analysis_20240301124947.png"/>
            <p:cNvPicPr>
              <a:picLocks noChangeAspect="1"/>
            </p:cNvPicPr>
            <p:nvPr/>
          </p:nvPicPr>
          <p:blipFill>
            <a:blip r:embed="rId10"/>
            <a:stretch>
              <a:fillRect/>
            </a:stretch>
          </p:blipFill>
          <p:spPr>
            <a:xfrm>
              <a:off x="73235157" y="0"/>
              <a:ext cx="10598729" cy="13716001"/>
            </a:xfrm>
            <a:prstGeom prst="rect">
              <a:avLst/>
            </a:prstGeom>
            <a:ln w="12700" cap="flat">
              <a:noFill/>
              <a:miter lim="400000"/>
            </a:ln>
            <a:effectLst/>
          </p:spPr>
        </p:pic>
        <p:pic>
          <p:nvPicPr>
            <p:cNvPr id="403" name="Guthrie_Tom__130762_19540318_Male_Macular Cube 512x128_20240301100145_OS_Macular Thickness Analysis_20240301125010.png" descr="Guthrie_Tom__130762_19540318_Male_Macular Cube 512x128_20240301100145_OS_Macular Thickness Analysis_20240301125010.png"/>
            <p:cNvPicPr>
              <a:picLocks noChangeAspect="1"/>
            </p:cNvPicPr>
            <p:nvPr/>
          </p:nvPicPr>
          <p:blipFill>
            <a:blip r:embed="rId11"/>
            <a:stretch>
              <a:fillRect/>
            </a:stretch>
          </p:blipFill>
          <p:spPr>
            <a:xfrm>
              <a:off x="83728929" y="0"/>
              <a:ext cx="10598729" cy="13716001"/>
            </a:xfrm>
            <a:prstGeom prst="rect">
              <a:avLst/>
            </a:prstGeom>
            <a:ln w="12700" cap="flat">
              <a:noFill/>
              <a:miter lim="400000"/>
            </a:ln>
            <a:effectLst/>
          </p:spPr>
        </p:pic>
      </p:grpSp>
      <p:sp>
        <p:nvSpPr>
          <p:cNvPr id="405" name="AFLIBERCEPT 8MG"/>
          <p:cNvSpPr txBox="1"/>
          <p:nvPr/>
        </p:nvSpPr>
        <p:spPr>
          <a:xfrm rot="16200000">
            <a:off x="6458311" y="6044307"/>
            <a:ext cx="8638581" cy="158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406" name="Rectangle"/>
          <p:cNvSpPr/>
          <p:nvPr/>
        </p:nvSpPr>
        <p:spPr>
          <a:xfrm>
            <a:off x="14117687" y="957384"/>
            <a:ext cx="2420521" cy="998422"/>
          </a:xfrm>
          <a:prstGeom prst="rect">
            <a:avLst/>
          </a:prstGeom>
          <a:ln w="63500">
            <a:solidFill>
              <a:schemeClr val="accent5">
                <a:lumOff val="7000"/>
              </a:schemeClr>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
        <p:nvSpPr>
          <p:cNvPr id="407" name="9 WEEKS"/>
          <p:cNvSpPr txBox="1"/>
          <p:nvPr/>
        </p:nvSpPr>
        <p:spPr>
          <a:xfrm>
            <a:off x="13976350" y="119129"/>
            <a:ext cx="2703195"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a:solidFill>
                  <a:schemeClr val="accent5">
                    <a:lumOff val="7000"/>
                  </a:schemeClr>
                </a:solidFill>
              </a:defRPr>
            </a:lvl1pPr>
          </a:lstStyle>
          <a:p>
            <a:r>
              <a:t>9 WEEKS</a:t>
            </a:r>
          </a:p>
        </p:txBody>
      </p:sp>
      <p:sp>
        <p:nvSpPr>
          <p:cNvPr id="408" name="20/20"/>
          <p:cNvSpPr txBox="1"/>
          <p:nvPr/>
        </p:nvSpPr>
        <p:spPr>
          <a:xfrm>
            <a:off x="12015402"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
        <p:nvSpPr>
          <p:cNvPr id="409" name="20/20"/>
          <p:cNvSpPr txBox="1"/>
          <p:nvPr/>
        </p:nvSpPr>
        <p:spPr>
          <a:xfrm>
            <a:off x="1435944" y="5643334"/>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4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4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6" grpId="2" animBg="1" advAuto="0"/>
      <p:bldP spid="407" grpId="1" animBg="1" advAuto="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Treat it until it stops leaking or bleeding then find the right interval to keep it from leaking or bleeding"/>
          <p:cNvSpPr txBox="1">
            <a:spLocks noGrp="1"/>
          </p:cNvSpPr>
          <p:nvPr>
            <p:ph type="title"/>
          </p:nvPr>
        </p:nvSpPr>
        <p:spPr>
          <a:xfrm>
            <a:off x="922956" y="5295899"/>
            <a:ext cx="22538088" cy="3124201"/>
          </a:xfrm>
          <a:prstGeom prst="rect">
            <a:avLst/>
          </a:prstGeom>
        </p:spPr>
        <p:txBody>
          <a:bodyPr/>
          <a:lstStyle/>
          <a:p>
            <a:pPr defTabSz="561340">
              <a:defRPr sz="5848" spc="935"/>
            </a:pPr>
            <a:r>
              <a:t>Treat it until it </a:t>
            </a:r>
            <a:r>
              <a:rPr>
                <a:solidFill>
                  <a:schemeClr val="accent5">
                    <a:hueOff val="-129837"/>
                    <a:lumOff val="6998"/>
                  </a:schemeClr>
                </a:solidFill>
              </a:rPr>
              <a:t>stops</a:t>
            </a:r>
            <a:r>
              <a:t> </a:t>
            </a:r>
            <a:r>
              <a:rPr>
                <a:solidFill>
                  <a:schemeClr val="accent5">
                    <a:hueOff val="-129837"/>
                    <a:lumOff val="6998"/>
                  </a:schemeClr>
                </a:solidFill>
              </a:rPr>
              <a:t>leaking</a:t>
            </a:r>
            <a:r>
              <a:t> </a:t>
            </a:r>
            <a:r>
              <a:rPr>
                <a:solidFill>
                  <a:schemeClr val="accent5">
                    <a:hueOff val="-129837"/>
                    <a:lumOff val="6998"/>
                  </a:schemeClr>
                </a:solidFill>
              </a:rPr>
              <a:t>or</a:t>
            </a:r>
            <a:r>
              <a:t> </a:t>
            </a:r>
            <a:r>
              <a:rPr>
                <a:solidFill>
                  <a:schemeClr val="accent5">
                    <a:hueOff val="-129837"/>
                    <a:lumOff val="6998"/>
                  </a:schemeClr>
                </a:solidFill>
              </a:rPr>
              <a:t>bleeding</a:t>
            </a:r>
            <a:r>
              <a:t> then find the right </a:t>
            </a:r>
            <a:r>
              <a:rPr>
                <a:solidFill>
                  <a:srgbClr val="FFFB00"/>
                </a:solidFill>
              </a:rPr>
              <a:t>interval</a:t>
            </a:r>
            <a:r>
              <a:t> to keep it from leaking or bleeding</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 name="1. Stop activity…"/>
          <p:cNvSpPr txBox="1">
            <a:spLocks noGrp="1"/>
          </p:cNvSpPr>
          <p:nvPr>
            <p:ph type="title"/>
          </p:nvPr>
        </p:nvSpPr>
        <p:spPr>
          <a:prstGeom prst="rect">
            <a:avLst/>
          </a:prstGeom>
        </p:spPr>
        <p:txBody>
          <a:bodyPr/>
          <a:lstStyle/>
          <a:p>
            <a:r>
              <a:t>1. Stop activity</a:t>
            </a:r>
          </a:p>
          <a:p>
            <a:r>
              <a:t>2. Extend dosing</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 name="What is so complex?"/>
          <p:cNvSpPr txBox="1">
            <a:spLocks noGrp="1"/>
          </p:cNvSpPr>
          <p:nvPr>
            <p:ph type="title"/>
          </p:nvPr>
        </p:nvSpPr>
        <p:spPr>
          <a:prstGeom prst="rect">
            <a:avLst/>
          </a:prstGeom>
        </p:spPr>
        <p:txBody>
          <a:bodyPr/>
          <a:lstStyle/>
          <a:p>
            <a:r>
              <a:t>What is so complex?</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17" name="IMG_2698.heic" descr="IMG_2698.heic"/>
          <p:cNvPicPr>
            <a:picLocks noChangeAspect="1"/>
          </p:cNvPicPr>
          <p:nvPr/>
        </p:nvPicPr>
        <p:blipFill>
          <a:blip r:embed="rId2"/>
          <a:stretch>
            <a:fillRect/>
          </a:stretch>
        </p:blipFill>
        <p:spPr>
          <a:xfrm>
            <a:off x="52118" y="70841"/>
            <a:ext cx="5277052" cy="7036069"/>
          </a:xfrm>
          <a:prstGeom prst="rect">
            <a:avLst/>
          </a:prstGeom>
          <a:ln w="12700">
            <a:miter lim="400000"/>
          </a:ln>
        </p:spPr>
      </p:pic>
      <p:pic>
        <p:nvPicPr>
          <p:cNvPr id="418" name="GA Example.png" descr="GA Example.png"/>
          <p:cNvPicPr>
            <a:picLocks noChangeAspect="1"/>
          </p:cNvPicPr>
          <p:nvPr/>
        </p:nvPicPr>
        <p:blipFill>
          <a:blip r:embed="rId3"/>
          <a:stretch>
            <a:fillRect/>
          </a:stretch>
        </p:blipFill>
        <p:spPr>
          <a:xfrm>
            <a:off x="19185816" y="-76496"/>
            <a:ext cx="5498642" cy="7115889"/>
          </a:xfrm>
          <a:prstGeom prst="rect">
            <a:avLst/>
          </a:prstGeom>
          <a:ln w="12700">
            <a:miter lim="400000"/>
          </a:ln>
        </p:spPr>
      </p:pic>
      <p:pic>
        <p:nvPicPr>
          <p:cNvPr id="419" name="2024-06-07_05-43-36.png" descr="2024-06-07_05-43-36.png"/>
          <p:cNvPicPr>
            <a:picLocks noChangeAspect="1"/>
          </p:cNvPicPr>
          <p:nvPr/>
        </p:nvPicPr>
        <p:blipFill>
          <a:blip r:embed="rId4"/>
          <a:srcRect b="52724"/>
          <a:stretch>
            <a:fillRect/>
          </a:stretch>
        </p:blipFill>
        <p:spPr>
          <a:xfrm>
            <a:off x="4826438" y="30890"/>
            <a:ext cx="5357777" cy="7115890"/>
          </a:xfrm>
          <a:prstGeom prst="rect">
            <a:avLst/>
          </a:prstGeom>
          <a:ln w="12700">
            <a:miter lim="400000"/>
          </a:ln>
        </p:spPr>
      </p:pic>
      <p:pic>
        <p:nvPicPr>
          <p:cNvPr id="420" name="2024-06-07_05-45-39.png" descr="2024-06-07_05-45-39.png"/>
          <p:cNvPicPr>
            <a:picLocks noChangeAspect="1"/>
          </p:cNvPicPr>
          <p:nvPr/>
        </p:nvPicPr>
        <p:blipFill>
          <a:blip r:embed="rId5"/>
          <a:stretch>
            <a:fillRect/>
          </a:stretch>
        </p:blipFill>
        <p:spPr>
          <a:xfrm>
            <a:off x="95597" y="7140476"/>
            <a:ext cx="13640805" cy="7171971"/>
          </a:xfrm>
          <a:prstGeom prst="rect">
            <a:avLst/>
          </a:prstGeom>
          <a:ln w="12700">
            <a:miter lim="400000"/>
          </a:ln>
        </p:spPr>
      </p:pic>
      <p:pic>
        <p:nvPicPr>
          <p:cNvPr id="421" name="pasted-movie.png" descr="pasted-movie.png"/>
          <p:cNvPicPr>
            <a:picLocks noChangeAspect="1"/>
          </p:cNvPicPr>
          <p:nvPr/>
        </p:nvPicPr>
        <p:blipFill>
          <a:blip r:embed="rId6"/>
          <a:stretch>
            <a:fillRect/>
          </a:stretch>
        </p:blipFill>
        <p:spPr>
          <a:xfrm>
            <a:off x="7041311" y="7381621"/>
            <a:ext cx="6564946" cy="1360612"/>
          </a:xfrm>
          <a:prstGeom prst="rect">
            <a:avLst/>
          </a:prstGeom>
          <a:ln w="12700">
            <a:miter lim="400000"/>
          </a:ln>
        </p:spPr>
      </p:pic>
      <p:pic>
        <p:nvPicPr>
          <p:cNvPr id="422" name="pasted-movie.png" descr="pasted-movie.png"/>
          <p:cNvPicPr>
            <a:picLocks noChangeAspect="1"/>
          </p:cNvPicPr>
          <p:nvPr/>
        </p:nvPicPr>
        <p:blipFill>
          <a:blip r:embed="rId7"/>
          <a:stretch>
            <a:fillRect/>
          </a:stretch>
        </p:blipFill>
        <p:spPr>
          <a:xfrm>
            <a:off x="13737451" y="7055404"/>
            <a:ext cx="10705790" cy="6661576"/>
          </a:xfrm>
          <a:prstGeom prst="rect">
            <a:avLst/>
          </a:prstGeom>
          <a:ln w="12700">
            <a:miter lim="400000"/>
          </a:ln>
        </p:spPr>
      </p:pic>
      <p:pic>
        <p:nvPicPr>
          <p:cNvPr id="423" name="pasted-movie.png" descr="pasted-movie.png"/>
          <p:cNvPicPr>
            <a:picLocks noChangeAspect="1"/>
          </p:cNvPicPr>
          <p:nvPr/>
        </p:nvPicPr>
        <p:blipFill>
          <a:blip r:embed="rId8"/>
          <a:stretch>
            <a:fillRect/>
          </a:stretch>
        </p:blipFill>
        <p:spPr>
          <a:xfrm>
            <a:off x="20182692" y="12970637"/>
            <a:ext cx="4229775" cy="807374"/>
          </a:xfrm>
          <a:prstGeom prst="rect">
            <a:avLst/>
          </a:prstGeom>
          <a:ln w="12700">
            <a:miter lim="400000"/>
          </a:ln>
        </p:spPr>
      </p:pic>
      <p:pic>
        <p:nvPicPr>
          <p:cNvPr id="424" name="mapwm.jpg" descr="mapwm.jpg"/>
          <p:cNvPicPr>
            <a:picLocks noChangeAspect="1"/>
          </p:cNvPicPr>
          <p:nvPr/>
        </p:nvPicPr>
        <p:blipFill>
          <a:blip r:embed="rId9"/>
          <a:stretch>
            <a:fillRect/>
          </a:stretch>
        </p:blipFill>
        <p:spPr>
          <a:xfrm>
            <a:off x="10093881" y="94713"/>
            <a:ext cx="9676387" cy="6773471"/>
          </a:xfrm>
          <a:prstGeom prst="rect">
            <a:avLst/>
          </a:prstGeom>
          <a:ln w="12700">
            <a:miter lim="400000"/>
          </a:ln>
        </p:spPr>
      </p:pic>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6" name="Current therapies"/>
          <p:cNvSpPr txBox="1">
            <a:spLocks noGrp="1"/>
          </p:cNvSpPr>
          <p:nvPr>
            <p:ph type="title"/>
          </p:nvPr>
        </p:nvSpPr>
        <p:spPr>
          <a:prstGeom prst="rect">
            <a:avLst/>
          </a:prstGeom>
        </p:spPr>
        <p:txBody>
          <a:bodyPr/>
          <a:lstStyle/>
          <a:p>
            <a:r>
              <a:t>Current therapies</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8" name="Image" descr="Image"/>
          <p:cNvPicPr>
            <a:picLocks noChangeAspect="1"/>
          </p:cNvPicPr>
          <p:nvPr/>
        </p:nvPicPr>
        <p:blipFill>
          <a:blip r:embed="rId2"/>
          <a:stretch>
            <a:fillRect/>
          </a:stretch>
        </p:blipFill>
        <p:spPr>
          <a:xfrm>
            <a:off x="417654" y="383682"/>
            <a:ext cx="9170707" cy="3402841"/>
          </a:xfrm>
          <a:prstGeom prst="rect">
            <a:avLst/>
          </a:prstGeom>
          <a:ln w="12700">
            <a:miter lim="400000"/>
          </a:ln>
        </p:spPr>
      </p:pic>
      <p:pic>
        <p:nvPicPr>
          <p:cNvPr id="429" name="rp_jan_4401.jpg" descr="rp_jan_4401.jpg"/>
          <p:cNvPicPr>
            <a:picLocks noChangeAspect="1"/>
          </p:cNvPicPr>
          <p:nvPr/>
        </p:nvPicPr>
        <p:blipFill>
          <a:blip r:embed="rId3"/>
          <a:stretch>
            <a:fillRect/>
          </a:stretch>
        </p:blipFill>
        <p:spPr>
          <a:xfrm>
            <a:off x="9578896" y="252958"/>
            <a:ext cx="8154854" cy="5084600"/>
          </a:xfrm>
          <a:prstGeom prst="rect">
            <a:avLst/>
          </a:prstGeom>
          <a:ln w="12700">
            <a:miter lim="400000"/>
          </a:ln>
        </p:spPr>
      </p:pic>
      <p:pic>
        <p:nvPicPr>
          <p:cNvPr id="430" name="gr4.jpg" descr="gr4.jpg"/>
          <p:cNvPicPr>
            <a:picLocks noChangeAspect="1"/>
          </p:cNvPicPr>
          <p:nvPr/>
        </p:nvPicPr>
        <p:blipFill>
          <a:blip r:embed="rId4"/>
          <a:stretch>
            <a:fillRect/>
          </a:stretch>
        </p:blipFill>
        <p:spPr>
          <a:xfrm>
            <a:off x="18259134" y="504325"/>
            <a:ext cx="5868350" cy="4581866"/>
          </a:xfrm>
          <a:prstGeom prst="rect">
            <a:avLst/>
          </a:prstGeom>
          <a:ln w="12700">
            <a:miter lim="400000"/>
          </a:ln>
        </p:spPr>
      </p:pic>
      <p:pic>
        <p:nvPicPr>
          <p:cNvPr id="431" name="Image" descr="Image"/>
          <p:cNvPicPr>
            <a:picLocks noChangeAspect="1"/>
          </p:cNvPicPr>
          <p:nvPr/>
        </p:nvPicPr>
        <p:blipFill>
          <a:blip r:embed="rId5"/>
          <a:stretch>
            <a:fillRect/>
          </a:stretch>
        </p:blipFill>
        <p:spPr>
          <a:xfrm>
            <a:off x="398136" y="3971457"/>
            <a:ext cx="8655376" cy="3295922"/>
          </a:xfrm>
          <a:prstGeom prst="rect">
            <a:avLst/>
          </a:prstGeom>
          <a:ln w="12700">
            <a:miter lim="400000"/>
          </a:ln>
        </p:spPr>
      </p:pic>
      <p:pic>
        <p:nvPicPr>
          <p:cNvPr id="432" name="image.cfm.jpeg" descr="image.cfm.jpeg"/>
          <p:cNvPicPr>
            <a:picLocks noChangeAspect="1"/>
          </p:cNvPicPr>
          <p:nvPr/>
        </p:nvPicPr>
        <p:blipFill>
          <a:blip r:embed="rId6"/>
          <a:stretch>
            <a:fillRect/>
          </a:stretch>
        </p:blipFill>
        <p:spPr>
          <a:xfrm>
            <a:off x="874236" y="7452312"/>
            <a:ext cx="7128503" cy="6321502"/>
          </a:xfrm>
          <a:prstGeom prst="rect">
            <a:avLst/>
          </a:prstGeom>
          <a:ln w="12700">
            <a:miter lim="400000"/>
          </a:ln>
        </p:spPr>
      </p:pic>
      <p:pic>
        <p:nvPicPr>
          <p:cNvPr id="433" name="Voila_Capture249.png" descr="Voila_Capture249.png"/>
          <p:cNvPicPr>
            <a:picLocks noChangeAspect="1"/>
          </p:cNvPicPr>
          <p:nvPr/>
        </p:nvPicPr>
        <p:blipFill>
          <a:blip r:embed="rId7"/>
          <a:stretch>
            <a:fillRect/>
          </a:stretch>
        </p:blipFill>
        <p:spPr>
          <a:xfrm>
            <a:off x="17752167" y="10159865"/>
            <a:ext cx="6755070" cy="3488883"/>
          </a:xfrm>
          <a:prstGeom prst="rect">
            <a:avLst/>
          </a:prstGeom>
          <a:ln w="12700">
            <a:miter lim="400000"/>
          </a:ln>
        </p:spPr>
      </p:pic>
      <p:pic>
        <p:nvPicPr>
          <p:cNvPr id="434" name="mefrvo-vision-acuity-vibrant.png" descr="mefrvo-vision-acuity-vibrant.png"/>
          <p:cNvPicPr>
            <a:picLocks noChangeAspect="1"/>
          </p:cNvPicPr>
          <p:nvPr/>
        </p:nvPicPr>
        <p:blipFill>
          <a:blip r:embed="rId8"/>
          <a:stretch>
            <a:fillRect/>
          </a:stretch>
        </p:blipFill>
        <p:spPr>
          <a:xfrm>
            <a:off x="9930677" y="5727793"/>
            <a:ext cx="6875092" cy="3958185"/>
          </a:xfrm>
          <a:prstGeom prst="rect">
            <a:avLst/>
          </a:prstGeom>
          <a:ln w="12700">
            <a:miter lim="400000"/>
          </a:ln>
        </p:spPr>
      </p:pic>
      <p:pic>
        <p:nvPicPr>
          <p:cNvPr id="435" name="RP_April_A02_Fig01.jpg" descr="RP_April_A02_Fig01.jpg"/>
          <p:cNvPicPr>
            <a:picLocks noChangeAspect="1"/>
          </p:cNvPicPr>
          <p:nvPr/>
        </p:nvPicPr>
        <p:blipFill>
          <a:blip r:embed="rId9"/>
          <a:stretch>
            <a:fillRect/>
          </a:stretch>
        </p:blipFill>
        <p:spPr>
          <a:xfrm>
            <a:off x="12651826" y="10076213"/>
            <a:ext cx="4478881" cy="3336766"/>
          </a:xfrm>
          <a:prstGeom prst="rect">
            <a:avLst/>
          </a:prstGeom>
          <a:ln w="12700">
            <a:miter lim="400000"/>
          </a:ln>
        </p:spPr>
      </p:pic>
      <p:pic>
        <p:nvPicPr>
          <p:cNvPr id="436" name="RP_April_A02_Fig02.jpg" descr="RP_April_A02_Fig02.jpg"/>
          <p:cNvPicPr>
            <a:picLocks noChangeAspect="1"/>
          </p:cNvPicPr>
          <p:nvPr/>
        </p:nvPicPr>
        <p:blipFill>
          <a:blip r:embed="rId10"/>
          <a:stretch>
            <a:fillRect/>
          </a:stretch>
        </p:blipFill>
        <p:spPr>
          <a:xfrm>
            <a:off x="8202447" y="10076213"/>
            <a:ext cx="4478880" cy="3336766"/>
          </a:xfrm>
          <a:prstGeom prst="rect">
            <a:avLst/>
          </a:prstGeom>
          <a:ln w="12700">
            <a:miter lim="400000"/>
          </a:ln>
        </p:spPr>
      </p:pic>
      <p:pic>
        <p:nvPicPr>
          <p:cNvPr id="437" name="Screen Shot 2024-04-10 at 4.24.04 PM.png" descr="Screen Shot 2024-04-10 at 4.24.04 PM.png"/>
          <p:cNvPicPr>
            <a:picLocks noChangeAspect="1"/>
          </p:cNvPicPr>
          <p:nvPr/>
        </p:nvPicPr>
        <p:blipFill>
          <a:blip r:embed="rId11"/>
          <a:stretch>
            <a:fillRect/>
          </a:stretch>
        </p:blipFill>
        <p:spPr>
          <a:xfrm>
            <a:off x="18170351" y="5258402"/>
            <a:ext cx="6045916" cy="4729251"/>
          </a:xfrm>
          <a:prstGeom prst="rect">
            <a:avLst/>
          </a:prstGeom>
          <a:ln w="12700">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 name="Current therapies"/>
          <p:cNvSpPr txBox="1">
            <a:spLocks noGrp="1"/>
          </p:cNvSpPr>
          <p:nvPr>
            <p:ph type="title"/>
          </p:nvPr>
        </p:nvSpPr>
        <p:spPr>
          <a:prstGeom prst="rect">
            <a:avLst/>
          </a:prstGeom>
        </p:spPr>
        <p:txBody>
          <a:bodyPr/>
          <a:lstStyle/>
          <a:p>
            <a:r>
              <a:t>Current therapies</a:t>
            </a:r>
          </a:p>
        </p:txBody>
      </p:sp>
      <p:sp>
        <p:nvSpPr>
          <p:cNvPr id="440" name="WHO?…"/>
          <p:cNvSpPr txBox="1"/>
          <p:nvPr/>
        </p:nvSpPr>
        <p:spPr>
          <a:xfrm>
            <a:off x="17496125" y="824501"/>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42" name="Ranibizumab-is-a-recombinant-humanized-monoclonal-antibody-fragment-Bevacizumab-is-a.png" descr="Ranibizumab-is-a-recombinant-humanized-monoclonal-antibody-fragment-Bevacizumab-is-a.png"/>
          <p:cNvPicPr>
            <a:picLocks noChangeAspect="1"/>
          </p:cNvPicPr>
          <p:nvPr/>
        </p:nvPicPr>
        <p:blipFill>
          <a:blip r:embed="rId2"/>
          <a:stretch>
            <a:fillRect/>
          </a:stretch>
        </p:blipFill>
        <p:spPr>
          <a:xfrm>
            <a:off x="3028498" y="-41579"/>
            <a:ext cx="18327004" cy="13799158"/>
          </a:xfrm>
          <a:prstGeom prst="rect">
            <a:avLst/>
          </a:prstGeom>
          <a:ln w="12700">
            <a:miter lim="400000"/>
          </a:ln>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44" name="Ranibizumab-is-a-recombinant-humanized-monoclonal-antibody-fragment-Bevacizumab-is-a.png" descr="Ranibizumab-is-a-recombinant-humanized-monoclonal-antibody-fragment-Bevacizumab-is-a.png"/>
          <p:cNvPicPr>
            <a:picLocks noChangeAspect="1"/>
          </p:cNvPicPr>
          <p:nvPr/>
        </p:nvPicPr>
        <p:blipFill>
          <a:blip r:embed="rId2">
            <a:alphaModFix amt="39769"/>
          </a:blip>
          <a:stretch>
            <a:fillRect/>
          </a:stretch>
        </p:blipFill>
        <p:spPr>
          <a:xfrm>
            <a:off x="3028498" y="-41579"/>
            <a:ext cx="18327004" cy="13799158"/>
          </a:xfrm>
          <a:prstGeom prst="rect">
            <a:avLst/>
          </a:prstGeom>
          <a:ln w="12700">
            <a:miter lim="400000"/>
          </a:ln>
        </p:spPr>
      </p:pic>
      <p:pic>
        <p:nvPicPr>
          <p:cNvPr id="445" name="Ranibizumab-is-a-recombinant-humanized-monoclonal-antibody-fragment-Bevacizumab-is-a.png" descr="Ranibizumab-is-a-recombinant-humanized-monoclonal-antibody-fragment-Bevacizumab-is-a.png"/>
          <p:cNvPicPr>
            <a:picLocks noChangeAspect="1"/>
          </p:cNvPicPr>
          <p:nvPr/>
        </p:nvPicPr>
        <p:blipFill>
          <a:blip r:embed="rId2"/>
          <a:srcRect l="55431" t="49245"/>
          <a:stretch>
            <a:fillRect/>
          </a:stretch>
        </p:blipFill>
        <p:spPr>
          <a:xfrm>
            <a:off x="8918735" y="3146119"/>
            <a:ext cx="12804459" cy="10979152"/>
          </a:xfrm>
          <a:prstGeom prst="rect">
            <a:avLst/>
          </a:prstGeom>
          <a:ln w="12700">
            <a:miter lim="400000"/>
          </a:ln>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 name="WHO?…"/>
          <p:cNvSpPr txBox="1"/>
          <p:nvPr/>
        </p:nvSpPr>
        <p:spPr>
          <a:xfrm>
            <a:off x="7572189" y="1009649"/>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
        <p:nvSpPr>
          <p:cNvPr id="448" name="Step therapy…"/>
          <p:cNvSpPr txBox="1"/>
          <p:nvPr/>
        </p:nvSpPr>
        <p:spPr>
          <a:xfrm>
            <a:off x="14774448" y="1341232"/>
            <a:ext cx="4701541" cy="1887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lnSpc>
                <a:spcPct val="20000"/>
              </a:lnSpc>
              <a:buSzPct val="90000"/>
              <a:buChar char="•"/>
            </a:pPr>
            <a:r>
              <a:t>Step therapy</a:t>
            </a:r>
          </a:p>
          <a:p>
            <a:pPr marL="635000" indent="-635000">
              <a:lnSpc>
                <a:spcPct val="20000"/>
              </a:lnSpc>
              <a:buSzPct val="90000"/>
              <a:buChar char="•"/>
            </a:pPr>
            <a:r>
              <a:t>All indications</a:t>
            </a:r>
          </a:p>
        </p:txBody>
      </p:sp>
      <p:sp>
        <p:nvSpPr>
          <p:cNvPr id="449" name="Compounded bevacizumab"/>
          <p:cNvSpPr txBox="1"/>
          <p:nvPr/>
        </p:nvSpPr>
        <p:spPr>
          <a:xfrm>
            <a:off x="14681874" y="4891611"/>
            <a:ext cx="858456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Compounded bevacizumab</a:t>
            </a:r>
          </a:p>
        </p:txBody>
      </p:sp>
      <p:sp>
        <p:nvSpPr>
          <p:cNvPr id="450" name="Every month or two"/>
          <p:cNvSpPr txBox="1"/>
          <p:nvPr/>
        </p:nvSpPr>
        <p:spPr>
          <a:xfrm>
            <a:off x="14718904" y="7916178"/>
            <a:ext cx="623443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Every month or two</a:t>
            </a:r>
          </a:p>
        </p:txBody>
      </p:sp>
      <p:sp>
        <p:nvSpPr>
          <p:cNvPr id="451" name="It is affordable/low risk"/>
          <p:cNvSpPr txBox="1"/>
          <p:nvPr/>
        </p:nvSpPr>
        <p:spPr>
          <a:xfrm>
            <a:off x="14744603" y="10940746"/>
            <a:ext cx="707771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It is affordable/low risk</a:t>
            </a:r>
          </a:p>
        </p:txBody>
      </p:sp>
      <p:sp>
        <p:nvSpPr>
          <p:cNvPr id="452" name="BEVACIZUMAB"/>
          <p:cNvSpPr txBox="1">
            <a:spLocks noGrp="1"/>
          </p:cNvSpPr>
          <p:nvPr>
            <p:ph type="title"/>
          </p:nvPr>
        </p:nvSpPr>
        <p:spPr>
          <a:xfrm>
            <a:off x="324674" y="5295900"/>
            <a:ext cx="21907501" cy="3124200"/>
          </a:xfrm>
          <a:prstGeom prst="rect">
            <a:avLst/>
          </a:prstGeom>
        </p:spPr>
        <p:txBody>
          <a:bodyPr/>
          <a:lstStyle>
            <a:lvl1pPr>
              <a:defRPr sz="6200" spc="992"/>
            </a:lvl1pPr>
          </a:lstStyle>
          <a:p>
            <a:r>
              <a:t>BEVACIZUMAB</a:t>
            </a: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54" name="Ranibizumab-is-a-recombinant-humanized-monoclonal-antibody-fragment-Bevacizumab-is-a.png" descr="Ranibizumab-is-a-recombinant-humanized-monoclonal-antibody-fragment-Bevacizumab-is-a.png"/>
          <p:cNvPicPr>
            <a:picLocks noChangeAspect="1"/>
          </p:cNvPicPr>
          <p:nvPr/>
        </p:nvPicPr>
        <p:blipFill>
          <a:blip r:embed="rId2"/>
          <a:stretch>
            <a:fillRect/>
          </a:stretch>
        </p:blipFill>
        <p:spPr>
          <a:xfrm>
            <a:off x="3028498" y="-41579"/>
            <a:ext cx="18327004" cy="13799158"/>
          </a:xfrm>
          <a:prstGeom prst="rect">
            <a:avLst/>
          </a:prstGeom>
          <a:ln w="12700">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56" name="Ranibizumab-is-a-recombinant-humanized-monoclonal-antibody-fragment-Bevacizumab-is-a.png" descr="Ranibizumab-is-a-recombinant-humanized-monoclonal-antibody-fragment-Bevacizumab-is-a.png"/>
          <p:cNvPicPr>
            <a:picLocks noChangeAspect="1"/>
          </p:cNvPicPr>
          <p:nvPr/>
        </p:nvPicPr>
        <p:blipFill>
          <a:blip r:embed="rId2">
            <a:alphaModFix amt="40000"/>
          </a:blip>
          <a:stretch>
            <a:fillRect/>
          </a:stretch>
        </p:blipFill>
        <p:spPr>
          <a:xfrm>
            <a:off x="3028498" y="-41579"/>
            <a:ext cx="18327004" cy="13799158"/>
          </a:xfrm>
          <a:prstGeom prst="rect">
            <a:avLst/>
          </a:prstGeom>
          <a:ln w="12700">
            <a:miter lim="400000"/>
          </a:ln>
        </p:spPr>
      </p:pic>
      <p:pic>
        <p:nvPicPr>
          <p:cNvPr id="457" name="Ranibizumab-is-a-recombinant-humanized-monoclonal-antibody-fragment-Bevacizumab-is-a.png" descr="Ranibizumab-is-a-recombinant-humanized-monoclonal-antibody-fragment-Bevacizumab-is-a.png"/>
          <p:cNvPicPr>
            <a:picLocks noChangeAspect="1"/>
          </p:cNvPicPr>
          <p:nvPr/>
        </p:nvPicPr>
        <p:blipFill>
          <a:blip r:embed="rId2"/>
          <a:srcRect l="53901" b="47719"/>
          <a:stretch>
            <a:fillRect/>
          </a:stretch>
        </p:blipFill>
        <p:spPr>
          <a:xfrm>
            <a:off x="8455059" y="-488538"/>
            <a:ext cx="13268135" cy="11329815"/>
          </a:xfrm>
          <a:prstGeom prst="rect">
            <a:avLst/>
          </a:prstGeom>
          <a:ln w="12700">
            <a:miter lim="400000"/>
          </a:ln>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 name="RANIBIZUMAB"/>
          <p:cNvSpPr txBox="1">
            <a:spLocks noGrp="1"/>
          </p:cNvSpPr>
          <p:nvPr>
            <p:ph type="title"/>
          </p:nvPr>
        </p:nvSpPr>
        <p:spPr>
          <a:xfrm>
            <a:off x="324674" y="5295900"/>
            <a:ext cx="21907501" cy="3124200"/>
          </a:xfrm>
          <a:prstGeom prst="rect">
            <a:avLst/>
          </a:prstGeom>
        </p:spPr>
        <p:txBody>
          <a:bodyPr/>
          <a:lstStyle>
            <a:lvl1pPr>
              <a:defRPr sz="6200" spc="992"/>
            </a:lvl1pPr>
          </a:lstStyle>
          <a:p>
            <a:r>
              <a:t>RANIBIZUMAB</a:t>
            </a:r>
          </a:p>
        </p:txBody>
      </p:sp>
      <p:sp>
        <p:nvSpPr>
          <p:cNvPr id="460" name="WHO?…"/>
          <p:cNvSpPr txBox="1"/>
          <p:nvPr/>
        </p:nvSpPr>
        <p:spPr>
          <a:xfrm>
            <a:off x="7572189" y="1009649"/>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
        <p:nvSpPr>
          <p:cNvPr id="461" name="AMD, DME/DR, RVO…"/>
          <p:cNvSpPr txBox="1"/>
          <p:nvPr/>
        </p:nvSpPr>
        <p:spPr>
          <a:xfrm>
            <a:off x="14774448" y="1341232"/>
            <a:ext cx="6659881" cy="1887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lnSpc>
                <a:spcPct val="20000"/>
              </a:lnSpc>
              <a:buSzPct val="90000"/>
              <a:buChar char="•"/>
            </a:pPr>
            <a:r>
              <a:t>AMD, DME/DR, RVO</a:t>
            </a:r>
          </a:p>
          <a:p>
            <a:pPr marL="635000" indent="-635000">
              <a:lnSpc>
                <a:spcPct val="20000"/>
              </a:lnSpc>
              <a:buSzPct val="90000"/>
              <a:buChar char="•"/>
            </a:pPr>
            <a:r>
              <a:t>MYOPIA</a:t>
            </a:r>
          </a:p>
        </p:txBody>
      </p:sp>
      <p:sp>
        <p:nvSpPr>
          <p:cNvPr id="462" name="Lucentis, Byooviz, Cimerli"/>
          <p:cNvSpPr txBox="1"/>
          <p:nvPr/>
        </p:nvSpPr>
        <p:spPr>
          <a:xfrm>
            <a:off x="14681874" y="4891611"/>
            <a:ext cx="790257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Lucentis, Byooviz, Cimerli</a:t>
            </a:r>
          </a:p>
        </p:txBody>
      </p:sp>
      <p:sp>
        <p:nvSpPr>
          <p:cNvPr id="463" name="4-10 weeks (typically)"/>
          <p:cNvSpPr txBox="1"/>
          <p:nvPr/>
        </p:nvSpPr>
        <p:spPr>
          <a:xfrm>
            <a:off x="14718904" y="7916178"/>
            <a:ext cx="662114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4-10 weeks (typically)</a:t>
            </a:r>
          </a:p>
        </p:txBody>
      </p:sp>
      <p:sp>
        <p:nvSpPr>
          <p:cNvPr id="464" name="Prefilled syringe…"/>
          <p:cNvSpPr txBox="1"/>
          <p:nvPr/>
        </p:nvSpPr>
        <p:spPr>
          <a:xfrm>
            <a:off x="14744603" y="10479736"/>
            <a:ext cx="8586471" cy="1887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lnSpc>
                <a:spcPct val="20000"/>
              </a:lnSpc>
              <a:buSzPct val="90000"/>
              <a:buChar char="•"/>
            </a:pPr>
            <a:r>
              <a:t>Prefilled syringe</a:t>
            </a:r>
          </a:p>
          <a:p>
            <a:pPr marL="635000" indent="-635000">
              <a:lnSpc>
                <a:spcPct val="20000"/>
              </a:lnSpc>
              <a:buSzPct val="90000"/>
              <a:buChar char="•"/>
            </a:pPr>
            <a:r>
              <a:t>If there are safety concerns?</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6" name="Schematic-overview-of-three-commercially-available-anti-VEGF-biologics-Ranibizumab-a.ppm.png" descr="Schematic-overview-of-three-commercially-available-anti-VEGF-biologics-Ranibizumab-a.ppm.png"/>
          <p:cNvPicPr>
            <a:picLocks noChangeAspect="1"/>
          </p:cNvPicPr>
          <p:nvPr/>
        </p:nvPicPr>
        <p:blipFill>
          <a:blip r:embed="rId2"/>
          <a:stretch>
            <a:fillRect/>
          </a:stretch>
        </p:blipFill>
        <p:spPr>
          <a:xfrm>
            <a:off x="1444935" y="2063101"/>
            <a:ext cx="22455446" cy="9589798"/>
          </a:xfrm>
          <a:prstGeom prst="rect">
            <a:avLst/>
          </a:prstGeom>
          <a:ln w="12700">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8" name="Schematic-overview-of-three-commercially-available-anti-VEGF-biologics-Ranibizumab-a.ppm.png" descr="Schematic-overview-of-three-commercially-available-anti-VEGF-biologics-Ranibizumab-a.ppm.png"/>
          <p:cNvPicPr>
            <a:picLocks noChangeAspect="1"/>
          </p:cNvPicPr>
          <p:nvPr/>
        </p:nvPicPr>
        <p:blipFill>
          <a:blip r:embed="rId2"/>
          <a:stretch>
            <a:fillRect/>
          </a:stretch>
        </p:blipFill>
        <p:spPr>
          <a:xfrm>
            <a:off x="-15070272" y="493936"/>
            <a:ext cx="28978856" cy="12375678"/>
          </a:xfrm>
          <a:prstGeom prst="rect">
            <a:avLst/>
          </a:prstGeom>
          <a:ln w="12700">
            <a:miter lim="400000"/>
          </a:ln>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 name="AFLIBERCEPT…"/>
          <p:cNvSpPr txBox="1">
            <a:spLocks noGrp="1"/>
          </p:cNvSpPr>
          <p:nvPr>
            <p:ph type="title"/>
          </p:nvPr>
        </p:nvSpPr>
        <p:spPr>
          <a:xfrm>
            <a:off x="324674" y="5295900"/>
            <a:ext cx="21907501" cy="3124200"/>
          </a:xfrm>
          <a:prstGeom prst="rect">
            <a:avLst/>
          </a:prstGeom>
        </p:spPr>
        <p:txBody>
          <a:bodyPr/>
          <a:lstStyle/>
          <a:p>
            <a:pPr>
              <a:defRPr sz="6200" spc="992"/>
            </a:pPr>
            <a:r>
              <a:t>AFLIBERCEPT</a:t>
            </a:r>
          </a:p>
          <a:p>
            <a:pPr>
              <a:defRPr sz="6200" spc="992"/>
            </a:pPr>
            <a:r>
              <a:t>2mg</a:t>
            </a:r>
          </a:p>
        </p:txBody>
      </p:sp>
      <p:sp>
        <p:nvSpPr>
          <p:cNvPr id="471" name="WHO?…"/>
          <p:cNvSpPr txBox="1"/>
          <p:nvPr/>
        </p:nvSpPr>
        <p:spPr>
          <a:xfrm>
            <a:off x="7572189" y="1009649"/>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
        <p:nvSpPr>
          <p:cNvPr id="472" name="AMD, DME/DR, RVO"/>
          <p:cNvSpPr txBox="1"/>
          <p:nvPr/>
        </p:nvSpPr>
        <p:spPr>
          <a:xfrm>
            <a:off x="14774448" y="1802242"/>
            <a:ext cx="665988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AMD, DME/DR, RVO</a:t>
            </a:r>
          </a:p>
        </p:txBody>
      </p:sp>
      <p:sp>
        <p:nvSpPr>
          <p:cNvPr id="473" name="Eylea…"/>
          <p:cNvSpPr txBox="1"/>
          <p:nvPr/>
        </p:nvSpPr>
        <p:spPr>
          <a:xfrm>
            <a:off x="14681874" y="4430601"/>
            <a:ext cx="6240781" cy="1887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lnSpc>
                <a:spcPct val="20000"/>
              </a:lnSpc>
              <a:buSzPct val="90000"/>
              <a:buChar char="•"/>
            </a:pPr>
            <a:r>
              <a:t>Eylea</a:t>
            </a:r>
          </a:p>
          <a:p>
            <a:pPr marL="635000" indent="-635000">
              <a:lnSpc>
                <a:spcPct val="20000"/>
              </a:lnSpc>
              <a:buSzPct val="90000"/>
              <a:buChar char="•"/>
            </a:pPr>
            <a:r>
              <a:t>Multiple biosimilars</a:t>
            </a:r>
          </a:p>
        </p:txBody>
      </p:sp>
      <p:sp>
        <p:nvSpPr>
          <p:cNvPr id="474" name="4 to 12 weeks"/>
          <p:cNvSpPr txBox="1"/>
          <p:nvPr/>
        </p:nvSpPr>
        <p:spPr>
          <a:xfrm>
            <a:off x="14718904" y="7916178"/>
            <a:ext cx="45529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4 to 12 weeks</a:t>
            </a:r>
          </a:p>
        </p:txBody>
      </p:sp>
      <p:sp>
        <p:nvSpPr>
          <p:cNvPr id="475" name="Prefilled syringe…"/>
          <p:cNvSpPr txBox="1"/>
          <p:nvPr/>
        </p:nvSpPr>
        <p:spPr>
          <a:xfrm>
            <a:off x="14744603" y="10479736"/>
            <a:ext cx="9101456" cy="1887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lnSpc>
                <a:spcPct val="20000"/>
              </a:lnSpc>
              <a:buSzPct val="90000"/>
              <a:buChar char="•"/>
            </a:pPr>
            <a:r>
              <a:t>Prefilled syringe</a:t>
            </a:r>
          </a:p>
          <a:p>
            <a:pPr marL="635000" indent="-635000">
              <a:lnSpc>
                <a:spcPct val="20000"/>
              </a:lnSpc>
              <a:buSzPct val="90000"/>
              <a:buChar char="•"/>
            </a:pPr>
            <a:r>
              <a:t>Most commonly used/familiar</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7" name="ACE0144_Article01_Table02.jpg" descr="ACE0144_Article01_Table02.jpg"/>
          <p:cNvPicPr>
            <a:picLocks noChangeAspect="1"/>
          </p:cNvPicPr>
          <p:nvPr/>
        </p:nvPicPr>
        <p:blipFill>
          <a:blip r:embed="rId2"/>
          <a:stretch>
            <a:fillRect/>
          </a:stretch>
        </p:blipFill>
        <p:spPr>
          <a:xfrm>
            <a:off x="2032000" y="50800"/>
            <a:ext cx="20320000" cy="13614400"/>
          </a:xfrm>
          <a:prstGeom prst="rect">
            <a:avLst/>
          </a:prstGeom>
          <a:ln w="12700">
            <a:miter lim="400000"/>
          </a:ln>
        </p:spPr>
      </p:pic>
      <p:sp>
        <p:nvSpPr>
          <p:cNvPr id="478" name="Rectangle"/>
          <p:cNvSpPr/>
          <p:nvPr/>
        </p:nvSpPr>
        <p:spPr>
          <a:xfrm>
            <a:off x="2631970" y="5737909"/>
            <a:ext cx="19120060" cy="608446"/>
          </a:xfrm>
          <a:prstGeom prst="rect">
            <a:avLst/>
          </a:prstGeom>
          <a:ln w="63500">
            <a:solidFill>
              <a:schemeClr val="accent5">
                <a:hueOff val="-129837"/>
                <a:lumOff val="6998"/>
              </a:schemeClr>
            </a:solidFill>
            <a:miter lim="400000"/>
          </a:ln>
        </p:spPr>
        <p:txBody>
          <a:bodyPr lIns="50800" tIns="50800" rIns="50800" bIns="50800" anchor="ctr"/>
          <a:lstStyle/>
          <a:p>
            <a:pPr algn="ctr">
              <a:spcBef>
                <a:spcPts val="0"/>
              </a:spcBef>
              <a:defRPr sz="3200">
                <a:latin typeface="Helvetica Neue Medium"/>
                <a:ea typeface="Helvetica Neue Medium"/>
                <a:cs typeface="Helvetica Neue Medium"/>
                <a:sym typeface="Helvetica Neue Medium"/>
              </a:defRPr>
            </a:pPr>
            <a:endParaRPr/>
          </a:p>
        </p:txBody>
      </p:sp>
      <p:sp>
        <p:nvSpPr>
          <p:cNvPr id="479" name="Rectangle"/>
          <p:cNvSpPr/>
          <p:nvPr/>
        </p:nvSpPr>
        <p:spPr>
          <a:xfrm>
            <a:off x="2631970" y="6401945"/>
            <a:ext cx="19120060" cy="778967"/>
          </a:xfrm>
          <a:prstGeom prst="rect">
            <a:avLst/>
          </a:prstGeom>
          <a:ln w="63500">
            <a:solidFill>
              <a:schemeClr val="accent5">
                <a:hueOff val="-129837"/>
                <a:lumOff val="6998"/>
              </a:schemeClr>
            </a:solidFill>
            <a:miter lim="400000"/>
          </a:ln>
        </p:spPr>
        <p:txBody>
          <a:bodyPr lIns="50800" tIns="50800" rIns="50800" bIns="50800" anchor="ctr"/>
          <a:lstStyle/>
          <a:p>
            <a:pPr algn="ctr">
              <a:spcBef>
                <a:spcPts val="0"/>
              </a:spcBef>
              <a:defRPr sz="3200">
                <a:latin typeface="Helvetica Neue Medium"/>
                <a:ea typeface="Helvetica Neue Medium"/>
                <a:cs typeface="Helvetica Neue Medium"/>
                <a:sym typeface="Helvetica Neue Medium"/>
              </a:defRPr>
            </a:pPr>
            <a:endParaRPr/>
          </a:p>
        </p:txBody>
      </p:sp>
      <p:sp>
        <p:nvSpPr>
          <p:cNvPr id="480" name="Rectangle"/>
          <p:cNvSpPr/>
          <p:nvPr/>
        </p:nvSpPr>
        <p:spPr>
          <a:xfrm>
            <a:off x="2631970" y="8203986"/>
            <a:ext cx="19120060" cy="2086394"/>
          </a:xfrm>
          <a:prstGeom prst="rect">
            <a:avLst/>
          </a:prstGeom>
          <a:ln w="63500">
            <a:solidFill>
              <a:schemeClr val="accent5">
                <a:hueOff val="-129837"/>
                <a:lumOff val="6998"/>
              </a:schemeClr>
            </a:solidFill>
            <a:miter lim="400000"/>
          </a:ln>
        </p:spPr>
        <p:txBody>
          <a:bodyPr lIns="50800" tIns="50800" rIns="50800" bIns="50800" anchor="ctr"/>
          <a:lstStyle/>
          <a:p>
            <a:pPr algn="ctr">
              <a:spcBef>
                <a:spcPts val="0"/>
              </a:spcBef>
              <a:defRPr sz="3200">
                <a:latin typeface="Helvetica Neue Medium"/>
                <a:ea typeface="Helvetica Neue Medium"/>
                <a:cs typeface="Helvetica Neue Medium"/>
                <a:sym typeface="Helvetica Neue Medium"/>
              </a:defRPr>
            </a:pPr>
            <a:endParaRPr/>
          </a:p>
        </p:txBody>
      </p:sp>
      <p:sp>
        <p:nvSpPr>
          <p:cNvPr id="481" name="Rectangle"/>
          <p:cNvSpPr/>
          <p:nvPr/>
        </p:nvSpPr>
        <p:spPr>
          <a:xfrm>
            <a:off x="7681801" y="4489819"/>
            <a:ext cx="3265306" cy="1217956"/>
          </a:xfrm>
          <a:prstGeom prst="rect">
            <a:avLst/>
          </a:prstGeom>
          <a:ln w="63500">
            <a:solidFill>
              <a:schemeClr val="accent5">
                <a:hueOff val="-129837"/>
                <a:lumOff val="6998"/>
              </a:schemeClr>
            </a:solidFill>
            <a:miter lim="400000"/>
          </a:ln>
        </p:spPr>
        <p:txBody>
          <a:bodyPr lIns="50800" tIns="50800" rIns="50800" bIns="50800" anchor="ctr"/>
          <a:lstStyle/>
          <a:p>
            <a:pPr algn="ctr">
              <a:spcBef>
                <a:spcPts val="0"/>
              </a:spcBef>
              <a:defRPr sz="3200">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 name="AFLIBERCEPT…"/>
          <p:cNvSpPr txBox="1">
            <a:spLocks noGrp="1"/>
          </p:cNvSpPr>
          <p:nvPr>
            <p:ph type="title"/>
          </p:nvPr>
        </p:nvSpPr>
        <p:spPr>
          <a:xfrm>
            <a:off x="324674" y="5295900"/>
            <a:ext cx="21907501" cy="3124200"/>
          </a:xfrm>
          <a:prstGeom prst="rect">
            <a:avLst/>
          </a:prstGeom>
        </p:spPr>
        <p:txBody>
          <a:bodyPr/>
          <a:lstStyle/>
          <a:p>
            <a:pPr>
              <a:defRPr sz="6200" spc="992"/>
            </a:pPr>
            <a:r>
              <a:t>AFLIBERCEPT</a:t>
            </a:r>
          </a:p>
          <a:p>
            <a:pPr>
              <a:defRPr sz="6200" spc="992"/>
            </a:pPr>
            <a:r>
              <a:t>8MG</a:t>
            </a:r>
          </a:p>
        </p:txBody>
      </p:sp>
      <p:sp>
        <p:nvSpPr>
          <p:cNvPr id="484" name="WHO?…"/>
          <p:cNvSpPr txBox="1"/>
          <p:nvPr/>
        </p:nvSpPr>
        <p:spPr>
          <a:xfrm>
            <a:off x="7572189" y="1009649"/>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
        <p:nvSpPr>
          <p:cNvPr id="485" name="AMD, DME/DR"/>
          <p:cNvSpPr txBox="1"/>
          <p:nvPr/>
        </p:nvSpPr>
        <p:spPr>
          <a:xfrm>
            <a:off x="14774448" y="1802242"/>
            <a:ext cx="504317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AMD, DME/DR</a:t>
            </a:r>
          </a:p>
        </p:txBody>
      </p:sp>
      <p:sp>
        <p:nvSpPr>
          <p:cNvPr id="486" name="Eylea HD"/>
          <p:cNvSpPr txBox="1"/>
          <p:nvPr/>
        </p:nvSpPr>
        <p:spPr>
          <a:xfrm>
            <a:off x="14681874" y="4891611"/>
            <a:ext cx="334899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Eylea HD</a:t>
            </a:r>
          </a:p>
        </p:txBody>
      </p:sp>
      <p:sp>
        <p:nvSpPr>
          <p:cNvPr id="487" name="4 weeks x 3 then q7+ weeks"/>
          <p:cNvSpPr txBox="1"/>
          <p:nvPr/>
        </p:nvSpPr>
        <p:spPr>
          <a:xfrm>
            <a:off x="14718904" y="7916178"/>
            <a:ext cx="857631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4 weeks x 3 then q7+ weeks</a:t>
            </a:r>
          </a:p>
        </p:txBody>
      </p:sp>
      <p:sp>
        <p:nvSpPr>
          <p:cNvPr id="488" name="Greatest durability?"/>
          <p:cNvSpPr txBox="1"/>
          <p:nvPr/>
        </p:nvSpPr>
        <p:spPr>
          <a:xfrm>
            <a:off x="14744603" y="10940746"/>
            <a:ext cx="626491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Greatest durability?</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a14="http://schemas.microsoft.com/office/drawing/2010/main" xmlns:m="http://schemas.openxmlformats.org/officeDocument/2006/math"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0" name="pasted-movie.png" descr="pasted-movie.png"/>
          <p:cNvPicPr>
            <a:picLocks noChangeAspect="1"/>
          </p:cNvPicPr>
          <p:nvPr/>
        </p:nvPicPr>
        <p:blipFill>
          <a:blip r:embed="rId2"/>
          <a:stretch>
            <a:fillRect/>
          </a:stretch>
        </p:blipFill>
        <p:spPr>
          <a:xfrm>
            <a:off x="1111776" y="2365003"/>
            <a:ext cx="22160448" cy="9929033"/>
          </a:xfrm>
          <a:prstGeom prst="rect">
            <a:avLst/>
          </a:prstGeom>
          <a:ln w="12700">
            <a:miter lim="400000"/>
          </a:ln>
        </p:spPr>
      </p:pic>
      <p:sp>
        <p:nvSpPr>
          <p:cNvPr id="491" name="EYLEA HD: BENEFIT FOR AMD"/>
          <p:cNvSpPr txBox="1">
            <a:spLocks noGrp="1"/>
          </p:cNvSpPr>
          <p:nvPr>
            <p:ph type="title" idx="4294967295"/>
          </p:nvPr>
        </p:nvSpPr>
        <p:spPr>
          <a:xfrm>
            <a:off x="1206500" y="635144"/>
            <a:ext cx="21971000" cy="1434950"/>
          </a:xfrm>
          <a:prstGeom prst="rect">
            <a:avLst/>
          </a:prstGeom>
        </p:spPr>
        <p:txBody>
          <a:bodyPr/>
          <a:lstStyle>
            <a:lvl1pPr defTabSz="2438338">
              <a:lnSpc>
                <a:spcPct val="80000"/>
              </a:lnSpc>
              <a:defRPr sz="8500" b="1" cap="none" spc="-170">
                <a:solidFill>
                  <a:srgbClr val="000000"/>
                </a:solidFill>
                <a:latin typeface="Helvetica Neue"/>
                <a:ea typeface="Helvetica Neue"/>
                <a:cs typeface="Helvetica Neue"/>
                <a:sym typeface="Helvetica Neue"/>
              </a:defRPr>
            </a:lvl1pPr>
          </a:lstStyle>
          <a:p>
            <a:r>
              <a:t>EYLEA HD: BENEFIT FOR AMD</a:t>
            </a: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3" name="EYLEA HD: BENEFIT FOR DME"/>
          <p:cNvSpPr txBox="1">
            <a:spLocks noGrp="1"/>
          </p:cNvSpPr>
          <p:nvPr>
            <p:ph type="title" idx="4294967295"/>
          </p:nvPr>
        </p:nvSpPr>
        <p:spPr>
          <a:xfrm>
            <a:off x="1206500" y="635144"/>
            <a:ext cx="21971000" cy="1434950"/>
          </a:xfrm>
          <a:prstGeom prst="rect">
            <a:avLst/>
          </a:prstGeom>
        </p:spPr>
        <p:txBody>
          <a:bodyPr/>
          <a:lstStyle>
            <a:lvl1pPr defTabSz="2438338">
              <a:lnSpc>
                <a:spcPct val="80000"/>
              </a:lnSpc>
              <a:defRPr sz="8500" b="1" cap="none" spc="-170">
                <a:solidFill>
                  <a:srgbClr val="000000"/>
                </a:solidFill>
                <a:latin typeface="Helvetica Neue"/>
                <a:ea typeface="Helvetica Neue"/>
                <a:cs typeface="Helvetica Neue"/>
                <a:sym typeface="Helvetica Neue"/>
              </a:defRPr>
            </a:lvl1pPr>
          </a:lstStyle>
          <a:p>
            <a:r>
              <a:t>EYLEA HD: BENEFIT FOR DME</a:t>
            </a:r>
          </a:p>
        </p:txBody>
      </p:sp>
      <p:pic>
        <p:nvPicPr>
          <p:cNvPr id="494" name="pasted-movie.png" descr="pasted-movie.png"/>
          <p:cNvPicPr>
            <a:picLocks noChangeAspect="1"/>
          </p:cNvPicPr>
          <p:nvPr/>
        </p:nvPicPr>
        <p:blipFill>
          <a:blip r:embed="rId2"/>
          <a:stretch>
            <a:fillRect/>
          </a:stretch>
        </p:blipFill>
        <p:spPr>
          <a:xfrm>
            <a:off x="723491" y="2434089"/>
            <a:ext cx="22937018" cy="10180033"/>
          </a:xfrm>
          <a:prstGeom prst="rect">
            <a:avLst/>
          </a:prstGeom>
          <a:ln w="12700">
            <a:miter lim="400000"/>
          </a:ln>
        </p:spPr>
      </p:pic>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512" name="Group"/>
          <p:cNvGrpSpPr/>
          <p:nvPr/>
        </p:nvGrpSpPr>
        <p:grpSpPr>
          <a:xfrm>
            <a:off x="1128616" y="-1"/>
            <a:ext cx="94918995" cy="13716001"/>
            <a:chOff x="0" y="0"/>
            <a:chExt cx="94918993" cy="13716000"/>
          </a:xfrm>
        </p:grpSpPr>
        <p:grpSp>
          <p:nvGrpSpPr>
            <p:cNvPr id="510" name="Group"/>
            <p:cNvGrpSpPr/>
            <p:nvPr/>
          </p:nvGrpSpPr>
          <p:grpSpPr>
            <a:xfrm>
              <a:off x="0" y="0"/>
              <a:ext cx="84350344" cy="13716001"/>
              <a:chOff x="0" y="0"/>
              <a:chExt cx="84350342" cy="13716000"/>
            </a:xfrm>
          </p:grpSpPr>
          <p:grpSp>
            <p:nvGrpSpPr>
              <p:cNvPr id="508" name="Group"/>
              <p:cNvGrpSpPr/>
              <p:nvPr/>
            </p:nvGrpSpPr>
            <p:grpSpPr>
              <a:xfrm>
                <a:off x="0" y="0"/>
                <a:ext cx="73756448" cy="13716001"/>
                <a:chOff x="0" y="0"/>
                <a:chExt cx="73756446" cy="13716000"/>
              </a:xfrm>
            </p:grpSpPr>
            <p:grpSp>
              <p:nvGrpSpPr>
                <p:cNvPr id="506" name="Group"/>
                <p:cNvGrpSpPr/>
                <p:nvPr/>
              </p:nvGrpSpPr>
              <p:grpSpPr>
                <a:xfrm>
                  <a:off x="0" y="0"/>
                  <a:ext cx="63356246" cy="13716001"/>
                  <a:chOff x="0" y="0"/>
                  <a:chExt cx="63356244" cy="13716000"/>
                </a:xfrm>
              </p:grpSpPr>
              <p:grpSp>
                <p:nvGrpSpPr>
                  <p:cNvPr id="504" name="Group"/>
                  <p:cNvGrpSpPr/>
                  <p:nvPr/>
                </p:nvGrpSpPr>
                <p:grpSpPr>
                  <a:xfrm>
                    <a:off x="0" y="0"/>
                    <a:ext cx="52768327" cy="13716001"/>
                    <a:chOff x="0" y="0"/>
                    <a:chExt cx="52768326" cy="13716000"/>
                  </a:xfrm>
                </p:grpSpPr>
                <p:grpSp>
                  <p:nvGrpSpPr>
                    <p:cNvPr id="502" name="Group"/>
                    <p:cNvGrpSpPr/>
                    <p:nvPr/>
                  </p:nvGrpSpPr>
                  <p:grpSpPr>
                    <a:xfrm>
                      <a:off x="0" y="0"/>
                      <a:ext cx="42255580" cy="13716001"/>
                      <a:chOff x="0" y="0"/>
                      <a:chExt cx="42255580" cy="13716000"/>
                    </a:xfrm>
                  </p:grpSpPr>
                  <p:grpSp>
                    <p:nvGrpSpPr>
                      <p:cNvPr id="500" name="Group"/>
                      <p:cNvGrpSpPr/>
                      <p:nvPr/>
                    </p:nvGrpSpPr>
                    <p:grpSpPr>
                      <a:xfrm>
                        <a:off x="-1" y="0"/>
                        <a:ext cx="31689391" cy="13716001"/>
                        <a:chOff x="0" y="0"/>
                        <a:chExt cx="31689388" cy="13716000"/>
                      </a:xfrm>
                    </p:grpSpPr>
                    <p:grpSp>
                      <p:nvGrpSpPr>
                        <p:cNvPr id="498" name="Group"/>
                        <p:cNvGrpSpPr/>
                        <p:nvPr/>
                      </p:nvGrpSpPr>
                      <p:grpSpPr>
                        <a:xfrm>
                          <a:off x="0" y="0"/>
                          <a:ext cx="21165904" cy="13716001"/>
                          <a:chOff x="0" y="0"/>
                          <a:chExt cx="21165903" cy="13716000"/>
                        </a:xfrm>
                      </p:grpSpPr>
                      <p:pic>
                        <p:nvPicPr>
                          <p:cNvPr id="496"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497"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499"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501"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503"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505"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507"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509"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511"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513" name="AFLIBERCEPT 2MG"/>
          <p:cNvSpPr txBox="1"/>
          <p:nvPr/>
        </p:nvSpPr>
        <p:spPr>
          <a:xfrm rot="16200000">
            <a:off x="7822948" y="6084192"/>
            <a:ext cx="8598694" cy="158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2MG</a:t>
            </a:r>
          </a:p>
        </p:txBody>
      </p:sp>
      <p:sp>
        <p:nvSpPr>
          <p:cNvPr id="514" name="20/50"/>
          <p:cNvSpPr txBox="1"/>
          <p:nvPr/>
        </p:nvSpPr>
        <p:spPr>
          <a:xfrm>
            <a:off x="2697409"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20/50</a:t>
            </a:r>
          </a:p>
        </p:txBody>
      </p:sp>
      <p:sp>
        <p:nvSpPr>
          <p:cNvPr id="515" name="20/50"/>
          <p:cNvSpPr txBox="1"/>
          <p:nvPr/>
        </p:nvSpPr>
        <p:spPr>
          <a:xfrm>
            <a:off x="15582991"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20/50</a:t>
            </a:r>
          </a:p>
        </p:txBody>
      </p:sp>
      <p:grpSp>
        <p:nvGrpSpPr>
          <p:cNvPr id="518" name="Group"/>
          <p:cNvGrpSpPr/>
          <p:nvPr/>
        </p:nvGrpSpPr>
        <p:grpSpPr>
          <a:xfrm>
            <a:off x="15627994" y="38078"/>
            <a:ext cx="2401116" cy="1983949"/>
            <a:chOff x="0" y="0"/>
            <a:chExt cx="2401114" cy="1983948"/>
          </a:xfrm>
        </p:grpSpPr>
        <p:sp>
          <p:nvSpPr>
            <p:cNvPr id="516"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517" name="4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4 weeks</a:t>
              </a:r>
            </a:p>
          </p:txBody>
        </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5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8" grpId="1" animBg="1" advAuto="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536" name="Group"/>
          <p:cNvGrpSpPr/>
          <p:nvPr/>
        </p:nvGrpSpPr>
        <p:grpSpPr>
          <a:xfrm>
            <a:off x="-9510530" y="-1"/>
            <a:ext cx="94918995" cy="13716001"/>
            <a:chOff x="0" y="0"/>
            <a:chExt cx="94918993" cy="13716000"/>
          </a:xfrm>
        </p:grpSpPr>
        <p:grpSp>
          <p:nvGrpSpPr>
            <p:cNvPr id="534" name="Group"/>
            <p:cNvGrpSpPr/>
            <p:nvPr/>
          </p:nvGrpSpPr>
          <p:grpSpPr>
            <a:xfrm>
              <a:off x="0" y="0"/>
              <a:ext cx="84350344" cy="13716001"/>
              <a:chOff x="0" y="0"/>
              <a:chExt cx="84350342" cy="13716000"/>
            </a:xfrm>
          </p:grpSpPr>
          <p:grpSp>
            <p:nvGrpSpPr>
              <p:cNvPr id="532" name="Group"/>
              <p:cNvGrpSpPr/>
              <p:nvPr/>
            </p:nvGrpSpPr>
            <p:grpSpPr>
              <a:xfrm>
                <a:off x="0" y="0"/>
                <a:ext cx="73756448" cy="13716001"/>
                <a:chOff x="0" y="0"/>
                <a:chExt cx="73756446" cy="13716000"/>
              </a:xfrm>
            </p:grpSpPr>
            <p:grpSp>
              <p:nvGrpSpPr>
                <p:cNvPr id="530" name="Group"/>
                <p:cNvGrpSpPr/>
                <p:nvPr/>
              </p:nvGrpSpPr>
              <p:grpSpPr>
                <a:xfrm>
                  <a:off x="0" y="0"/>
                  <a:ext cx="63356246" cy="13716001"/>
                  <a:chOff x="0" y="0"/>
                  <a:chExt cx="63356244" cy="13716000"/>
                </a:xfrm>
              </p:grpSpPr>
              <p:grpSp>
                <p:nvGrpSpPr>
                  <p:cNvPr id="528" name="Group"/>
                  <p:cNvGrpSpPr/>
                  <p:nvPr/>
                </p:nvGrpSpPr>
                <p:grpSpPr>
                  <a:xfrm>
                    <a:off x="0" y="0"/>
                    <a:ext cx="52768327" cy="13716001"/>
                    <a:chOff x="0" y="0"/>
                    <a:chExt cx="52768326" cy="13716000"/>
                  </a:xfrm>
                </p:grpSpPr>
                <p:grpSp>
                  <p:nvGrpSpPr>
                    <p:cNvPr id="526" name="Group"/>
                    <p:cNvGrpSpPr/>
                    <p:nvPr/>
                  </p:nvGrpSpPr>
                  <p:grpSpPr>
                    <a:xfrm>
                      <a:off x="0" y="0"/>
                      <a:ext cx="42255580" cy="13716001"/>
                      <a:chOff x="0" y="0"/>
                      <a:chExt cx="42255580" cy="13716000"/>
                    </a:xfrm>
                  </p:grpSpPr>
                  <p:grpSp>
                    <p:nvGrpSpPr>
                      <p:cNvPr id="524" name="Group"/>
                      <p:cNvGrpSpPr/>
                      <p:nvPr/>
                    </p:nvGrpSpPr>
                    <p:grpSpPr>
                      <a:xfrm>
                        <a:off x="-1" y="0"/>
                        <a:ext cx="31689391" cy="13716001"/>
                        <a:chOff x="0" y="0"/>
                        <a:chExt cx="31689388" cy="13716000"/>
                      </a:xfrm>
                    </p:grpSpPr>
                    <p:grpSp>
                      <p:nvGrpSpPr>
                        <p:cNvPr id="522" name="Group"/>
                        <p:cNvGrpSpPr/>
                        <p:nvPr/>
                      </p:nvGrpSpPr>
                      <p:grpSpPr>
                        <a:xfrm>
                          <a:off x="0" y="0"/>
                          <a:ext cx="21165904" cy="13716001"/>
                          <a:chOff x="0" y="0"/>
                          <a:chExt cx="21165903" cy="13716000"/>
                        </a:xfrm>
                      </p:grpSpPr>
                      <p:pic>
                        <p:nvPicPr>
                          <p:cNvPr id="520"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521"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523"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525"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527"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529"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531"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533"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535"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537"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538" name="20/40"/>
          <p:cNvSpPr txBox="1"/>
          <p:nvPr/>
        </p:nvSpPr>
        <p:spPr>
          <a:xfrm>
            <a:off x="15582991"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20/40</a:t>
            </a:r>
          </a:p>
        </p:txBody>
      </p:sp>
      <p:grpSp>
        <p:nvGrpSpPr>
          <p:cNvPr id="541" name="Group"/>
          <p:cNvGrpSpPr/>
          <p:nvPr/>
        </p:nvGrpSpPr>
        <p:grpSpPr>
          <a:xfrm>
            <a:off x="15627994" y="38078"/>
            <a:ext cx="2401116" cy="1983949"/>
            <a:chOff x="0" y="0"/>
            <a:chExt cx="2401114" cy="1983948"/>
          </a:xfrm>
        </p:grpSpPr>
        <p:sp>
          <p:nvSpPr>
            <p:cNvPr id="539"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540" name="4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4 weeks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5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1" grpId="1" animBg="1" advAuto="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559" name="Group"/>
          <p:cNvGrpSpPr/>
          <p:nvPr/>
        </p:nvGrpSpPr>
        <p:grpSpPr>
          <a:xfrm>
            <a:off x="-19939831" y="-1"/>
            <a:ext cx="94918995" cy="13716001"/>
            <a:chOff x="0" y="0"/>
            <a:chExt cx="94918993" cy="13716000"/>
          </a:xfrm>
        </p:grpSpPr>
        <p:grpSp>
          <p:nvGrpSpPr>
            <p:cNvPr id="557" name="Group"/>
            <p:cNvGrpSpPr/>
            <p:nvPr/>
          </p:nvGrpSpPr>
          <p:grpSpPr>
            <a:xfrm>
              <a:off x="0" y="0"/>
              <a:ext cx="84350344" cy="13716001"/>
              <a:chOff x="0" y="0"/>
              <a:chExt cx="84350342" cy="13716000"/>
            </a:xfrm>
          </p:grpSpPr>
          <p:grpSp>
            <p:nvGrpSpPr>
              <p:cNvPr id="555" name="Group"/>
              <p:cNvGrpSpPr/>
              <p:nvPr/>
            </p:nvGrpSpPr>
            <p:grpSpPr>
              <a:xfrm>
                <a:off x="0" y="0"/>
                <a:ext cx="73756448" cy="13716001"/>
                <a:chOff x="0" y="0"/>
                <a:chExt cx="73756446" cy="13716000"/>
              </a:xfrm>
            </p:grpSpPr>
            <p:grpSp>
              <p:nvGrpSpPr>
                <p:cNvPr id="553" name="Group"/>
                <p:cNvGrpSpPr/>
                <p:nvPr/>
              </p:nvGrpSpPr>
              <p:grpSpPr>
                <a:xfrm>
                  <a:off x="0" y="0"/>
                  <a:ext cx="63356246" cy="13716001"/>
                  <a:chOff x="0" y="0"/>
                  <a:chExt cx="63356244" cy="13716000"/>
                </a:xfrm>
              </p:grpSpPr>
              <p:grpSp>
                <p:nvGrpSpPr>
                  <p:cNvPr id="551" name="Group"/>
                  <p:cNvGrpSpPr/>
                  <p:nvPr/>
                </p:nvGrpSpPr>
                <p:grpSpPr>
                  <a:xfrm>
                    <a:off x="0" y="0"/>
                    <a:ext cx="52768327" cy="13716001"/>
                    <a:chOff x="0" y="0"/>
                    <a:chExt cx="52768326" cy="13716000"/>
                  </a:xfrm>
                </p:grpSpPr>
                <p:grpSp>
                  <p:nvGrpSpPr>
                    <p:cNvPr id="549" name="Group"/>
                    <p:cNvGrpSpPr/>
                    <p:nvPr/>
                  </p:nvGrpSpPr>
                  <p:grpSpPr>
                    <a:xfrm>
                      <a:off x="0" y="0"/>
                      <a:ext cx="42255580" cy="13716001"/>
                      <a:chOff x="0" y="0"/>
                      <a:chExt cx="42255580" cy="13716000"/>
                    </a:xfrm>
                  </p:grpSpPr>
                  <p:grpSp>
                    <p:nvGrpSpPr>
                      <p:cNvPr id="547" name="Group"/>
                      <p:cNvGrpSpPr/>
                      <p:nvPr/>
                    </p:nvGrpSpPr>
                    <p:grpSpPr>
                      <a:xfrm>
                        <a:off x="-1" y="0"/>
                        <a:ext cx="31689391" cy="13716001"/>
                        <a:chOff x="0" y="0"/>
                        <a:chExt cx="31689388" cy="13716000"/>
                      </a:xfrm>
                    </p:grpSpPr>
                    <p:grpSp>
                      <p:nvGrpSpPr>
                        <p:cNvPr id="545" name="Group"/>
                        <p:cNvGrpSpPr/>
                        <p:nvPr/>
                      </p:nvGrpSpPr>
                      <p:grpSpPr>
                        <a:xfrm>
                          <a:off x="0" y="0"/>
                          <a:ext cx="21165904" cy="13716001"/>
                          <a:chOff x="0" y="0"/>
                          <a:chExt cx="21165903" cy="13716000"/>
                        </a:xfrm>
                      </p:grpSpPr>
                      <p:pic>
                        <p:nvPicPr>
                          <p:cNvPr id="543"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544"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546"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548"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550"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552"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554"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556"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558"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560"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561" name="20/25"/>
          <p:cNvSpPr txBox="1"/>
          <p:nvPr/>
        </p:nvSpPr>
        <p:spPr>
          <a:xfrm>
            <a:off x="15582991"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20/25</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579" name="Group"/>
          <p:cNvGrpSpPr/>
          <p:nvPr/>
        </p:nvGrpSpPr>
        <p:grpSpPr>
          <a:xfrm>
            <a:off x="-30453071" y="-1"/>
            <a:ext cx="94918995" cy="13716001"/>
            <a:chOff x="0" y="0"/>
            <a:chExt cx="94918993" cy="13716000"/>
          </a:xfrm>
        </p:grpSpPr>
        <p:grpSp>
          <p:nvGrpSpPr>
            <p:cNvPr id="577" name="Group"/>
            <p:cNvGrpSpPr/>
            <p:nvPr/>
          </p:nvGrpSpPr>
          <p:grpSpPr>
            <a:xfrm>
              <a:off x="0" y="0"/>
              <a:ext cx="84350344" cy="13716001"/>
              <a:chOff x="0" y="0"/>
              <a:chExt cx="84350342" cy="13716000"/>
            </a:xfrm>
          </p:grpSpPr>
          <p:grpSp>
            <p:nvGrpSpPr>
              <p:cNvPr id="575" name="Group"/>
              <p:cNvGrpSpPr/>
              <p:nvPr/>
            </p:nvGrpSpPr>
            <p:grpSpPr>
              <a:xfrm>
                <a:off x="0" y="0"/>
                <a:ext cx="73756448" cy="13716001"/>
                <a:chOff x="0" y="0"/>
                <a:chExt cx="73756446" cy="13716000"/>
              </a:xfrm>
            </p:grpSpPr>
            <p:grpSp>
              <p:nvGrpSpPr>
                <p:cNvPr id="573" name="Group"/>
                <p:cNvGrpSpPr/>
                <p:nvPr/>
              </p:nvGrpSpPr>
              <p:grpSpPr>
                <a:xfrm>
                  <a:off x="0" y="0"/>
                  <a:ext cx="63356246" cy="13716001"/>
                  <a:chOff x="0" y="0"/>
                  <a:chExt cx="63356244" cy="13716000"/>
                </a:xfrm>
              </p:grpSpPr>
              <p:grpSp>
                <p:nvGrpSpPr>
                  <p:cNvPr id="571" name="Group"/>
                  <p:cNvGrpSpPr/>
                  <p:nvPr/>
                </p:nvGrpSpPr>
                <p:grpSpPr>
                  <a:xfrm>
                    <a:off x="0" y="0"/>
                    <a:ext cx="52768327" cy="13716001"/>
                    <a:chOff x="0" y="0"/>
                    <a:chExt cx="52768326" cy="13716000"/>
                  </a:xfrm>
                </p:grpSpPr>
                <p:grpSp>
                  <p:nvGrpSpPr>
                    <p:cNvPr id="569" name="Group"/>
                    <p:cNvGrpSpPr/>
                    <p:nvPr/>
                  </p:nvGrpSpPr>
                  <p:grpSpPr>
                    <a:xfrm>
                      <a:off x="0" y="0"/>
                      <a:ext cx="42255580" cy="13716001"/>
                      <a:chOff x="0" y="0"/>
                      <a:chExt cx="42255580" cy="13716000"/>
                    </a:xfrm>
                  </p:grpSpPr>
                  <p:grpSp>
                    <p:nvGrpSpPr>
                      <p:cNvPr id="567" name="Group"/>
                      <p:cNvGrpSpPr/>
                      <p:nvPr/>
                    </p:nvGrpSpPr>
                    <p:grpSpPr>
                      <a:xfrm>
                        <a:off x="-1" y="0"/>
                        <a:ext cx="31689391" cy="13716001"/>
                        <a:chOff x="0" y="0"/>
                        <a:chExt cx="31689388" cy="13716000"/>
                      </a:xfrm>
                    </p:grpSpPr>
                    <p:grpSp>
                      <p:nvGrpSpPr>
                        <p:cNvPr id="565" name="Group"/>
                        <p:cNvGrpSpPr/>
                        <p:nvPr/>
                      </p:nvGrpSpPr>
                      <p:grpSpPr>
                        <a:xfrm>
                          <a:off x="0" y="0"/>
                          <a:ext cx="21165904" cy="13716001"/>
                          <a:chOff x="0" y="0"/>
                          <a:chExt cx="21165903" cy="13716000"/>
                        </a:xfrm>
                      </p:grpSpPr>
                      <p:pic>
                        <p:nvPicPr>
                          <p:cNvPr id="563"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564"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566"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568"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570"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572"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574"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576"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578"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580"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grpSp>
        <p:nvGrpSpPr>
          <p:cNvPr id="583" name="Group"/>
          <p:cNvGrpSpPr/>
          <p:nvPr/>
        </p:nvGrpSpPr>
        <p:grpSpPr>
          <a:xfrm>
            <a:off x="15627994" y="38078"/>
            <a:ext cx="2401116" cy="1983949"/>
            <a:chOff x="0" y="0"/>
            <a:chExt cx="2401114" cy="1983948"/>
          </a:xfrm>
        </p:grpSpPr>
        <p:sp>
          <p:nvSpPr>
            <p:cNvPr id="581"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582" name="6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6 weeks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5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 grpId="1" animBg="1" advAuto="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601" name="Group"/>
          <p:cNvGrpSpPr/>
          <p:nvPr/>
        </p:nvGrpSpPr>
        <p:grpSpPr>
          <a:xfrm>
            <a:off x="-41050248" y="0"/>
            <a:ext cx="94918995" cy="13716001"/>
            <a:chOff x="0" y="0"/>
            <a:chExt cx="94918993" cy="13716000"/>
          </a:xfrm>
        </p:grpSpPr>
        <p:grpSp>
          <p:nvGrpSpPr>
            <p:cNvPr id="599" name="Group"/>
            <p:cNvGrpSpPr/>
            <p:nvPr/>
          </p:nvGrpSpPr>
          <p:grpSpPr>
            <a:xfrm>
              <a:off x="0" y="0"/>
              <a:ext cx="84350344" cy="13716001"/>
              <a:chOff x="0" y="0"/>
              <a:chExt cx="84350342" cy="13716000"/>
            </a:xfrm>
          </p:grpSpPr>
          <p:grpSp>
            <p:nvGrpSpPr>
              <p:cNvPr id="597" name="Group"/>
              <p:cNvGrpSpPr/>
              <p:nvPr/>
            </p:nvGrpSpPr>
            <p:grpSpPr>
              <a:xfrm>
                <a:off x="0" y="0"/>
                <a:ext cx="73756448" cy="13716001"/>
                <a:chOff x="0" y="0"/>
                <a:chExt cx="73756446" cy="13716000"/>
              </a:xfrm>
            </p:grpSpPr>
            <p:grpSp>
              <p:nvGrpSpPr>
                <p:cNvPr id="595" name="Group"/>
                <p:cNvGrpSpPr/>
                <p:nvPr/>
              </p:nvGrpSpPr>
              <p:grpSpPr>
                <a:xfrm>
                  <a:off x="0" y="0"/>
                  <a:ext cx="63356246" cy="13716001"/>
                  <a:chOff x="0" y="0"/>
                  <a:chExt cx="63356244" cy="13716000"/>
                </a:xfrm>
              </p:grpSpPr>
              <p:grpSp>
                <p:nvGrpSpPr>
                  <p:cNvPr id="593" name="Group"/>
                  <p:cNvGrpSpPr/>
                  <p:nvPr/>
                </p:nvGrpSpPr>
                <p:grpSpPr>
                  <a:xfrm>
                    <a:off x="0" y="0"/>
                    <a:ext cx="52768327" cy="13716001"/>
                    <a:chOff x="0" y="0"/>
                    <a:chExt cx="52768326" cy="13716000"/>
                  </a:xfrm>
                </p:grpSpPr>
                <p:grpSp>
                  <p:nvGrpSpPr>
                    <p:cNvPr id="591" name="Group"/>
                    <p:cNvGrpSpPr/>
                    <p:nvPr/>
                  </p:nvGrpSpPr>
                  <p:grpSpPr>
                    <a:xfrm>
                      <a:off x="0" y="0"/>
                      <a:ext cx="42255580" cy="13716001"/>
                      <a:chOff x="0" y="0"/>
                      <a:chExt cx="42255580" cy="13716000"/>
                    </a:xfrm>
                  </p:grpSpPr>
                  <p:grpSp>
                    <p:nvGrpSpPr>
                      <p:cNvPr id="589" name="Group"/>
                      <p:cNvGrpSpPr/>
                      <p:nvPr/>
                    </p:nvGrpSpPr>
                    <p:grpSpPr>
                      <a:xfrm>
                        <a:off x="-1" y="0"/>
                        <a:ext cx="31689391" cy="13716001"/>
                        <a:chOff x="0" y="0"/>
                        <a:chExt cx="31689388" cy="13716000"/>
                      </a:xfrm>
                    </p:grpSpPr>
                    <p:grpSp>
                      <p:nvGrpSpPr>
                        <p:cNvPr id="587" name="Group"/>
                        <p:cNvGrpSpPr/>
                        <p:nvPr/>
                      </p:nvGrpSpPr>
                      <p:grpSpPr>
                        <a:xfrm>
                          <a:off x="0" y="0"/>
                          <a:ext cx="21165904" cy="13716001"/>
                          <a:chOff x="0" y="0"/>
                          <a:chExt cx="21165903" cy="13716000"/>
                        </a:xfrm>
                      </p:grpSpPr>
                      <p:pic>
                        <p:nvPicPr>
                          <p:cNvPr id="585"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586"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588"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590"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592"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594"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596"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598"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600"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602"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603" name="20/20"/>
          <p:cNvSpPr txBox="1"/>
          <p:nvPr/>
        </p:nvSpPr>
        <p:spPr>
          <a:xfrm>
            <a:off x="15582991"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grpSp>
        <p:nvGrpSpPr>
          <p:cNvPr id="606" name="Group"/>
          <p:cNvGrpSpPr/>
          <p:nvPr/>
        </p:nvGrpSpPr>
        <p:grpSpPr>
          <a:xfrm>
            <a:off x="15627994" y="38078"/>
            <a:ext cx="2401116" cy="1983949"/>
            <a:chOff x="0" y="0"/>
            <a:chExt cx="2401114" cy="1983948"/>
          </a:xfrm>
        </p:grpSpPr>
        <p:sp>
          <p:nvSpPr>
            <p:cNvPr id="604"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605" name="4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4 weeks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6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6" grpId="1" animBg="1" advAuto="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624" name="Group"/>
          <p:cNvGrpSpPr/>
          <p:nvPr/>
        </p:nvGrpSpPr>
        <p:grpSpPr>
          <a:xfrm>
            <a:off x="-51521518" y="-1"/>
            <a:ext cx="94918994" cy="13716001"/>
            <a:chOff x="0" y="0"/>
            <a:chExt cx="94918993" cy="13716000"/>
          </a:xfrm>
        </p:grpSpPr>
        <p:grpSp>
          <p:nvGrpSpPr>
            <p:cNvPr id="622" name="Group"/>
            <p:cNvGrpSpPr/>
            <p:nvPr/>
          </p:nvGrpSpPr>
          <p:grpSpPr>
            <a:xfrm>
              <a:off x="0" y="0"/>
              <a:ext cx="84350344" cy="13716001"/>
              <a:chOff x="0" y="0"/>
              <a:chExt cx="84350342" cy="13716000"/>
            </a:xfrm>
          </p:grpSpPr>
          <p:grpSp>
            <p:nvGrpSpPr>
              <p:cNvPr id="620" name="Group"/>
              <p:cNvGrpSpPr/>
              <p:nvPr/>
            </p:nvGrpSpPr>
            <p:grpSpPr>
              <a:xfrm>
                <a:off x="0" y="0"/>
                <a:ext cx="73756448" cy="13716001"/>
                <a:chOff x="0" y="0"/>
                <a:chExt cx="73756446" cy="13716000"/>
              </a:xfrm>
            </p:grpSpPr>
            <p:grpSp>
              <p:nvGrpSpPr>
                <p:cNvPr id="618" name="Group"/>
                <p:cNvGrpSpPr/>
                <p:nvPr/>
              </p:nvGrpSpPr>
              <p:grpSpPr>
                <a:xfrm>
                  <a:off x="0" y="0"/>
                  <a:ext cx="63356246" cy="13716001"/>
                  <a:chOff x="0" y="0"/>
                  <a:chExt cx="63356244" cy="13716000"/>
                </a:xfrm>
              </p:grpSpPr>
              <p:grpSp>
                <p:nvGrpSpPr>
                  <p:cNvPr id="616" name="Group"/>
                  <p:cNvGrpSpPr/>
                  <p:nvPr/>
                </p:nvGrpSpPr>
                <p:grpSpPr>
                  <a:xfrm>
                    <a:off x="0" y="0"/>
                    <a:ext cx="52768327" cy="13716001"/>
                    <a:chOff x="0" y="0"/>
                    <a:chExt cx="52768326" cy="13716000"/>
                  </a:xfrm>
                </p:grpSpPr>
                <p:grpSp>
                  <p:nvGrpSpPr>
                    <p:cNvPr id="614" name="Group"/>
                    <p:cNvGrpSpPr/>
                    <p:nvPr/>
                  </p:nvGrpSpPr>
                  <p:grpSpPr>
                    <a:xfrm>
                      <a:off x="0" y="0"/>
                      <a:ext cx="42255580" cy="13716001"/>
                      <a:chOff x="0" y="0"/>
                      <a:chExt cx="42255580" cy="13716000"/>
                    </a:xfrm>
                  </p:grpSpPr>
                  <p:grpSp>
                    <p:nvGrpSpPr>
                      <p:cNvPr id="612" name="Group"/>
                      <p:cNvGrpSpPr/>
                      <p:nvPr/>
                    </p:nvGrpSpPr>
                    <p:grpSpPr>
                      <a:xfrm>
                        <a:off x="-1" y="0"/>
                        <a:ext cx="31689391" cy="13716001"/>
                        <a:chOff x="0" y="0"/>
                        <a:chExt cx="31689388" cy="13716000"/>
                      </a:xfrm>
                    </p:grpSpPr>
                    <p:grpSp>
                      <p:nvGrpSpPr>
                        <p:cNvPr id="610" name="Group"/>
                        <p:cNvGrpSpPr/>
                        <p:nvPr/>
                      </p:nvGrpSpPr>
                      <p:grpSpPr>
                        <a:xfrm>
                          <a:off x="0" y="0"/>
                          <a:ext cx="21165904" cy="13716001"/>
                          <a:chOff x="0" y="0"/>
                          <a:chExt cx="21165903" cy="13716000"/>
                        </a:xfrm>
                      </p:grpSpPr>
                      <p:pic>
                        <p:nvPicPr>
                          <p:cNvPr id="608"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609"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611"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613"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615"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617"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619"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621"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623"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625"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643" name="Group"/>
          <p:cNvGrpSpPr/>
          <p:nvPr/>
        </p:nvGrpSpPr>
        <p:grpSpPr>
          <a:xfrm>
            <a:off x="-62055741" y="0"/>
            <a:ext cx="94918995" cy="13716001"/>
            <a:chOff x="0" y="0"/>
            <a:chExt cx="94918993" cy="13716000"/>
          </a:xfrm>
        </p:grpSpPr>
        <p:grpSp>
          <p:nvGrpSpPr>
            <p:cNvPr id="641" name="Group"/>
            <p:cNvGrpSpPr/>
            <p:nvPr/>
          </p:nvGrpSpPr>
          <p:grpSpPr>
            <a:xfrm>
              <a:off x="0" y="0"/>
              <a:ext cx="84350344" cy="13716001"/>
              <a:chOff x="0" y="0"/>
              <a:chExt cx="84350342" cy="13716000"/>
            </a:xfrm>
          </p:grpSpPr>
          <p:grpSp>
            <p:nvGrpSpPr>
              <p:cNvPr id="639" name="Group"/>
              <p:cNvGrpSpPr/>
              <p:nvPr/>
            </p:nvGrpSpPr>
            <p:grpSpPr>
              <a:xfrm>
                <a:off x="0" y="0"/>
                <a:ext cx="73756448" cy="13716001"/>
                <a:chOff x="0" y="0"/>
                <a:chExt cx="73756446" cy="13716000"/>
              </a:xfrm>
            </p:grpSpPr>
            <p:grpSp>
              <p:nvGrpSpPr>
                <p:cNvPr id="637" name="Group"/>
                <p:cNvGrpSpPr/>
                <p:nvPr/>
              </p:nvGrpSpPr>
              <p:grpSpPr>
                <a:xfrm>
                  <a:off x="0" y="0"/>
                  <a:ext cx="63356246" cy="13716001"/>
                  <a:chOff x="0" y="0"/>
                  <a:chExt cx="63356244" cy="13716000"/>
                </a:xfrm>
              </p:grpSpPr>
              <p:grpSp>
                <p:nvGrpSpPr>
                  <p:cNvPr id="635" name="Group"/>
                  <p:cNvGrpSpPr/>
                  <p:nvPr/>
                </p:nvGrpSpPr>
                <p:grpSpPr>
                  <a:xfrm>
                    <a:off x="0" y="0"/>
                    <a:ext cx="52768327" cy="13716001"/>
                    <a:chOff x="0" y="0"/>
                    <a:chExt cx="52768326" cy="13716000"/>
                  </a:xfrm>
                </p:grpSpPr>
                <p:grpSp>
                  <p:nvGrpSpPr>
                    <p:cNvPr id="633" name="Group"/>
                    <p:cNvGrpSpPr/>
                    <p:nvPr/>
                  </p:nvGrpSpPr>
                  <p:grpSpPr>
                    <a:xfrm>
                      <a:off x="0" y="0"/>
                      <a:ext cx="42255580" cy="13716001"/>
                      <a:chOff x="0" y="0"/>
                      <a:chExt cx="42255580" cy="13716000"/>
                    </a:xfrm>
                  </p:grpSpPr>
                  <p:grpSp>
                    <p:nvGrpSpPr>
                      <p:cNvPr id="631" name="Group"/>
                      <p:cNvGrpSpPr/>
                      <p:nvPr/>
                    </p:nvGrpSpPr>
                    <p:grpSpPr>
                      <a:xfrm>
                        <a:off x="-1" y="0"/>
                        <a:ext cx="31689391" cy="13716001"/>
                        <a:chOff x="0" y="0"/>
                        <a:chExt cx="31689388" cy="13716000"/>
                      </a:xfrm>
                    </p:grpSpPr>
                    <p:grpSp>
                      <p:nvGrpSpPr>
                        <p:cNvPr id="629" name="Group"/>
                        <p:cNvGrpSpPr/>
                        <p:nvPr/>
                      </p:nvGrpSpPr>
                      <p:grpSpPr>
                        <a:xfrm>
                          <a:off x="0" y="0"/>
                          <a:ext cx="21165904" cy="13716001"/>
                          <a:chOff x="0" y="0"/>
                          <a:chExt cx="21165903" cy="13716000"/>
                        </a:xfrm>
                      </p:grpSpPr>
                      <p:pic>
                        <p:nvPicPr>
                          <p:cNvPr id="627"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628"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630"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632"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634"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636"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638"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640"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642"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644" name="AFLIBERCEPT 8MG"/>
          <p:cNvSpPr txBox="1"/>
          <p:nvPr/>
        </p:nvSpPr>
        <p:spPr>
          <a:xfrm rot="16200000">
            <a:off x="7803005" y="6064250"/>
            <a:ext cx="8638580"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645" name="20/20"/>
          <p:cNvSpPr txBox="1"/>
          <p:nvPr/>
        </p:nvSpPr>
        <p:spPr>
          <a:xfrm>
            <a:off x="15665836" y="5577988"/>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grpSp>
        <p:nvGrpSpPr>
          <p:cNvPr id="648" name="Group"/>
          <p:cNvGrpSpPr/>
          <p:nvPr/>
        </p:nvGrpSpPr>
        <p:grpSpPr>
          <a:xfrm>
            <a:off x="15627994" y="38078"/>
            <a:ext cx="2401116" cy="1983949"/>
            <a:chOff x="0" y="0"/>
            <a:chExt cx="2401114" cy="1983948"/>
          </a:xfrm>
        </p:grpSpPr>
        <p:sp>
          <p:nvSpPr>
            <p:cNvPr id="646"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647" name="2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2 weeks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6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8" grpId="1" animBg="1" advAuto="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666" name="Group"/>
          <p:cNvGrpSpPr/>
          <p:nvPr/>
        </p:nvGrpSpPr>
        <p:grpSpPr>
          <a:xfrm>
            <a:off x="-72568978" y="-1"/>
            <a:ext cx="94918995" cy="13716001"/>
            <a:chOff x="0" y="0"/>
            <a:chExt cx="94918993" cy="13716000"/>
          </a:xfrm>
        </p:grpSpPr>
        <p:grpSp>
          <p:nvGrpSpPr>
            <p:cNvPr id="664" name="Group"/>
            <p:cNvGrpSpPr/>
            <p:nvPr/>
          </p:nvGrpSpPr>
          <p:grpSpPr>
            <a:xfrm>
              <a:off x="0" y="0"/>
              <a:ext cx="84350344" cy="13716001"/>
              <a:chOff x="0" y="0"/>
              <a:chExt cx="84350342" cy="13716000"/>
            </a:xfrm>
          </p:grpSpPr>
          <p:grpSp>
            <p:nvGrpSpPr>
              <p:cNvPr id="662" name="Group"/>
              <p:cNvGrpSpPr/>
              <p:nvPr/>
            </p:nvGrpSpPr>
            <p:grpSpPr>
              <a:xfrm>
                <a:off x="0" y="0"/>
                <a:ext cx="73756448" cy="13716001"/>
                <a:chOff x="0" y="0"/>
                <a:chExt cx="73756446" cy="13716000"/>
              </a:xfrm>
            </p:grpSpPr>
            <p:grpSp>
              <p:nvGrpSpPr>
                <p:cNvPr id="660" name="Group"/>
                <p:cNvGrpSpPr/>
                <p:nvPr/>
              </p:nvGrpSpPr>
              <p:grpSpPr>
                <a:xfrm>
                  <a:off x="0" y="0"/>
                  <a:ext cx="63356246" cy="13716001"/>
                  <a:chOff x="0" y="0"/>
                  <a:chExt cx="63356244" cy="13716000"/>
                </a:xfrm>
              </p:grpSpPr>
              <p:grpSp>
                <p:nvGrpSpPr>
                  <p:cNvPr id="658" name="Group"/>
                  <p:cNvGrpSpPr/>
                  <p:nvPr/>
                </p:nvGrpSpPr>
                <p:grpSpPr>
                  <a:xfrm>
                    <a:off x="0" y="0"/>
                    <a:ext cx="52768327" cy="13716001"/>
                    <a:chOff x="0" y="0"/>
                    <a:chExt cx="52768326" cy="13716000"/>
                  </a:xfrm>
                </p:grpSpPr>
                <p:grpSp>
                  <p:nvGrpSpPr>
                    <p:cNvPr id="656" name="Group"/>
                    <p:cNvGrpSpPr/>
                    <p:nvPr/>
                  </p:nvGrpSpPr>
                  <p:grpSpPr>
                    <a:xfrm>
                      <a:off x="0" y="0"/>
                      <a:ext cx="42255580" cy="13716001"/>
                      <a:chOff x="0" y="0"/>
                      <a:chExt cx="42255580" cy="13716000"/>
                    </a:xfrm>
                  </p:grpSpPr>
                  <p:grpSp>
                    <p:nvGrpSpPr>
                      <p:cNvPr id="654" name="Group"/>
                      <p:cNvGrpSpPr/>
                      <p:nvPr/>
                    </p:nvGrpSpPr>
                    <p:grpSpPr>
                      <a:xfrm>
                        <a:off x="-1" y="0"/>
                        <a:ext cx="31689391" cy="13716001"/>
                        <a:chOff x="0" y="0"/>
                        <a:chExt cx="31689388" cy="13716000"/>
                      </a:xfrm>
                    </p:grpSpPr>
                    <p:grpSp>
                      <p:nvGrpSpPr>
                        <p:cNvPr id="652" name="Group"/>
                        <p:cNvGrpSpPr/>
                        <p:nvPr/>
                      </p:nvGrpSpPr>
                      <p:grpSpPr>
                        <a:xfrm>
                          <a:off x="0" y="0"/>
                          <a:ext cx="21165904" cy="13716001"/>
                          <a:chOff x="0" y="0"/>
                          <a:chExt cx="21165903" cy="13716000"/>
                        </a:xfrm>
                      </p:grpSpPr>
                      <p:pic>
                        <p:nvPicPr>
                          <p:cNvPr id="650"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651"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653"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655"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657"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659"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661"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663"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665"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667" name="NO TREATMENT"/>
          <p:cNvSpPr txBox="1"/>
          <p:nvPr/>
        </p:nvSpPr>
        <p:spPr>
          <a:xfrm rot="16200000">
            <a:off x="8643342" y="6064250"/>
            <a:ext cx="7097316"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NO TREATMENT</a:t>
            </a:r>
          </a:p>
        </p:txBody>
      </p:sp>
      <p:sp>
        <p:nvSpPr>
          <p:cNvPr id="668" name="20/60"/>
          <p:cNvSpPr txBox="1"/>
          <p:nvPr/>
        </p:nvSpPr>
        <p:spPr>
          <a:xfrm>
            <a:off x="15582991"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20/60</a:t>
            </a:r>
          </a:p>
        </p:txBody>
      </p:sp>
      <p:sp>
        <p:nvSpPr>
          <p:cNvPr id="669" name="20/20"/>
          <p:cNvSpPr txBox="1"/>
          <p:nvPr/>
        </p:nvSpPr>
        <p:spPr>
          <a:xfrm>
            <a:off x="2697409" y="5619957"/>
            <a:ext cx="167005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20/20</a:t>
            </a:r>
          </a:p>
        </p:txBody>
      </p:sp>
      <p:grpSp>
        <p:nvGrpSpPr>
          <p:cNvPr id="672" name="Group"/>
          <p:cNvGrpSpPr/>
          <p:nvPr/>
        </p:nvGrpSpPr>
        <p:grpSpPr>
          <a:xfrm>
            <a:off x="15627994" y="38078"/>
            <a:ext cx="2401116" cy="1983949"/>
            <a:chOff x="0" y="0"/>
            <a:chExt cx="2401114" cy="1983948"/>
          </a:xfrm>
        </p:grpSpPr>
        <p:sp>
          <p:nvSpPr>
            <p:cNvPr id="670" name="Rectangle"/>
            <p:cNvSpPr/>
            <p:nvPr/>
          </p:nvSpPr>
          <p:spPr>
            <a:xfrm>
              <a:off x="0" y="847479"/>
              <a:ext cx="2401115" cy="1136470"/>
            </a:xfrm>
            <a:prstGeom prst="rect">
              <a:avLst/>
            </a:prstGeom>
            <a:noFill/>
            <a:ln w="63500" cap="flat">
              <a:solidFill>
                <a:schemeClr val="accent5">
                  <a:lumOff val="7000"/>
                </a:schemeClr>
              </a:solidFill>
              <a:prstDash val="sysDot"/>
              <a:miter lim="400000"/>
            </a:ln>
            <a:effectLst/>
          </p:spPr>
          <p:txBody>
            <a:bodyPr wrap="square" lIns="50800" tIns="50800" rIns="50800" bIns="50800" numCol="1" anchor="ctr">
              <a:noAutofit/>
            </a:bodyPr>
            <a:lstStyle/>
            <a:p>
              <a:pPr algn="ctr">
                <a:spcBef>
                  <a:spcPts val="0"/>
                </a:spcBef>
                <a:defRPr sz="3200" cap="all" spc="512">
                  <a:latin typeface="Avenir Medium"/>
                  <a:ea typeface="Avenir Medium"/>
                  <a:cs typeface="Avenir Medium"/>
                  <a:sym typeface="Avenir Medium"/>
                </a:defRPr>
              </a:pPr>
              <a:endParaRPr/>
            </a:p>
          </p:txBody>
        </p:sp>
        <p:sp>
          <p:nvSpPr>
            <p:cNvPr id="671" name="7 weeks"/>
            <p:cNvSpPr txBox="1"/>
            <p:nvPr/>
          </p:nvSpPr>
          <p:spPr>
            <a:xfrm>
              <a:off x="31204" y="0"/>
              <a:ext cx="2338706" cy="965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solidFill>
                    <a:schemeClr val="accent5">
                      <a:lumOff val="7000"/>
                    </a:schemeClr>
                  </a:solidFill>
                </a:defRPr>
              </a:lvl1pPr>
            </a:lstStyle>
            <a:p>
              <a:r>
                <a:t>7 weeks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6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2" grpId="1" animBg="1" advAuto="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690" name="Group"/>
          <p:cNvGrpSpPr/>
          <p:nvPr/>
        </p:nvGrpSpPr>
        <p:grpSpPr>
          <a:xfrm>
            <a:off x="-84320304" y="-1"/>
            <a:ext cx="94918995" cy="13716001"/>
            <a:chOff x="0" y="0"/>
            <a:chExt cx="94918993" cy="13716000"/>
          </a:xfrm>
        </p:grpSpPr>
        <p:grpSp>
          <p:nvGrpSpPr>
            <p:cNvPr id="688" name="Group"/>
            <p:cNvGrpSpPr/>
            <p:nvPr/>
          </p:nvGrpSpPr>
          <p:grpSpPr>
            <a:xfrm>
              <a:off x="0" y="0"/>
              <a:ext cx="84350344" cy="13716001"/>
              <a:chOff x="0" y="0"/>
              <a:chExt cx="84350342" cy="13716000"/>
            </a:xfrm>
          </p:grpSpPr>
          <p:grpSp>
            <p:nvGrpSpPr>
              <p:cNvPr id="686" name="Group"/>
              <p:cNvGrpSpPr/>
              <p:nvPr/>
            </p:nvGrpSpPr>
            <p:grpSpPr>
              <a:xfrm>
                <a:off x="0" y="0"/>
                <a:ext cx="73756448" cy="13716001"/>
                <a:chOff x="0" y="0"/>
                <a:chExt cx="73756446" cy="13716000"/>
              </a:xfrm>
            </p:grpSpPr>
            <p:grpSp>
              <p:nvGrpSpPr>
                <p:cNvPr id="684" name="Group"/>
                <p:cNvGrpSpPr/>
                <p:nvPr/>
              </p:nvGrpSpPr>
              <p:grpSpPr>
                <a:xfrm>
                  <a:off x="0" y="0"/>
                  <a:ext cx="63356246" cy="13716001"/>
                  <a:chOff x="0" y="0"/>
                  <a:chExt cx="63356244" cy="13716000"/>
                </a:xfrm>
              </p:grpSpPr>
              <p:grpSp>
                <p:nvGrpSpPr>
                  <p:cNvPr id="682" name="Group"/>
                  <p:cNvGrpSpPr/>
                  <p:nvPr/>
                </p:nvGrpSpPr>
                <p:grpSpPr>
                  <a:xfrm>
                    <a:off x="0" y="0"/>
                    <a:ext cx="52768327" cy="13716001"/>
                    <a:chOff x="0" y="0"/>
                    <a:chExt cx="52768326" cy="13716000"/>
                  </a:xfrm>
                </p:grpSpPr>
                <p:grpSp>
                  <p:nvGrpSpPr>
                    <p:cNvPr id="680" name="Group"/>
                    <p:cNvGrpSpPr/>
                    <p:nvPr/>
                  </p:nvGrpSpPr>
                  <p:grpSpPr>
                    <a:xfrm>
                      <a:off x="0" y="0"/>
                      <a:ext cx="42255580" cy="13716001"/>
                      <a:chOff x="0" y="0"/>
                      <a:chExt cx="42255580" cy="13716000"/>
                    </a:xfrm>
                  </p:grpSpPr>
                  <p:grpSp>
                    <p:nvGrpSpPr>
                      <p:cNvPr id="678" name="Group"/>
                      <p:cNvGrpSpPr/>
                      <p:nvPr/>
                    </p:nvGrpSpPr>
                    <p:grpSpPr>
                      <a:xfrm>
                        <a:off x="-1" y="0"/>
                        <a:ext cx="31689391" cy="13716001"/>
                        <a:chOff x="0" y="0"/>
                        <a:chExt cx="31689388" cy="13716000"/>
                      </a:xfrm>
                    </p:grpSpPr>
                    <p:grpSp>
                      <p:nvGrpSpPr>
                        <p:cNvPr id="676" name="Group"/>
                        <p:cNvGrpSpPr/>
                        <p:nvPr/>
                      </p:nvGrpSpPr>
                      <p:grpSpPr>
                        <a:xfrm>
                          <a:off x="0" y="0"/>
                          <a:ext cx="21165904" cy="13716001"/>
                          <a:chOff x="0" y="0"/>
                          <a:chExt cx="21165903" cy="13716000"/>
                        </a:xfrm>
                      </p:grpSpPr>
                      <p:pic>
                        <p:nvPicPr>
                          <p:cNvPr id="674" name="Pitman_Phyllis__135076_19510922_Female_Macular Cube 512x128_20230925143131_OD_Macular Thickness Analysis_20240531094315.png" descr="Pitman_Phyllis__135076_19510922_Female_Macular Cube 512x128_20230925143131_OD_Macular Thickness Analysis_20240531094315.png"/>
                          <p:cNvPicPr>
                            <a:picLocks noChangeAspect="1"/>
                          </p:cNvPicPr>
                          <p:nvPr/>
                        </p:nvPicPr>
                        <p:blipFill>
                          <a:blip r:embed="rId2"/>
                          <a:stretch>
                            <a:fillRect/>
                          </a:stretch>
                        </p:blipFill>
                        <p:spPr>
                          <a:xfrm>
                            <a:off x="0" y="0"/>
                            <a:ext cx="10598728" cy="13716001"/>
                          </a:xfrm>
                          <a:prstGeom prst="rect">
                            <a:avLst/>
                          </a:prstGeom>
                          <a:ln w="12700" cap="flat">
                            <a:noFill/>
                            <a:miter lim="400000"/>
                          </a:ln>
                          <a:effectLst/>
                        </p:spPr>
                      </p:pic>
                      <p:pic>
                        <p:nvPicPr>
                          <p:cNvPr id="675" name="Pitman_Phyllis__135076_19510922_Female_Macular Cube 512x128_20231024104114_OD_Macular Thickness Analysis_20240531094347.png" descr="Pitman_Phyllis__135076_19510922_Female_Macular Cube 512x128_20231024104114_OD_Macular Thickness Analysis_20240531094347.png"/>
                          <p:cNvPicPr>
                            <a:picLocks noChangeAspect="1"/>
                          </p:cNvPicPr>
                          <p:nvPr/>
                        </p:nvPicPr>
                        <p:blipFill>
                          <a:blip r:embed="rId3"/>
                          <a:stretch>
                            <a:fillRect/>
                          </a:stretch>
                        </p:blipFill>
                        <p:spPr>
                          <a:xfrm>
                            <a:off x="10567175" y="0"/>
                            <a:ext cx="10598729" cy="13716000"/>
                          </a:xfrm>
                          <a:prstGeom prst="rect">
                            <a:avLst/>
                          </a:prstGeom>
                          <a:ln w="12700" cap="flat">
                            <a:noFill/>
                            <a:miter lim="400000"/>
                          </a:ln>
                          <a:effectLst/>
                        </p:spPr>
                      </p:pic>
                    </p:grpSp>
                    <p:pic>
                      <p:nvPicPr>
                        <p:cNvPr id="677" name="Pitman_Phyllis__135076_19510922_Female_Macular Cube 512x128_20231121095031_OD_Macular Thickness Analysis_20240531094415.png" descr="Pitman_Phyllis__135076_19510922_Female_Macular Cube 512x128_20231121095031_OD_Macular Thickness Analysis_20240531094415.png"/>
                        <p:cNvPicPr>
                          <a:picLocks noChangeAspect="1"/>
                        </p:cNvPicPr>
                        <p:nvPr/>
                      </p:nvPicPr>
                      <p:blipFill>
                        <a:blip r:embed="rId4"/>
                        <a:stretch>
                          <a:fillRect/>
                        </a:stretch>
                      </p:blipFill>
                      <p:spPr>
                        <a:xfrm>
                          <a:off x="21090661" y="0"/>
                          <a:ext cx="10598728" cy="13716001"/>
                        </a:xfrm>
                        <a:prstGeom prst="rect">
                          <a:avLst/>
                        </a:prstGeom>
                        <a:ln w="12700" cap="flat">
                          <a:noFill/>
                          <a:miter lim="400000"/>
                        </a:ln>
                        <a:effectLst/>
                      </p:spPr>
                    </p:pic>
                  </p:grpSp>
                  <p:pic>
                    <p:nvPicPr>
                      <p:cNvPr id="679" name="Pitman_Phyllis__135076_19510922_Female_Macular Cube 512x128_20231222075114_OD_Macular Thickness Analysis_20240531094432.png" descr="Pitman_Phyllis__135076_19510922_Female_Macular Cube 512x128_20231222075114_OD_Macular Thickness Analysis_20240531094432.png"/>
                      <p:cNvPicPr>
                        <a:picLocks noChangeAspect="1"/>
                      </p:cNvPicPr>
                      <p:nvPr/>
                    </p:nvPicPr>
                    <p:blipFill>
                      <a:blip r:embed="rId5"/>
                      <a:stretch>
                        <a:fillRect/>
                      </a:stretch>
                    </p:blipFill>
                    <p:spPr>
                      <a:xfrm>
                        <a:off x="31656852" y="0"/>
                        <a:ext cx="10598728" cy="13716001"/>
                      </a:xfrm>
                      <a:prstGeom prst="rect">
                        <a:avLst/>
                      </a:prstGeom>
                      <a:ln w="12700" cap="flat">
                        <a:noFill/>
                        <a:miter lim="400000"/>
                      </a:ln>
                      <a:effectLst/>
                    </p:spPr>
                  </p:pic>
                </p:grpSp>
                <p:pic>
                  <p:nvPicPr>
                    <p:cNvPr id="681" name="Pitman_Phyllis__135076_19510922_Female_Macular Cube 512x128_20240209090750_OD_Macular Thickness Analysis_20240531094448.png" descr="Pitman_Phyllis__135076_19510922_Female_Macular Cube 512x128_20240209090750_OD_Macular Thickness Analysis_20240531094448.png"/>
                    <p:cNvPicPr>
                      <a:picLocks noChangeAspect="1"/>
                    </p:cNvPicPr>
                    <p:nvPr/>
                  </p:nvPicPr>
                  <p:blipFill>
                    <a:blip r:embed="rId6"/>
                    <a:stretch>
                      <a:fillRect/>
                    </a:stretch>
                  </p:blipFill>
                  <p:spPr>
                    <a:xfrm>
                      <a:off x="42169599" y="0"/>
                      <a:ext cx="10598729" cy="13716001"/>
                    </a:xfrm>
                    <a:prstGeom prst="rect">
                      <a:avLst/>
                    </a:prstGeom>
                    <a:ln w="12700" cap="flat">
                      <a:noFill/>
                      <a:miter lim="400000"/>
                    </a:ln>
                    <a:effectLst/>
                  </p:spPr>
                </p:pic>
              </p:grpSp>
              <p:pic>
                <p:nvPicPr>
                  <p:cNvPr id="683" name="Pitman_Phyllis__135076_19510922_Female_Macular Cube 512x128_20240308082558_OD_Macular Thickness Analysis_20240531094507.png" descr="Pitman_Phyllis__135076_19510922_Female_Macular Cube 512x128_20240308082558_OD_Macular Thickness Analysis_20240531094507.png"/>
                  <p:cNvPicPr>
                    <a:picLocks noChangeAspect="1"/>
                  </p:cNvPicPr>
                  <p:nvPr/>
                </p:nvPicPr>
                <p:blipFill>
                  <a:blip r:embed="rId7"/>
                  <a:stretch>
                    <a:fillRect/>
                  </a:stretch>
                </p:blipFill>
                <p:spPr>
                  <a:xfrm>
                    <a:off x="52757517" y="0"/>
                    <a:ext cx="10598729" cy="13716001"/>
                  </a:xfrm>
                  <a:prstGeom prst="rect">
                    <a:avLst/>
                  </a:prstGeom>
                  <a:ln w="12700" cap="flat">
                    <a:noFill/>
                    <a:miter lim="400000"/>
                  </a:ln>
                  <a:effectLst/>
                </p:spPr>
              </p:pic>
            </p:grpSp>
            <p:pic>
              <p:nvPicPr>
                <p:cNvPr id="685" name="Pitman_Phyllis__135076_19510922_Female_Macular Cube 512x128_20240405120047_OD_Macular Thickness Analysis_20240531094524.png" descr="Pitman_Phyllis__135076_19510922_Female_Macular Cube 512x128_20240405120047_OD_Macular Thickness Analysis_20240531094524.png"/>
                <p:cNvPicPr>
                  <a:picLocks noChangeAspect="1"/>
                </p:cNvPicPr>
                <p:nvPr/>
              </p:nvPicPr>
              <p:blipFill>
                <a:blip r:embed="rId8"/>
                <a:stretch>
                  <a:fillRect/>
                </a:stretch>
              </p:blipFill>
              <p:spPr>
                <a:xfrm>
                  <a:off x="63157720" y="0"/>
                  <a:ext cx="10598728" cy="13716001"/>
                </a:xfrm>
                <a:prstGeom prst="rect">
                  <a:avLst/>
                </a:prstGeom>
                <a:ln w="12700" cap="flat">
                  <a:noFill/>
                  <a:miter lim="400000"/>
                </a:ln>
                <a:effectLst/>
              </p:spPr>
            </p:pic>
          </p:grpSp>
          <p:pic>
            <p:nvPicPr>
              <p:cNvPr id="687" name="Pitman_Phyllis__135076_19510922_Female_Macular Cube 512x128_20240417094943_OD_Macular Thickness Analysis_20240531094544.png" descr="Pitman_Phyllis__135076_19510922_Female_Macular Cube 512x128_20240417094943_OD_Macular Thickness Analysis_20240531094544.png"/>
              <p:cNvPicPr>
                <a:picLocks noChangeAspect="1"/>
              </p:cNvPicPr>
              <p:nvPr/>
            </p:nvPicPr>
            <p:blipFill>
              <a:blip r:embed="rId9"/>
              <a:stretch>
                <a:fillRect/>
              </a:stretch>
            </p:blipFill>
            <p:spPr>
              <a:xfrm>
                <a:off x="73751616" y="0"/>
                <a:ext cx="10598728" cy="13716001"/>
              </a:xfrm>
              <a:prstGeom prst="rect">
                <a:avLst/>
              </a:prstGeom>
              <a:ln w="12700" cap="flat">
                <a:noFill/>
                <a:miter lim="400000"/>
              </a:ln>
              <a:effectLst/>
            </p:spPr>
          </p:pic>
        </p:grpSp>
        <p:pic>
          <p:nvPicPr>
            <p:cNvPr id="689" name="Pitman_Phyllis__135076_19510922_Female_Macular Cube 512x128_20240531080036_OD_Macular Thickness Analysis_20240531094609.png" descr="Pitman_Phyllis__135076_19510922_Female_Macular Cube 512x128_20240531080036_OD_Macular Thickness Analysis_20240531094609.png"/>
            <p:cNvPicPr>
              <a:picLocks noChangeAspect="1"/>
            </p:cNvPicPr>
            <p:nvPr/>
          </p:nvPicPr>
          <p:blipFill>
            <a:blip r:embed="rId10"/>
            <a:stretch>
              <a:fillRect/>
            </a:stretch>
          </p:blipFill>
          <p:spPr>
            <a:xfrm>
              <a:off x="84320267" y="0"/>
              <a:ext cx="10598728" cy="13716000"/>
            </a:xfrm>
            <a:prstGeom prst="rect">
              <a:avLst/>
            </a:prstGeom>
            <a:ln w="12700" cap="flat">
              <a:noFill/>
              <a:miter lim="400000"/>
            </a:ln>
            <a:effectLst/>
          </p:spPr>
        </p:pic>
      </p:grpSp>
      <p:sp>
        <p:nvSpPr>
          <p:cNvPr id="691" name="AFLIBERCEPT 8MG"/>
          <p:cNvSpPr txBox="1"/>
          <p:nvPr/>
        </p:nvSpPr>
        <p:spPr>
          <a:xfrm rot="16200000">
            <a:off x="6508716" y="6064250"/>
            <a:ext cx="8638581" cy="1587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9600">
                <a:solidFill>
                  <a:srgbClr val="000000"/>
                </a:solidFill>
                <a:latin typeface="Impact"/>
                <a:ea typeface="Impact"/>
                <a:cs typeface="Impact"/>
                <a:sym typeface="Impact"/>
              </a:defRPr>
            </a:lvl1pPr>
          </a:lstStyle>
          <a:p>
            <a:r>
              <a:t>AFLIBERCEPT 8MG</a:t>
            </a:r>
          </a:p>
        </p:txBody>
      </p:sp>
      <p:sp>
        <p:nvSpPr>
          <p:cNvPr id="692" name="Improvement with 8MG over 2MG…"/>
          <p:cNvSpPr txBox="1"/>
          <p:nvPr/>
        </p:nvSpPr>
        <p:spPr>
          <a:xfrm>
            <a:off x="12497175" y="4978399"/>
            <a:ext cx="9169401" cy="37592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635000" indent="-635000">
              <a:buSzPct val="90000"/>
              <a:buChar char="•"/>
              <a:defRPr>
                <a:solidFill>
                  <a:srgbClr val="000000"/>
                </a:solidFill>
                <a:latin typeface="DIN Condensed Bold"/>
                <a:ea typeface="DIN Condensed Bold"/>
                <a:cs typeface="DIN Condensed Bold"/>
                <a:sym typeface="DIN Condensed Bold"/>
              </a:defRPr>
            </a:pPr>
            <a:r>
              <a:t>Improvement with 8MG over 2MG</a:t>
            </a:r>
          </a:p>
          <a:p>
            <a:pPr marL="635000" indent="-635000">
              <a:buSzPct val="90000"/>
              <a:buChar char="•"/>
              <a:defRPr>
                <a:solidFill>
                  <a:srgbClr val="000000"/>
                </a:solidFill>
                <a:latin typeface="DIN Condensed Bold"/>
                <a:ea typeface="DIN Condensed Bold"/>
                <a:cs typeface="DIN Condensed Bold"/>
                <a:sym typeface="DIN Condensed Bold"/>
              </a:defRPr>
            </a:pPr>
            <a:r>
              <a:t>Cannot extend 8MG to 7 weeks…</a:t>
            </a:r>
          </a:p>
          <a:p>
            <a:pPr marL="635000" indent="-635000">
              <a:buSzPct val="90000"/>
              <a:buChar char="•"/>
              <a:defRPr>
                <a:solidFill>
                  <a:srgbClr val="000000"/>
                </a:solidFill>
                <a:latin typeface="DIN Condensed Bold"/>
                <a:ea typeface="DIN Condensed Bold"/>
                <a:cs typeface="DIN Condensed Bold"/>
                <a:sym typeface="DIN Condensed Bold"/>
              </a:defRPr>
            </a:pPr>
            <a:r>
              <a:t>Plan: switch to faricimab and treat monthly</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4" name="ijms-23-09424-g001.webp.png" descr="ijms-23-09424-g001.webp.png"/>
          <p:cNvPicPr>
            <a:picLocks noChangeAspect="1"/>
          </p:cNvPicPr>
          <p:nvPr/>
        </p:nvPicPr>
        <p:blipFill>
          <a:blip r:embed="rId2"/>
          <a:stretch>
            <a:fillRect/>
          </a:stretch>
        </p:blipFill>
        <p:spPr>
          <a:xfrm>
            <a:off x="1680146" y="1164749"/>
            <a:ext cx="20307650" cy="10944800"/>
          </a:xfrm>
          <a:prstGeom prst="rect">
            <a:avLst/>
          </a:prstGeom>
          <a:ln w="12700">
            <a:miter lim="400000"/>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a14="http://schemas.microsoft.com/office/drawing/2010/main" xmlns:m="http://schemas.openxmlformats.org/officeDocument/2006/math"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 name="ijms-23-09424-g001.webp.png" descr="ijms-23-09424-g001.webp.png"/>
          <p:cNvPicPr>
            <a:picLocks noChangeAspect="1"/>
          </p:cNvPicPr>
          <p:nvPr/>
        </p:nvPicPr>
        <p:blipFill>
          <a:blip r:embed="rId2"/>
          <a:stretch>
            <a:fillRect/>
          </a:stretch>
        </p:blipFill>
        <p:spPr>
          <a:xfrm>
            <a:off x="9679662" y="82178"/>
            <a:ext cx="24490876" cy="13199349"/>
          </a:xfrm>
          <a:prstGeom prst="rect">
            <a:avLst/>
          </a:prstGeom>
          <a:ln w="12700">
            <a:miter lim="400000"/>
          </a:ln>
        </p:spPr>
      </p:pic>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8" name="FARICIMAB"/>
          <p:cNvSpPr txBox="1">
            <a:spLocks noGrp="1"/>
          </p:cNvSpPr>
          <p:nvPr>
            <p:ph type="title"/>
          </p:nvPr>
        </p:nvSpPr>
        <p:spPr>
          <a:xfrm>
            <a:off x="324674" y="5295900"/>
            <a:ext cx="21907501" cy="3124200"/>
          </a:xfrm>
          <a:prstGeom prst="rect">
            <a:avLst/>
          </a:prstGeom>
        </p:spPr>
        <p:txBody>
          <a:bodyPr/>
          <a:lstStyle>
            <a:lvl1pPr>
              <a:defRPr sz="6200" spc="992"/>
            </a:lvl1pPr>
          </a:lstStyle>
          <a:p>
            <a:r>
              <a:t>FARICIMAB</a:t>
            </a:r>
          </a:p>
        </p:txBody>
      </p:sp>
      <p:sp>
        <p:nvSpPr>
          <p:cNvPr id="699" name="WHO?…"/>
          <p:cNvSpPr txBox="1"/>
          <p:nvPr/>
        </p:nvSpPr>
        <p:spPr>
          <a:xfrm>
            <a:off x="7572189" y="1009649"/>
            <a:ext cx="6115051" cy="11696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3500"/>
            </a:pPr>
            <a:r>
              <a:t>WHO?</a:t>
            </a:r>
          </a:p>
          <a:p>
            <a:pPr>
              <a:defRPr sz="13500"/>
            </a:pPr>
            <a:r>
              <a:t>WHAT?</a:t>
            </a:r>
          </a:p>
          <a:p>
            <a:pPr>
              <a:defRPr sz="13500"/>
            </a:pPr>
            <a:r>
              <a:t>WHEN?</a:t>
            </a:r>
          </a:p>
          <a:p>
            <a:pPr>
              <a:defRPr sz="13500"/>
            </a:pPr>
            <a:r>
              <a:t>WHY?</a:t>
            </a:r>
          </a:p>
        </p:txBody>
      </p:sp>
      <p:sp>
        <p:nvSpPr>
          <p:cNvPr id="700" name="AMD, DME/DR, RVO"/>
          <p:cNvSpPr txBox="1"/>
          <p:nvPr/>
        </p:nvSpPr>
        <p:spPr>
          <a:xfrm>
            <a:off x="14774448" y="1802242"/>
            <a:ext cx="665988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AMD, DME/DR, RVO</a:t>
            </a:r>
          </a:p>
        </p:txBody>
      </p:sp>
      <p:sp>
        <p:nvSpPr>
          <p:cNvPr id="701" name="Vabysmo"/>
          <p:cNvSpPr txBox="1"/>
          <p:nvPr/>
        </p:nvSpPr>
        <p:spPr>
          <a:xfrm>
            <a:off x="14681874" y="4891611"/>
            <a:ext cx="3291206"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Vabysmo</a:t>
            </a:r>
          </a:p>
        </p:txBody>
      </p:sp>
      <p:sp>
        <p:nvSpPr>
          <p:cNvPr id="702" name="4-16 weeks"/>
          <p:cNvSpPr txBox="1"/>
          <p:nvPr/>
        </p:nvSpPr>
        <p:spPr>
          <a:xfrm>
            <a:off x="14718904" y="7916178"/>
            <a:ext cx="384556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4-16 weeks</a:t>
            </a:r>
          </a:p>
        </p:txBody>
      </p:sp>
      <p:sp>
        <p:nvSpPr>
          <p:cNvPr id="703" name="Drying effect?"/>
          <p:cNvSpPr txBox="1"/>
          <p:nvPr/>
        </p:nvSpPr>
        <p:spPr>
          <a:xfrm>
            <a:off x="14744603" y="10940746"/>
            <a:ext cx="4665981" cy="96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635000" indent="-635000">
              <a:lnSpc>
                <a:spcPct val="20000"/>
              </a:lnSpc>
              <a:buSzPct val="90000"/>
              <a:buChar char="•"/>
            </a:lvl1pPr>
          </a:lstStyle>
          <a:p>
            <a:r>
              <a:t>Drying effect?</a:t>
            </a:r>
          </a:p>
        </p:txBody>
      </p:sp>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5" name="Image" descr="Image"/>
          <p:cNvPicPr>
            <a:picLocks noChangeAspect="1"/>
          </p:cNvPicPr>
          <p:nvPr/>
        </p:nvPicPr>
        <p:blipFill>
          <a:blip r:embed="rId2"/>
          <a:stretch>
            <a:fillRect/>
          </a:stretch>
        </p:blipFill>
        <p:spPr>
          <a:xfrm>
            <a:off x="3882852" y="-96978"/>
            <a:ext cx="15386975" cy="6813988"/>
          </a:xfrm>
          <a:prstGeom prst="rect">
            <a:avLst/>
          </a:prstGeom>
          <a:ln w="12700">
            <a:miter lim="400000"/>
          </a:ln>
        </p:spPr>
      </p:pic>
      <p:pic>
        <p:nvPicPr>
          <p:cNvPr id="706" name="Image" descr="Image"/>
          <p:cNvPicPr>
            <a:picLocks noChangeAspect="1"/>
          </p:cNvPicPr>
          <p:nvPr/>
        </p:nvPicPr>
        <p:blipFill>
          <a:blip r:embed="rId3"/>
          <a:stretch>
            <a:fillRect/>
          </a:stretch>
        </p:blipFill>
        <p:spPr>
          <a:xfrm>
            <a:off x="4172687" y="6672259"/>
            <a:ext cx="16337219" cy="6776041"/>
          </a:xfrm>
          <a:prstGeom prst="rect">
            <a:avLst/>
          </a:prstGeom>
          <a:ln w="12700">
            <a:miter lim="400000"/>
          </a:ln>
        </p:spPr>
      </p:pic>
      <p:sp>
        <p:nvSpPr>
          <p:cNvPr id="707" name="NORMAL"/>
          <p:cNvSpPr txBox="1"/>
          <p:nvPr/>
        </p:nvSpPr>
        <p:spPr>
          <a:xfrm rot="16200000">
            <a:off x="1939880" y="2919062"/>
            <a:ext cx="3600387" cy="1092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6500">
                <a:solidFill>
                  <a:srgbClr val="000000"/>
                </a:solidFill>
                <a:latin typeface="Helvetica Light"/>
                <a:ea typeface="Helvetica Light"/>
                <a:cs typeface="Helvetica Light"/>
                <a:sym typeface="Helvetica Light"/>
              </a:defRPr>
            </a:lvl1pPr>
          </a:lstStyle>
          <a:p>
            <a:r>
              <a:t>NORMAL</a:t>
            </a:r>
          </a:p>
        </p:txBody>
      </p:sp>
      <p:sp>
        <p:nvSpPr>
          <p:cNvPr id="708" name="PATHOLOGIC"/>
          <p:cNvSpPr txBox="1"/>
          <p:nvPr/>
        </p:nvSpPr>
        <p:spPr>
          <a:xfrm rot="16200000">
            <a:off x="1090853" y="9759014"/>
            <a:ext cx="5298441" cy="1092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6500">
                <a:solidFill>
                  <a:srgbClr val="000000"/>
                </a:solidFill>
                <a:latin typeface="Helvetica Light"/>
                <a:ea typeface="Helvetica Light"/>
                <a:cs typeface="Helvetica Light"/>
                <a:sym typeface="Helvetica Light"/>
              </a:defRPr>
            </a:lvl1pPr>
          </a:lstStyle>
          <a:p>
            <a:r>
              <a:t>PATHOLOGIC</a:t>
            </a:r>
          </a:p>
        </p:txBody>
      </p:sp>
      <p:sp>
        <p:nvSpPr>
          <p:cNvPr id="709" name="Line"/>
          <p:cNvSpPr/>
          <p:nvPr/>
        </p:nvSpPr>
        <p:spPr>
          <a:xfrm>
            <a:off x="-464889" y="6687379"/>
            <a:ext cx="24932880" cy="1"/>
          </a:xfrm>
          <a:prstGeom prst="line">
            <a:avLst/>
          </a:prstGeom>
          <a:ln w="25400">
            <a:solidFill>
              <a:srgbClr val="000000"/>
            </a:solidFill>
            <a:miter lim="400000"/>
          </a:ln>
        </p:spPr>
        <p:txBody>
          <a:bodyPr lIns="50800" tIns="50800" rIns="50800" bIns="50800" anchor="ctr"/>
          <a:lstStyle/>
          <a:p>
            <a:pPr algn="ctr" defTabSz="584200">
              <a:spcBef>
                <a:spcPts val="0"/>
              </a:spcBef>
              <a:defRPr sz="2800">
                <a:solidFill>
                  <a:srgbClr val="000000"/>
                </a:solidFill>
                <a:latin typeface="Helvetica Light"/>
                <a:ea typeface="Helvetica Light"/>
                <a:cs typeface="Helvetica Light"/>
                <a:sym typeface="Helvetica Light"/>
              </a:defRPr>
            </a:pPr>
            <a:endParaRP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1" name="VABYSMO (FARICIMAB)"/>
          <p:cNvSpPr txBox="1">
            <a:spLocks noGrp="1"/>
          </p:cNvSpPr>
          <p:nvPr>
            <p:ph type="title"/>
          </p:nvPr>
        </p:nvSpPr>
        <p:spPr>
          <a:prstGeom prst="rect">
            <a:avLst/>
          </a:prstGeom>
        </p:spPr>
        <p:txBody>
          <a:bodyPr/>
          <a:lstStyle/>
          <a:p>
            <a:r>
              <a:t>VABYSMO (FARICIMAB)</a:t>
            </a:r>
          </a:p>
        </p:txBody>
      </p:sp>
      <p:pic>
        <p:nvPicPr>
          <p:cNvPr id="712" name="Image" descr="Image"/>
          <p:cNvPicPr>
            <a:picLocks noChangeAspect="1"/>
          </p:cNvPicPr>
          <p:nvPr/>
        </p:nvPicPr>
        <p:blipFill>
          <a:blip r:embed="rId2"/>
          <a:stretch>
            <a:fillRect/>
          </a:stretch>
        </p:blipFill>
        <p:spPr>
          <a:xfrm>
            <a:off x="238893" y="3361676"/>
            <a:ext cx="9937364" cy="7828848"/>
          </a:xfrm>
          <a:prstGeom prst="rect">
            <a:avLst/>
          </a:prstGeom>
          <a:ln w="12700">
            <a:miter lim="400000"/>
          </a:ln>
        </p:spPr>
      </p:pic>
      <p:sp>
        <p:nvSpPr>
          <p:cNvPr id="713" name="WET AMD"/>
          <p:cNvSpPr txBox="1"/>
          <p:nvPr/>
        </p:nvSpPr>
        <p:spPr>
          <a:xfrm>
            <a:off x="3622750" y="11249519"/>
            <a:ext cx="1734414" cy="533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2800">
                <a:solidFill>
                  <a:srgbClr val="000000"/>
                </a:solidFill>
                <a:latin typeface="Helvetica Light"/>
                <a:ea typeface="Helvetica Light"/>
                <a:cs typeface="Helvetica Light"/>
                <a:sym typeface="Helvetica Light"/>
              </a:defRPr>
            </a:lvl1pPr>
          </a:lstStyle>
          <a:p>
            <a:r>
              <a:t>WET AMD</a:t>
            </a:r>
          </a:p>
        </p:txBody>
      </p:sp>
      <p:pic>
        <p:nvPicPr>
          <p:cNvPr id="714" name="Image" descr="Image"/>
          <p:cNvPicPr>
            <a:picLocks noChangeAspect="1"/>
          </p:cNvPicPr>
          <p:nvPr/>
        </p:nvPicPr>
        <p:blipFill>
          <a:blip r:embed="rId3"/>
          <a:stretch>
            <a:fillRect/>
          </a:stretch>
        </p:blipFill>
        <p:spPr>
          <a:xfrm>
            <a:off x="11015698" y="5078967"/>
            <a:ext cx="13887536" cy="4959835"/>
          </a:xfrm>
          <a:prstGeom prst="rect">
            <a:avLst/>
          </a:prstGeom>
          <a:ln w="12700">
            <a:miter lim="400000"/>
          </a:ln>
        </p:spPr>
      </p:pic>
      <p:sp>
        <p:nvSpPr>
          <p:cNvPr id="715" name="DME"/>
          <p:cNvSpPr txBox="1"/>
          <p:nvPr/>
        </p:nvSpPr>
        <p:spPr>
          <a:xfrm>
            <a:off x="17517200" y="9969394"/>
            <a:ext cx="884531" cy="533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2800">
                <a:solidFill>
                  <a:srgbClr val="000000"/>
                </a:solidFill>
                <a:latin typeface="Helvetica Light"/>
                <a:ea typeface="Helvetica Light"/>
                <a:cs typeface="Helvetica Light"/>
                <a:sym typeface="Helvetica Light"/>
              </a:defRPr>
            </a:lvl1pPr>
          </a:lstStyle>
          <a:p>
            <a:r>
              <a:t>DME</a:t>
            </a:r>
          </a:p>
        </p:txBody>
      </p:sp>
      <p:sp>
        <p:nvSpPr>
          <p:cNvPr id="716" name="YOSEMITE/RHINE"/>
          <p:cNvSpPr txBox="1"/>
          <p:nvPr/>
        </p:nvSpPr>
        <p:spPr>
          <a:xfrm>
            <a:off x="15205572" y="4253063"/>
            <a:ext cx="5507788" cy="889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5200">
                <a:solidFill>
                  <a:srgbClr val="000000"/>
                </a:solidFill>
                <a:latin typeface="Helvetica Light"/>
                <a:ea typeface="Helvetica Light"/>
                <a:cs typeface="Helvetica Light"/>
                <a:sym typeface="Helvetica Light"/>
              </a:defRPr>
            </a:lvl1pPr>
          </a:lstStyle>
          <a:p>
            <a:r>
              <a:t>YOSEMITE/RHINE</a:t>
            </a:r>
          </a:p>
        </p:txBody>
      </p:sp>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a14="http://schemas.microsoft.com/office/drawing/2010/main" xmlns:m="http://schemas.openxmlformats.org/officeDocument/2006/math"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 name="BEOVU (BROLUCIZUMAB)"/>
          <p:cNvSpPr txBox="1">
            <a:spLocks noGrp="1"/>
          </p:cNvSpPr>
          <p:nvPr>
            <p:ph type="title"/>
          </p:nvPr>
        </p:nvSpPr>
        <p:spPr>
          <a:prstGeom prst="rect">
            <a:avLst/>
          </a:prstGeom>
        </p:spPr>
        <p:txBody>
          <a:bodyPr/>
          <a:lstStyle/>
          <a:p>
            <a:r>
              <a:t>BEOVU (BROLUCIZUMAB)</a:t>
            </a:r>
          </a:p>
        </p:txBody>
      </p:sp>
      <p:sp>
        <p:nvSpPr>
          <p:cNvPr id="719" name="LONGER DURATION WITH SERIOUS CONCERNS"/>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LONGER DURATION WITH SERIOUS CONCERNS</a:t>
            </a:r>
          </a:p>
        </p:txBody>
      </p:sp>
      <p:pic>
        <p:nvPicPr>
          <p:cNvPr id="720" name="16068723911193113415fc6ed476022a.PNG" descr="16068723911193113415fc6ed476022a.PNG"/>
          <p:cNvPicPr>
            <a:picLocks noChangeAspect="1"/>
          </p:cNvPicPr>
          <p:nvPr/>
        </p:nvPicPr>
        <p:blipFill>
          <a:blip r:embed="rId2"/>
          <a:srcRect b="12336"/>
          <a:stretch>
            <a:fillRect/>
          </a:stretch>
        </p:blipFill>
        <p:spPr>
          <a:xfrm>
            <a:off x="1267219" y="3248064"/>
            <a:ext cx="11447891" cy="10035622"/>
          </a:xfrm>
          <a:prstGeom prst="rect">
            <a:avLst/>
          </a:prstGeom>
          <a:ln w="12700">
            <a:miter lim="400000"/>
          </a:ln>
        </p:spPr>
      </p:pic>
      <p:grpSp>
        <p:nvGrpSpPr>
          <p:cNvPr id="723" name="Group"/>
          <p:cNvGrpSpPr/>
          <p:nvPr/>
        </p:nvGrpSpPr>
        <p:grpSpPr>
          <a:xfrm>
            <a:off x="12690564" y="3667050"/>
            <a:ext cx="11447861" cy="9381188"/>
            <a:chOff x="0" y="0"/>
            <a:chExt cx="11447859" cy="9381186"/>
          </a:xfrm>
        </p:grpSpPr>
        <p:pic>
          <p:nvPicPr>
            <p:cNvPr id="721" name="image.axd.png" descr="image.axd.png"/>
            <p:cNvPicPr>
              <a:picLocks noChangeAspect="1"/>
            </p:cNvPicPr>
            <p:nvPr/>
          </p:nvPicPr>
          <p:blipFill>
            <a:blip r:embed="rId3"/>
            <a:stretch>
              <a:fillRect/>
            </a:stretch>
          </p:blipFill>
          <p:spPr>
            <a:xfrm>
              <a:off x="0" y="0"/>
              <a:ext cx="11447860" cy="3610479"/>
            </a:xfrm>
            <a:prstGeom prst="rect">
              <a:avLst/>
            </a:prstGeom>
            <a:ln w="12700" cap="flat">
              <a:noFill/>
              <a:miter lim="400000"/>
            </a:ln>
            <a:effectLst/>
          </p:spPr>
        </p:pic>
        <p:pic>
          <p:nvPicPr>
            <p:cNvPr id="722" name="gr4.jpg" descr="gr4.jpg"/>
            <p:cNvPicPr>
              <a:picLocks noChangeAspect="1"/>
            </p:cNvPicPr>
            <p:nvPr/>
          </p:nvPicPr>
          <p:blipFill>
            <a:blip r:embed="rId4"/>
            <a:stretch>
              <a:fillRect/>
            </a:stretch>
          </p:blipFill>
          <p:spPr>
            <a:xfrm>
              <a:off x="0" y="3075161"/>
              <a:ext cx="11447860" cy="6306026"/>
            </a:xfrm>
            <a:prstGeom prst="rect">
              <a:avLst/>
            </a:prstGeom>
            <a:ln w="12700" cap="flat">
              <a:noFill/>
              <a:miter lim="400000"/>
            </a:ln>
            <a:effectLst/>
          </p:spPr>
        </p:pic>
      </p:grpSp>
      <p:sp>
        <p:nvSpPr>
          <p:cNvPr id="724" name="FDA-APPROVED IN Q4 2019"/>
          <p:cNvSpPr txBox="1"/>
          <p:nvPr/>
        </p:nvSpPr>
        <p:spPr>
          <a:xfrm>
            <a:off x="19703931" y="13146417"/>
            <a:ext cx="4718610" cy="533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defTabSz="584200">
              <a:spcBef>
                <a:spcPts val="0"/>
              </a:spcBef>
              <a:defRPr sz="2800">
                <a:solidFill>
                  <a:srgbClr val="000000"/>
                </a:solidFill>
                <a:latin typeface="Helvetica Light"/>
                <a:ea typeface="Helvetica Light"/>
                <a:cs typeface="Helvetica Light"/>
                <a:sym typeface="Helvetica Light"/>
              </a:defRPr>
            </a:lvl1pPr>
          </a:lstStyle>
          <a:p>
            <a:r>
              <a:t>FDA-APPROVED IN Q4 2019</a:t>
            </a:r>
          </a:p>
        </p:txBody>
      </p:sp>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a14="http://schemas.microsoft.com/office/drawing/2010/main" xmlns:m="http://schemas.openxmlformats.org/officeDocument/2006/math"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6" name="So what is new in 2024?"/>
          <p:cNvSpPr txBox="1">
            <a:spLocks noGrp="1"/>
          </p:cNvSpPr>
          <p:nvPr>
            <p:ph type="title"/>
          </p:nvPr>
        </p:nvSpPr>
        <p:spPr>
          <a:prstGeom prst="rect">
            <a:avLst/>
          </a:prstGeom>
        </p:spPr>
        <p:txBody>
          <a:bodyPr/>
          <a:lstStyle/>
          <a:p>
            <a:r>
              <a:t>So what is new in 2024?</a:t>
            </a:r>
          </a:p>
        </p:txBody>
      </p:sp>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a14="http://schemas.microsoft.com/office/drawing/2010/main" xmlns:m="http://schemas.openxmlformats.org/officeDocument/2006/math"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8" name="1. Biosimilar aflibercept 2mg?…"/>
          <p:cNvSpPr txBox="1">
            <a:spLocks noGrp="1"/>
          </p:cNvSpPr>
          <p:nvPr>
            <p:ph type="title"/>
          </p:nvPr>
        </p:nvSpPr>
        <p:spPr>
          <a:xfrm>
            <a:off x="1238249" y="4762080"/>
            <a:ext cx="21907501" cy="4191840"/>
          </a:xfrm>
          <a:prstGeom prst="rect">
            <a:avLst/>
          </a:prstGeom>
        </p:spPr>
        <p:txBody>
          <a:bodyPr/>
          <a:lstStyle/>
          <a:p>
            <a:pPr defTabSz="751205">
              <a:defRPr sz="7826" spc="1252"/>
            </a:pPr>
            <a:r>
              <a:t>1. Biosimilar aflibercept 2mg?</a:t>
            </a:r>
          </a:p>
          <a:p>
            <a:pPr defTabSz="751205">
              <a:defRPr sz="7826" spc="1252"/>
            </a:pPr>
            <a:r>
              <a:t>2. Return of Port Delivery</a:t>
            </a:r>
          </a:p>
          <a:p>
            <a:pPr defTabSz="751205">
              <a:defRPr sz="7826" spc="1252"/>
            </a:pPr>
            <a:r>
              <a:t>3. Home OCT</a:t>
            </a:r>
          </a:p>
        </p:txBody>
      </p:sp>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30" name="IMG_2698.heic" descr="IMG_2698.heic"/>
          <p:cNvPicPr>
            <a:picLocks noChangeAspect="1"/>
          </p:cNvPicPr>
          <p:nvPr/>
        </p:nvPicPr>
        <p:blipFill>
          <a:blip r:embed="rId2"/>
          <a:stretch>
            <a:fillRect/>
          </a:stretch>
        </p:blipFill>
        <p:spPr>
          <a:xfrm>
            <a:off x="52118" y="70841"/>
            <a:ext cx="5277052" cy="7036069"/>
          </a:xfrm>
          <a:prstGeom prst="rect">
            <a:avLst/>
          </a:prstGeom>
          <a:ln w="12700">
            <a:miter lim="400000"/>
          </a:ln>
        </p:spPr>
      </p:pic>
      <p:pic>
        <p:nvPicPr>
          <p:cNvPr id="731" name="2024-06-07_05-43-36.png" descr="2024-06-07_05-43-36.png"/>
          <p:cNvPicPr>
            <a:picLocks noChangeAspect="1"/>
          </p:cNvPicPr>
          <p:nvPr/>
        </p:nvPicPr>
        <p:blipFill>
          <a:blip r:embed="rId3"/>
          <a:srcRect b="52724"/>
          <a:stretch>
            <a:fillRect/>
          </a:stretch>
        </p:blipFill>
        <p:spPr>
          <a:xfrm>
            <a:off x="15307116" y="800516"/>
            <a:ext cx="8892807" cy="11810913"/>
          </a:xfrm>
          <a:prstGeom prst="rect">
            <a:avLst/>
          </a:prstGeom>
          <a:ln w="12700">
            <a:miter lim="400000"/>
          </a:ln>
        </p:spPr>
      </p:pic>
      <p:pic>
        <p:nvPicPr>
          <p:cNvPr id="732" name="2024-06-07_05-45-39.png" descr="2024-06-07_05-45-39.png"/>
          <p:cNvPicPr>
            <a:picLocks noChangeAspect="1"/>
          </p:cNvPicPr>
          <p:nvPr/>
        </p:nvPicPr>
        <p:blipFill>
          <a:blip r:embed="rId4"/>
          <a:stretch>
            <a:fillRect/>
          </a:stretch>
        </p:blipFill>
        <p:spPr>
          <a:xfrm>
            <a:off x="299260" y="7034039"/>
            <a:ext cx="15172544" cy="7977318"/>
          </a:xfrm>
          <a:prstGeom prst="rect">
            <a:avLst/>
          </a:prstGeom>
          <a:ln w="12700">
            <a:miter lim="400000"/>
          </a:ln>
        </p:spPr>
      </p:pic>
      <p:pic>
        <p:nvPicPr>
          <p:cNvPr id="733" name="pasted-movie.png" descr="pasted-movie.png"/>
          <p:cNvPicPr>
            <a:picLocks noChangeAspect="1"/>
          </p:cNvPicPr>
          <p:nvPr/>
        </p:nvPicPr>
        <p:blipFill>
          <a:blip r:embed="rId5"/>
          <a:stretch>
            <a:fillRect/>
          </a:stretch>
        </p:blipFill>
        <p:spPr>
          <a:xfrm>
            <a:off x="8466951" y="7252017"/>
            <a:ext cx="6564947" cy="1360612"/>
          </a:xfrm>
          <a:prstGeom prst="rect">
            <a:avLst/>
          </a:prstGeom>
          <a:ln w="12700">
            <a:miter lim="400000"/>
          </a:ln>
        </p:spPr>
      </p:pic>
      <p:pic>
        <p:nvPicPr>
          <p:cNvPr id="734" name="mapwm.jpg" descr="mapwm.jpg"/>
          <p:cNvPicPr>
            <a:picLocks noChangeAspect="1"/>
          </p:cNvPicPr>
          <p:nvPr/>
        </p:nvPicPr>
        <p:blipFill>
          <a:blip r:embed="rId6"/>
          <a:stretch>
            <a:fillRect/>
          </a:stretch>
        </p:blipFill>
        <p:spPr>
          <a:xfrm>
            <a:off x="5631813" y="202140"/>
            <a:ext cx="9676386" cy="6773470"/>
          </a:xfrm>
          <a:prstGeom prst="rect">
            <a:avLst/>
          </a:prstGeom>
          <a:ln w="12700">
            <a:miter lim="400000"/>
          </a:ln>
        </p:spPr>
      </p:pic>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6" name="COMPLEXITY?"/>
          <p:cNvSpPr txBox="1">
            <a:spLocks noGrp="1"/>
          </p:cNvSpPr>
          <p:nvPr>
            <p:ph type="title"/>
          </p:nvPr>
        </p:nvSpPr>
        <p:spPr>
          <a:prstGeom prst="rect">
            <a:avLst/>
          </a:prstGeom>
        </p:spPr>
        <p:txBody>
          <a:bodyPr/>
          <a:lstStyle/>
          <a:p>
            <a:r>
              <a:t>COMPLEXITY?</a:t>
            </a:r>
          </a:p>
        </p:txBody>
      </p:sp>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8" name="WHAT DOES PDS DO.m4v" descr="WHAT DOES PDS DO.m4v"/>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24384000" cy="1371600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66" fill="hold"/>
                                        <p:tgtEl>
                                          <p:spTgt spid="7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38"/>
                </p:tgtEl>
              </p:cMediaNode>
            </p:video>
            <p:seq concurrent="1" prevAc="none" nextAc="seek">
              <p:cTn id="8" restart="whenNotActive" fill="hold" evtFilter="cancelBubble" nodeType="interactiveSeq">
                <p:stCondLst>
                  <p:cond evt="onClick" delay="0">
                    <p:tgtEl>
                      <p:spTgt spid="7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38"/>
                                        </p:tgtEl>
                                      </p:cBhvr>
                                    </p:cmd>
                                  </p:childTnLst>
                                </p:cTn>
                              </p:par>
                            </p:childTnLst>
                          </p:cTn>
                        </p:par>
                      </p:childTnLst>
                    </p:cTn>
                  </p:par>
                </p:childTnLst>
              </p:cTn>
              <p:nextCondLst>
                <p:cond evt="onClick" delay="0">
                  <p:tgtEl>
                    <p:spTgt spid="738"/>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0" name="pasted-movie.png" descr="pasted-movie.png"/>
          <p:cNvPicPr>
            <a:picLocks noChangeAspect="1"/>
          </p:cNvPicPr>
          <p:nvPr/>
        </p:nvPicPr>
        <p:blipFill>
          <a:blip r:embed="rId2"/>
          <a:stretch>
            <a:fillRect/>
          </a:stretch>
        </p:blipFill>
        <p:spPr>
          <a:xfrm>
            <a:off x="171106" y="498554"/>
            <a:ext cx="22611364" cy="1271889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a14="http://schemas.microsoft.com/office/drawing/2010/main" xmlns:m="http://schemas.openxmlformats.org/officeDocument/2006/math"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2" name="pasted-movie.png" descr="pasted-movie.png"/>
          <p:cNvPicPr>
            <a:picLocks noChangeAspect="1"/>
          </p:cNvPicPr>
          <p:nvPr/>
        </p:nvPicPr>
        <p:blipFill>
          <a:blip r:embed="rId2">
            <a:alphaModFix amt="22364"/>
          </a:blip>
          <a:stretch>
            <a:fillRect/>
          </a:stretch>
        </p:blipFill>
        <p:spPr>
          <a:xfrm>
            <a:off x="171106" y="498554"/>
            <a:ext cx="22611364" cy="12718892"/>
          </a:xfrm>
          <a:prstGeom prst="rect">
            <a:avLst/>
          </a:prstGeom>
          <a:ln w="12700">
            <a:miter lim="400000"/>
          </a:ln>
        </p:spPr>
      </p:pic>
      <p:sp>
        <p:nvSpPr>
          <p:cNvPr id="743" name="PORT DELIVERY?"/>
          <p:cNvSpPr txBox="1"/>
          <p:nvPr/>
        </p:nvSpPr>
        <p:spPr>
          <a:xfrm rot="20284872">
            <a:off x="3266465" y="4761326"/>
            <a:ext cx="18220638" cy="3581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22500">
                <a:solidFill>
                  <a:schemeClr val="accent5">
                    <a:hueOff val="-129837"/>
                    <a:lumOff val="6998"/>
                  </a:schemeClr>
                </a:solidFill>
                <a:latin typeface="Impact"/>
                <a:ea typeface="Impact"/>
                <a:cs typeface="Impact"/>
                <a:sym typeface="Impact"/>
              </a:defRPr>
            </a:lvl1pPr>
          </a:lstStyle>
          <a:p>
            <a:r>
              <a:t>PORT DELIVERY?</a:t>
            </a: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45" name="pasted-movie.png" descr="pasted-movie.png"/>
          <p:cNvPicPr>
            <a:picLocks noChangeAspect="1"/>
          </p:cNvPicPr>
          <p:nvPr/>
        </p:nvPicPr>
        <p:blipFill>
          <a:blip r:embed="rId2"/>
          <a:stretch>
            <a:fillRect/>
          </a:stretch>
        </p:blipFill>
        <p:spPr>
          <a:xfrm>
            <a:off x="-47242" y="0"/>
            <a:ext cx="17532000" cy="13716001"/>
          </a:xfrm>
          <a:prstGeom prst="rect">
            <a:avLst/>
          </a:prstGeom>
          <a:ln w="12700">
            <a:miter lim="400000"/>
          </a:ln>
        </p:spPr>
      </p:pic>
      <p:pic>
        <p:nvPicPr>
          <p:cNvPr id="746" name="scanly-device-2024@2x.png" descr="scanly-device-2024@2x.png"/>
          <p:cNvPicPr>
            <a:picLocks noChangeAspect="1"/>
          </p:cNvPicPr>
          <p:nvPr/>
        </p:nvPicPr>
        <p:blipFill>
          <a:blip r:embed="rId3"/>
          <a:stretch>
            <a:fillRect/>
          </a:stretch>
        </p:blipFill>
        <p:spPr>
          <a:xfrm>
            <a:off x="13696516" y="2985288"/>
            <a:ext cx="13235562" cy="11223756"/>
          </a:xfrm>
          <a:prstGeom prst="rect">
            <a:avLst/>
          </a:prstGeom>
          <a:ln w="12700">
            <a:miter lim="400000"/>
          </a:ln>
        </p:spPr>
      </p:pic>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8" name="COMPLEXITY?"/>
          <p:cNvSpPr txBox="1">
            <a:spLocks noGrp="1"/>
          </p:cNvSpPr>
          <p:nvPr>
            <p:ph type="title"/>
          </p:nvPr>
        </p:nvSpPr>
        <p:spPr>
          <a:prstGeom prst="rect">
            <a:avLst/>
          </a:prstGeom>
        </p:spPr>
        <p:txBody>
          <a:bodyPr/>
          <a:lstStyle/>
          <a:p>
            <a:r>
              <a:t>COMPLEXITY?</a:t>
            </a: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0" name="SUMMARY"/>
          <p:cNvSpPr txBox="1">
            <a:spLocks noGrp="1"/>
          </p:cNvSpPr>
          <p:nvPr>
            <p:ph type="title"/>
          </p:nvPr>
        </p:nvSpPr>
        <p:spPr>
          <a:prstGeom prst="rect">
            <a:avLst/>
          </a:prstGeom>
        </p:spPr>
        <p:txBody>
          <a:bodyPr/>
          <a:lstStyle/>
          <a:p>
            <a:r>
              <a:t>SUMMARY</a:t>
            </a:r>
          </a:p>
        </p:txBody>
      </p:sp>
      <p:sp>
        <p:nvSpPr>
          <p:cNvPr id="751" name="Treating patients is relatively simple*…"/>
          <p:cNvSpPr txBox="1">
            <a:spLocks noGrp="1"/>
          </p:cNvSpPr>
          <p:nvPr>
            <p:ph type="body" idx="1"/>
          </p:nvPr>
        </p:nvSpPr>
        <p:spPr>
          <a:prstGeom prst="rect">
            <a:avLst/>
          </a:prstGeom>
        </p:spPr>
        <p:txBody>
          <a:bodyPr/>
          <a:lstStyle/>
          <a:p>
            <a:r>
              <a:t>Treating patients is relatively simple*</a:t>
            </a:r>
          </a:p>
          <a:p>
            <a:r>
              <a:t>Anti-VEGF therapy is still the mainstay of treatment for most medical retina conditions</a:t>
            </a:r>
          </a:p>
          <a:p>
            <a:r>
              <a:t>Improvements in therapies are centered around increasing durability</a:t>
            </a:r>
          </a:p>
          <a:p>
            <a:r>
              <a:t>Biosimilars may reduce the cost of therapy</a:t>
            </a:r>
          </a:p>
          <a:p>
            <a:r>
              <a:t>The complexity of taking care of retina patients is increasing</a:t>
            </a:r>
          </a:p>
        </p:txBody>
      </p:sp>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light, colorfulness, neon, magenta&#10;&#10;Description automatically generated">
            <a:extLst>
              <a:ext uri="{FF2B5EF4-FFF2-40B4-BE49-F238E27FC236}">
                <a16:creationId xmlns:a16="http://schemas.microsoft.com/office/drawing/2014/main" id="{15048189-5FE0-248F-C6BB-684885E2BDB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12160" t="12683" r="42676" b="11103"/>
          <a:stretch/>
        </p:blipFill>
        <p:spPr>
          <a:xfrm>
            <a:off x="2" y="0"/>
            <a:ext cx="24384000" cy="13716000"/>
          </a:xfrm>
        </p:spPr>
      </p:pic>
      <p:sp>
        <p:nvSpPr>
          <p:cNvPr id="7" name="Rectangle 6">
            <a:extLst>
              <a:ext uri="{FF2B5EF4-FFF2-40B4-BE49-F238E27FC236}">
                <a16:creationId xmlns:a16="http://schemas.microsoft.com/office/drawing/2014/main" id="{7CB00C02-B6DD-4C54-8841-6A558539CDEB}"/>
              </a:ext>
            </a:extLst>
          </p:cNvPr>
          <p:cNvSpPr/>
          <p:nvPr/>
        </p:nvSpPr>
        <p:spPr>
          <a:xfrm>
            <a:off x="1117601" y="2302934"/>
            <a:ext cx="14768946" cy="9343168"/>
          </a:xfrm>
          <a:prstGeom prst="rect">
            <a:avLst/>
          </a:prstGeom>
          <a:gradFill>
            <a:gsLst>
              <a:gs pos="0">
                <a:schemeClr val="accent3"/>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1219170" hangingPunct="1">
              <a:spcBef>
                <a:spcPts val="0"/>
              </a:spcBef>
              <a:defRPr/>
            </a:pPr>
            <a:endParaRPr lang="en-US" sz="2702" kern="1200">
              <a:solidFill>
                <a:srgbClr val="3C289B"/>
              </a:solidFill>
              <a:latin typeface="MdFago" charset="0"/>
              <a:ea typeface="MdFago" charset="0"/>
              <a:cs typeface="MdFago" charset="0"/>
            </a:endParaRPr>
          </a:p>
        </p:txBody>
      </p:sp>
      <p:sp>
        <p:nvSpPr>
          <p:cNvPr id="10" name="Title 9">
            <a:extLst>
              <a:ext uri="{FF2B5EF4-FFF2-40B4-BE49-F238E27FC236}">
                <a16:creationId xmlns:a16="http://schemas.microsoft.com/office/drawing/2014/main" id="{A1F474C3-20C3-89AE-57DA-CF108FFB9A19}"/>
              </a:ext>
            </a:extLst>
          </p:cNvPr>
          <p:cNvSpPr>
            <a:spLocks noGrp="1"/>
          </p:cNvSpPr>
          <p:nvPr>
            <p:ph type="ctrTitle"/>
          </p:nvPr>
        </p:nvSpPr>
        <p:spPr>
          <a:xfrm>
            <a:off x="1701804" y="2768603"/>
            <a:ext cx="11652248" cy="4436534"/>
          </a:xfrm>
        </p:spPr>
        <p:txBody>
          <a:bodyPr/>
          <a:lstStyle/>
          <a:p>
            <a:r>
              <a:rPr lang="en-US" dirty="0"/>
              <a:t>2024 SPN Vision </a:t>
            </a:r>
            <a:br>
              <a:rPr lang="en-US" dirty="0"/>
            </a:br>
            <a:r>
              <a:rPr lang="en-US" dirty="0"/>
              <a:t>Exchange </a:t>
            </a:r>
          </a:p>
        </p:txBody>
      </p:sp>
      <p:pic>
        <p:nvPicPr>
          <p:cNvPr id="2" name="Graphic 1">
            <a:extLst>
              <a:ext uri="{FF2B5EF4-FFF2-40B4-BE49-F238E27FC236}">
                <a16:creationId xmlns:a16="http://schemas.microsoft.com/office/drawing/2014/main" id="{D3991ED8-2CF0-0AA1-3E01-41A946A327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677917" y="806334"/>
            <a:ext cx="3042254" cy="432000"/>
          </a:xfrm>
          <a:prstGeom prst="rect">
            <a:avLst/>
          </a:prstGeom>
        </p:spPr>
      </p:pic>
      <p:pic>
        <p:nvPicPr>
          <p:cNvPr id="4" name="Picture 3" descr="A blue and pink background with white text&#10;&#10;Description automatically generated">
            <a:extLst>
              <a:ext uri="{FF2B5EF4-FFF2-40B4-BE49-F238E27FC236}">
                <a16:creationId xmlns:a16="http://schemas.microsoft.com/office/drawing/2014/main" id="{2506F604-B7AD-08A6-97FF-E9832A0A08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3" name="TextBox 2">
            <a:extLst>
              <a:ext uri="{FF2B5EF4-FFF2-40B4-BE49-F238E27FC236}">
                <a16:creationId xmlns:a16="http://schemas.microsoft.com/office/drawing/2014/main" id="{8F866CDD-F791-A5A6-00F5-04DDFD206E61}"/>
              </a:ext>
            </a:extLst>
          </p:cNvPr>
          <p:cNvSpPr txBox="1"/>
          <p:nvPr/>
        </p:nvSpPr>
        <p:spPr>
          <a:xfrm>
            <a:off x="5278054" y="7963381"/>
            <a:ext cx="4548040" cy="2800767"/>
          </a:xfrm>
          <a:prstGeom prst="rect">
            <a:avLst/>
          </a:prstGeom>
          <a:noFill/>
        </p:spPr>
        <p:txBody>
          <a:bodyPr wrap="none" rtlCol="0">
            <a:spAutoFit/>
          </a:bodyPr>
          <a:lstStyle/>
          <a:p>
            <a:pPr defTabSz="1828800" hangingPunct="1">
              <a:spcBef>
                <a:spcPts val="0"/>
              </a:spcBef>
            </a:pPr>
            <a:r>
              <a:rPr lang="en-US" sz="17600" kern="1200" dirty="0">
                <a:solidFill>
                  <a:prstClr val="white"/>
                </a:solidFill>
                <a:latin typeface="Calibri" panose="020F0502020204030204"/>
              </a:rPr>
              <a:t>Q&amp;A</a:t>
            </a:r>
          </a:p>
        </p:txBody>
      </p:sp>
    </p:spTree>
    <p:extLst>
      <p:ext uri="{BB962C8B-B14F-4D97-AF65-F5344CB8AC3E}">
        <p14:creationId xmlns:p14="http://schemas.microsoft.com/office/powerpoint/2010/main" val="267126922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theme/theme1.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Cencora Exchange 2024">
  <a:themeElements>
    <a:clrScheme name="Custom 1">
      <a:dk1>
        <a:srgbClr val="3B3B3B"/>
      </a:dk1>
      <a:lt1>
        <a:srgbClr val="FFFFFF"/>
      </a:lt1>
      <a:dk2>
        <a:srgbClr val="3B3B3B"/>
      </a:dk2>
      <a:lt2>
        <a:srgbClr val="E7E6E6"/>
      </a:lt2>
      <a:accent1>
        <a:srgbClr val="461E96"/>
      </a:accent1>
      <a:accent2>
        <a:srgbClr val="00B4E6"/>
      </a:accent2>
      <a:accent3>
        <a:srgbClr val="E6008C"/>
      </a:accent3>
      <a:accent4>
        <a:srgbClr val="00DC8C"/>
      </a:accent4>
      <a:accent5>
        <a:srgbClr val="3B3B3B"/>
      </a:accent5>
      <a:accent6>
        <a:srgbClr val="FAEB1E"/>
      </a:accent6>
      <a:hlink>
        <a:srgbClr val="E6008C"/>
      </a:hlink>
      <a:folHlink>
        <a:srgbClr val="00B4E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B7F97B409F7244FBFABAEB6E3200BF2" ma:contentTypeVersion="18" ma:contentTypeDescription="Create a new document." ma:contentTypeScope="" ma:versionID="52192a95247eecf9504eef7eba86aba0">
  <xsd:schema xmlns:xsd="http://www.w3.org/2001/XMLSchema" xmlns:xs="http://www.w3.org/2001/XMLSchema" xmlns:p="http://schemas.microsoft.com/office/2006/metadata/properties" xmlns:ns2="e1dbabf1-eebe-443b-855a-a1519157840e" xmlns:ns3="eab00432-e92e-437d-bd5f-93b106d6849f" targetNamespace="http://schemas.microsoft.com/office/2006/metadata/properties" ma:root="true" ma:fieldsID="cb043580bcafcfd1f39f99727cc1c61a" ns2:_="" ns3:_="">
    <xsd:import namespace="e1dbabf1-eebe-443b-855a-a1519157840e"/>
    <xsd:import namespace="eab00432-e92e-437d-bd5f-93b106d6849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CR"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dbabf1-eebe-443b-855a-a151915784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4c8288c-6099-4289-a83d-50ac0de6e457"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ab00432-e92e-437d-bd5f-93b106d684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0e290b0-99c1-44fd-873f-52a6249ac7a0}" ma:internalName="TaxCatchAll" ma:showField="CatchAllData" ma:web="eab00432-e92e-437d-bd5f-93b106d6849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962E6C-8B1C-437D-AD8A-CA003E9D92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dbabf1-eebe-443b-855a-a1519157840e"/>
    <ds:schemaRef ds:uri="eab00432-e92e-437d-bd5f-93b106d684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88A929-2CAF-4E98-A98A-4807AE0747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808</Words>
  <Application>Microsoft Macintosh PowerPoint</Application>
  <PresentationFormat>Custom</PresentationFormat>
  <Paragraphs>189</Paragraphs>
  <Slides>67</Slides>
  <Notes>2</Notes>
  <HiddenSlides>0</HiddenSlides>
  <MMClips>1</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67</vt:i4>
      </vt:variant>
    </vt:vector>
  </HeadingPairs>
  <TitlesOfParts>
    <vt:vector size="80" baseType="lpstr">
      <vt:lpstr>Arial</vt:lpstr>
      <vt:lpstr>Avenir Book</vt:lpstr>
      <vt:lpstr>Avenir Light</vt:lpstr>
      <vt:lpstr>Calibri</vt:lpstr>
      <vt:lpstr>Calibri Light</vt:lpstr>
      <vt:lpstr>Helvetica Light</vt:lpstr>
      <vt:lpstr>Helvetica Neue</vt:lpstr>
      <vt:lpstr>MdFago</vt:lpstr>
      <vt:lpstr>Space Grotesk Light</vt:lpstr>
      <vt:lpstr>System Font Regular</vt:lpstr>
      <vt:lpstr>New_Template1</vt:lpstr>
      <vt:lpstr>Cencora Exchange 2024</vt:lpstr>
      <vt:lpstr>Office Theme</vt:lpstr>
      <vt:lpstr>2024 SPN Vision  Exchange </vt:lpstr>
      <vt:lpstr>PowerPoint Presentation</vt:lpstr>
      <vt:lpstr>Current and Emerging therapies targeting VEGF</vt:lpstr>
      <vt:lpstr>Disclosures</vt:lpstr>
      <vt:lpstr>PowerPoint Presentation</vt:lpstr>
      <vt:lpstr>Financial disclosures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Treat it until it stops leaking or bleeding then find the right interval to keep it from leaking or bleeding</vt:lpstr>
      <vt:lpstr>1. Stop activity 2. Extend dosing</vt:lpstr>
      <vt:lpstr>What is so complex?</vt:lpstr>
      <vt:lpstr>PowerPoint Presentation</vt:lpstr>
      <vt:lpstr>Current therapies</vt:lpstr>
      <vt:lpstr>PowerPoint Presentation</vt:lpstr>
      <vt:lpstr>Current therapies</vt:lpstr>
      <vt:lpstr>PowerPoint Presentation</vt:lpstr>
      <vt:lpstr>PowerPoint Presentation</vt:lpstr>
      <vt:lpstr>BEVACIZUMAB</vt:lpstr>
      <vt:lpstr>PowerPoint Presentation</vt:lpstr>
      <vt:lpstr>PowerPoint Presentation</vt:lpstr>
      <vt:lpstr>RANIBIZUMAB</vt:lpstr>
      <vt:lpstr>PowerPoint Presentation</vt:lpstr>
      <vt:lpstr>PowerPoint Presentation</vt:lpstr>
      <vt:lpstr>AFLIBERCEPT 2mg</vt:lpstr>
      <vt:lpstr>PowerPoint Presentation</vt:lpstr>
      <vt:lpstr>AFLIBERCEPT 8MG</vt:lpstr>
      <vt:lpstr>EYLEA HD: BENEFIT FOR AMD</vt:lpstr>
      <vt:lpstr>EYLEA HD: BENEFIT FOR DME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FARICIMAB</vt:lpstr>
      <vt:lpstr>PowerPoint Presentation</vt:lpstr>
      <vt:lpstr>VABYSMO (FARICIMAB)</vt:lpstr>
      <vt:lpstr>BEOVU (BROLUCIZUMAB)</vt:lpstr>
      <vt:lpstr>So what is new in 2024?</vt:lpstr>
      <vt:lpstr>1. Biosimilar aflibercept 2mg? 2. Return of Port Delivery 3. Home OCT</vt:lpstr>
      <vt:lpstr>PowerPoint Presentation</vt:lpstr>
      <vt:lpstr>COMPLEXITY?</vt:lpstr>
      <vt:lpstr>PowerPoint Presentation</vt:lpstr>
      <vt:lpstr>PowerPoint Presentation</vt:lpstr>
      <vt:lpstr>PowerPoint Presentation</vt:lpstr>
      <vt:lpstr>PowerPoint Presentation</vt:lpstr>
      <vt:lpstr>COMPLEXITY?</vt:lpstr>
      <vt:lpstr>SUMMARY</vt:lpstr>
      <vt:lpstr>2024 SPN Vision  Exchange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drew lawless</cp:lastModifiedBy>
  <cp:revision>3</cp:revision>
  <dcterms:modified xsi:type="dcterms:W3CDTF">2024-06-14T20:32:09Z</dcterms:modified>
</cp:coreProperties>
</file>