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  <p:sldMasterId id="2147483667" r:id="rId4"/>
  </p:sldMasterIdLst>
  <p:notesMasterIdLst>
    <p:notesMasterId r:id="rId62"/>
  </p:notesMasterIdLst>
  <p:sldIdLst>
    <p:sldId id="214748243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x="24384000" cy="13716000"/>
  <p:notesSz cx="6858000" cy="9144000"/>
  <p:custDataLst>
    <p:tags r:id="rId63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1pPr>
    <a:lvl2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2pPr>
    <a:lvl3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3pPr>
    <a:lvl4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4pPr>
    <a:lvl5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5pPr>
    <a:lvl6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6pPr>
    <a:lvl7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7pPr>
    <a:lvl8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8pPr>
    <a:lvl9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Avenir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450000"/>
              <a:satOff val="-18071"/>
              <a:lumOff val="-14609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chemeClr val="accent2">
                  <a:satOff val="-5186"/>
                  <a:lumOff val="-28409"/>
                </a:schemeClr>
              </a:solidFill>
              <a:prstDash val="solid"/>
              <a:miter lim="400000"/>
            </a:ln>
          </a:insideV>
        </a:tcBdr>
        <a:fill>
          <a:solidFill>
            <a:schemeClr val="accent2">
              <a:satOff val="-5186"/>
              <a:lumOff val="-12389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satOff val="-5186"/>
              <a:lumOff val="-2840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chemeClr val="accent2">
            <a:satOff val="44164"/>
            <a:lumOff val="14231"/>
          </a:schemeClr>
        </a:fontRef>
        <a:schemeClr val="accent2">
          <a:satOff val="44164"/>
          <a:lumOff val="14231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3"/>
    <p:restoredTop sz="94726"/>
  </p:normalViewPr>
  <p:slideViewPr>
    <p:cSldViewPr snapToGrid="0">
      <p:cViewPr varScale="1">
        <p:scale>
          <a:sx n="53" d="100"/>
          <a:sy n="53" d="100"/>
        </p:scale>
        <p:origin x="248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C61B-9EBE-40C9-B0E4-227F473431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36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https://www.ncbi.nlm.nih.gov/pmc/articles/PMC1850981/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6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8.sv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31900" y="6032500"/>
            <a:ext cx="21907500" cy="3124200"/>
          </a:xfrm>
          <a:prstGeom prst="rect">
            <a:avLst/>
          </a:prstGeom>
        </p:spPr>
        <p:txBody>
          <a:bodyPr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1900" y="4775200"/>
            <a:ext cx="219075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702800" cy="260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44600" y="3962400"/>
            <a:ext cx="97028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defRPr sz="4200"/>
            </a:lvl1pPr>
            <a:lvl2pPr marL="1092200" indent="-546100">
              <a:spcBef>
                <a:spcPts val="4500"/>
              </a:spcBef>
              <a:defRPr sz="4200"/>
            </a:lvl2pPr>
            <a:lvl3pPr marL="1638300" indent="-546100">
              <a:spcBef>
                <a:spcPts val="4500"/>
              </a:spcBef>
              <a:defRPr sz="4200"/>
            </a:lvl3pPr>
            <a:lvl4pPr marL="2184400" indent="-546100">
              <a:spcBef>
                <a:spcPts val="4500"/>
              </a:spcBef>
              <a:defRPr sz="4200"/>
            </a:lvl4pPr>
            <a:lvl5pPr marL="2730500" indent="-546100">
              <a:spcBef>
                <a:spcPts val="45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Body Level One…"/>
          <p:cNvSpPr txBox="1">
            <a:spLocks noGrp="1"/>
          </p:cNvSpPr>
          <p:nvPr>
            <p:ph type="body" idx="1"/>
          </p:nvPr>
        </p:nvSpPr>
        <p:spPr>
          <a:xfrm>
            <a:off x="1231900" y="2133600"/>
            <a:ext cx="21907500" cy="94488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lluminated tent on a snowy mountaintop at dusk"/>
          <p:cNvSpPr>
            <a:spLocks noGrp="1"/>
          </p:cNvSpPr>
          <p:nvPr>
            <p:ph type="pic" sz="half" idx="21"/>
          </p:nvPr>
        </p:nvSpPr>
        <p:spPr>
          <a:xfrm>
            <a:off x="11907501" y="5275274"/>
            <a:ext cx="12700001" cy="8781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2" name="Icy lake with snow-covered mountains in the background "/>
          <p:cNvSpPr>
            <a:spLocks noGrp="1"/>
          </p:cNvSpPr>
          <p:nvPr>
            <p:ph type="pic" idx="22"/>
          </p:nvPr>
        </p:nvSpPr>
        <p:spPr>
          <a:xfrm>
            <a:off x="12192000" y="-2387600"/>
            <a:ext cx="12192000" cy="1220705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Silhouette of a hiker standing on a rock overlooking the water and watching the sunset"/>
          <p:cNvSpPr>
            <a:spLocks noGrp="1"/>
          </p:cNvSpPr>
          <p:nvPr>
            <p:ph type="pic" idx="23"/>
          </p:nvPr>
        </p:nvSpPr>
        <p:spPr>
          <a:xfrm>
            <a:off x="-254000" y="-4025900"/>
            <a:ext cx="33642300" cy="18925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74900" y="8991600"/>
            <a:ext cx="196215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2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5999360"/>
            <a:ext cx="19621500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74900" y="4165600"/>
            <a:ext cx="19621500" cy="660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1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74900" y="1917700"/>
            <a:ext cx="19621500" cy="965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132" name="Rocks in a calm lake with mountains in the background at dusk"/>
          <p:cNvSpPr>
            <a:spLocks noGrp="1"/>
          </p:cNvSpPr>
          <p:nvPr>
            <p:ph type="pic" idx="23"/>
          </p:nvPr>
        </p:nvSpPr>
        <p:spPr>
          <a:xfrm>
            <a:off x="-76200" y="3950692"/>
            <a:ext cx="24536400" cy="13363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Illuminated tent on a snowy mountaintop at dusk"/>
          <p:cNvSpPr>
            <a:spLocks noGrp="1"/>
          </p:cNvSpPr>
          <p:nvPr>
            <p:ph type="pic" idx="21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>
            <a:lvl1pPr defTabSz="2438338">
              <a:lnSpc>
                <a:spcPct val="80000"/>
              </a:lnSpc>
              <a:defRPr sz="8500" b="1" cap="none" spc="-17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16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ClrTx/>
              <a:buSzTx/>
              <a:buNone/>
              <a:defRPr sz="55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and Speaker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9350F0-8891-3536-3F2D-F4E911F158F3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5331410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752CFA0-0556-ABAC-1C9F-6FCCD016B1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44156" y="-2"/>
            <a:ext cx="9739848" cy="13716003"/>
          </a:xfrm>
          <a:custGeom>
            <a:avLst/>
            <a:gdLst>
              <a:gd name="connsiteX0" fmla="*/ 0 w 4869924"/>
              <a:gd name="connsiteY0" fmla="*/ 0 h 6858000"/>
              <a:gd name="connsiteX1" fmla="*/ 4869924 w 4869924"/>
              <a:gd name="connsiteY1" fmla="*/ 0 h 6858000"/>
              <a:gd name="connsiteX2" fmla="*/ 4869924 w 4869924"/>
              <a:gd name="connsiteY2" fmla="*/ 6858000 h 6858000"/>
              <a:gd name="connsiteX3" fmla="*/ 0 w 4869924"/>
              <a:gd name="connsiteY3" fmla="*/ 6858000 h 6858000"/>
              <a:gd name="connsiteX4" fmla="*/ 0 w 4869924"/>
              <a:gd name="connsiteY4" fmla="*/ 0 h 6858000"/>
              <a:gd name="connsiteX0" fmla="*/ 2784936 w 4869924"/>
              <a:gd name="connsiteY0" fmla="*/ 201092 h 6858000"/>
              <a:gd name="connsiteX1" fmla="*/ 4869924 w 4869924"/>
              <a:gd name="connsiteY1" fmla="*/ 0 h 6858000"/>
              <a:gd name="connsiteX2" fmla="*/ 4869924 w 4869924"/>
              <a:gd name="connsiteY2" fmla="*/ 6858000 h 6858000"/>
              <a:gd name="connsiteX3" fmla="*/ 0 w 4869924"/>
              <a:gd name="connsiteY3" fmla="*/ 6858000 h 6858000"/>
              <a:gd name="connsiteX4" fmla="*/ 2784936 w 4869924"/>
              <a:gd name="connsiteY4" fmla="*/ 201092 h 6858000"/>
              <a:gd name="connsiteX0" fmla="*/ 2003333 w 4869924"/>
              <a:gd name="connsiteY0" fmla="*/ 0 h 6858001"/>
              <a:gd name="connsiteX1" fmla="*/ 4869924 w 4869924"/>
              <a:gd name="connsiteY1" fmla="*/ 1 h 6858001"/>
              <a:gd name="connsiteX2" fmla="*/ 4869924 w 4869924"/>
              <a:gd name="connsiteY2" fmla="*/ 6858001 h 6858001"/>
              <a:gd name="connsiteX3" fmla="*/ 0 w 4869924"/>
              <a:gd name="connsiteY3" fmla="*/ 6858001 h 6858001"/>
              <a:gd name="connsiteX4" fmla="*/ 2003333 w 4869924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924" h="6858001">
                <a:moveTo>
                  <a:pt x="2003333" y="0"/>
                </a:moveTo>
                <a:lnTo>
                  <a:pt x="4869924" y="1"/>
                </a:lnTo>
                <a:lnTo>
                  <a:pt x="4869924" y="6858001"/>
                </a:lnTo>
                <a:lnTo>
                  <a:pt x="0" y="6858001"/>
                </a:lnTo>
                <a:lnTo>
                  <a:pt x="200333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8" y="8969377"/>
            <a:ext cx="13419515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8" y="1980537"/>
            <a:ext cx="13419515" cy="6499891"/>
          </a:xfrm>
        </p:spPr>
        <p:txBody>
          <a:bodyPr anchor="b" anchorCtr="0"/>
          <a:lstStyle>
            <a:lvl1pPr marL="0" indent="0">
              <a:buNone/>
              <a:defRPr sz="76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9108824-7B5A-8B55-2E3A-BF3827FF9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9076" y="12863463"/>
            <a:ext cx="2751656" cy="4484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797C078-AC1B-D3C7-6D4C-352DDD49FB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1927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lluminated tent on a snowy mountaintop at dusk"/>
          <p:cNvSpPr>
            <a:spLocks noGrp="1"/>
          </p:cNvSpPr>
          <p:nvPr>
            <p:ph type="pic" idx="21"/>
          </p:nvPr>
        </p:nvSpPr>
        <p:spPr>
          <a:xfrm>
            <a:off x="0" y="-1587500"/>
            <a:ext cx="24383997" cy="168597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and Speaker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0E90E6-C1D2-C6B4-01BD-17AC96F783B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682750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752CFA0-0556-ABAC-1C9F-6FCCD016B1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44156" y="-2"/>
            <a:ext cx="9739848" cy="13716003"/>
          </a:xfrm>
          <a:custGeom>
            <a:avLst/>
            <a:gdLst>
              <a:gd name="connsiteX0" fmla="*/ 0 w 4869924"/>
              <a:gd name="connsiteY0" fmla="*/ 0 h 6858000"/>
              <a:gd name="connsiteX1" fmla="*/ 4869924 w 4869924"/>
              <a:gd name="connsiteY1" fmla="*/ 0 h 6858000"/>
              <a:gd name="connsiteX2" fmla="*/ 4869924 w 4869924"/>
              <a:gd name="connsiteY2" fmla="*/ 6858000 h 6858000"/>
              <a:gd name="connsiteX3" fmla="*/ 0 w 4869924"/>
              <a:gd name="connsiteY3" fmla="*/ 6858000 h 6858000"/>
              <a:gd name="connsiteX4" fmla="*/ 0 w 4869924"/>
              <a:gd name="connsiteY4" fmla="*/ 0 h 6858000"/>
              <a:gd name="connsiteX0" fmla="*/ 2784936 w 4869924"/>
              <a:gd name="connsiteY0" fmla="*/ 201092 h 6858000"/>
              <a:gd name="connsiteX1" fmla="*/ 4869924 w 4869924"/>
              <a:gd name="connsiteY1" fmla="*/ 0 h 6858000"/>
              <a:gd name="connsiteX2" fmla="*/ 4869924 w 4869924"/>
              <a:gd name="connsiteY2" fmla="*/ 6858000 h 6858000"/>
              <a:gd name="connsiteX3" fmla="*/ 0 w 4869924"/>
              <a:gd name="connsiteY3" fmla="*/ 6858000 h 6858000"/>
              <a:gd name="connsiteX4" fmla="*/ 2784936 w 4869924"/>
              <a:gd name="connsiteY4" fmla="*/ 201092 h 6858000"/>
              <a:gd name="connsiteX0" fmla="*/ 2003333 w 4869924"/>
              <a:gd name="connsiteY0" fmla="*/ 0 h 6858001"/>
              <a:gd name="connsiteX1" fmla="*/ 4869924 w 4869924"/>
              <a:gd name="connsiteY1" fmla="*/ 1 h 6858001"/>
              <a:gd name="connsiteX2" fmla="*/ 4869924 w 4869924"/>
              <a:gd name="connsiteY2" fmla="*/ 6858001 h 6858001"/>
              <a:gd name="connsiteX3" fmla="*/ 0 w 4869924"/>
              <a:gd name="connsiteY3" fmla="*/ 6858001 h 6858001"/>
              <a:gd name="connsiteX4" fmla="*/ 2003333 w 4869924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924" h="6858001">
                <a:moveTo>
                  <a:pt x="2003333" y="0"/>
                </a:moveTo>
                <a:lnTo>
                  <a:pt x="4869924" y="1"/>
                </a:lnTo>
                <a:lnTo>
                  <a:pt x="4869924" y="6858001"/>
                </a:lnTo>
                <a:lnTo>
                  <a:pt x="0" y="6858001"/>
                </a:lnTo>
                <a:lnTo>
                  <a:pt x="200333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8" y="8969377"/>
            <a:ext cx="13419515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8" y="1980537"/>
            <a:ext cx="13419515" cy="6499891"/>
          </a:xfrm>
        </p:spPr>
        <p:txBody>
          <a:bodyPr anchor="b" anchorCtr="0"/>
          <a:lstStyle>
            <a:lvl1pPr marL="0" indent="0">
              <a:buNone/>
              <a:defRPr sz="76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838D63C-E95E-EB39-1520-90362AD81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9076" y="12863463"/>
            <a:ext cx="2751656" cy="4484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ABDD023-FF87-919B-917A-C7504207B9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1927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7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potlight Grad">
            <a:extLst>
              <a:ext uri="{FF2B5EF4-FFF2-40B4-BE49-F238E27FC236}">
                <a16:creationId xmlns:a16="http://schemas.microsoft.com/office/drawing/2014/main" id="{15FF3140-7801-97AC-9632-3CC10639D24C}"/>
              </a:ext>
            </a:extLst>
          </p:cNvPr>
          <p:cNvSpPr/>
          <p:nvPr userDrawn="1"/>
        </p:nvSpPr>
        <p:spPr>
          <a:xfrm>
            <a:off x="548642" y="1910261"/>
            <a:ext cx="18603885" cy="11221392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27" b="0" i="0" dirty="0">
              <a:solidFill>
                <a:schemeClr val="tx1"/>
              </a:solidFill>
              <a:latin typeface="Arial" panose="020B0604020202020204" pitchFamily="34" charset="0"/>
              <a:ea typeface="MdFago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9" y="5152985"/>
            <a:ext cx="20701464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9" y="2236737"/>
            <a:ext cx="20701464" cy="2427299"/>
          </a:xfrm>
        </p:spPr>
        <p:txBody>
          <a:bodyPr anchor="b" anchorCtr="0"/>
          <a:lstStyle>
            <a:lvl1pPr marL="0" indent="0">
              <a:buNone/>
              <a:defRPr sz="76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DB79137-6E16-FC31-D2FE-1425BE7C1D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CFEACEA-AA40-4938-CCE2-A0B8BA5A85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49703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ou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potlight Grad">
            <a:extLst>
              <a:ext uri="{FF2B5EF4-FFF2-40B4-BE49-F238E27FC236}">
                <a16:creationId xmlns:a16="http://schemas.microsoft.com/office/drawing/2014/main" id="{15FF3140-7801-97AC-9632-3CC10639D24C}"/>
              </a:ext>
            </a:extLst>
          </p:cNvPr>
          <p:cNvSpPr/>
          <p:nvPr userDrawn="1"/>
        </p:nvSpPr>
        <p:spPr>
          <a:xfrm>
            <a:off x="548642" y="1910261"/>
            <a:ext cx="18603885" cy="11221392"/>
          </a:xfrm>
          <a:prstGeom prst="rect">
            <a:avLst/>
          </a:prstGeom>
          <a:gradFill>
            <a:gsLst>
              <a:gs pos="0">
                <a:schemeClr val="accent2"/>
              </a:gs>
              <a:gs pos="45000">
                <a:schemeClr val="accent2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27" b="0" i="0" dirty="0">
              <a:solidFill>
                <a:schemeClr val="tx1"/>
              </a:solidFill>
              <a:latin typeface="Arial" panose="020B0604020202020204" pitchFamily="34" charset="0"/>
              <a:ea typeface="MdFago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9" y="5152985"/>
            <a:ext cx="20701464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9" y="2236737"/>
            <a:ext cx="20701464" cy="2427299"/>
          </a:xfrm>
        </p:spPr>
        <p:txBody>
          <a:bodyPr anchor="b" anchorCtr="0"/>
          <a:lstStyle>
            <a:lvl1pPr marL="0" indent="0">
              <a:buNone/>
              <a:defRPr sz="76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0980B48-EF2D-3BDC-5FD8-F34D67C9AD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0FA6DD0-F5E9-E908-F8F2-BAE6BDA823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49703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9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34B56219-CFE1-0D6E-3133-A1368A3FC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white"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8" y="8815711"/>
            <a:ext cx="13903632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8" y="4142771"/>
            <a:ext cx="13903632" cy="4183989"/>
          </a:xfrm>
        </p:spPr>
        <p:txBody>
          <a:bodyPr anchor="b" anchorCtr="0"/>
          <a:lstStyle>
            <a:lvl1pPr marL="0" indent="0">
              <a:buNone/>
              <a:defRPr sz="100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7392978-ADD3-4DBB-741E-FBED0FDD75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588F41F-DF18-9F22-FD30-289106BB86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49703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5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ue and purple gradient&#10;&#10;Description automatically generated">
            <a:extLst>
              <a:ext uri="{FF2B5EF4-FFF2-40B4-BE49-F238E27FC236}">
                <a16:creationId xmlns:a16="http://schemas.microsoft.com/office/drawing/2014/main" id="{4A273B10-ECE5-AF62-BE5C-C9007947B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1920" t="8510" r="4539" b="4871"/>
          <a:stretch/>
        </p:blipFill>
        <p:spPr bwMode="white">
          <a:xfrm>
            <a:off x="0" y="1"/>
            <a:ext cx="24384000" cy="1371600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8" y="8815711"/>
            <a:ext cx="13903632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8" y="4142771"/>
            <a:ext cx="13903632" cy="4183989"/>
          </a:xfrm>
        </p:spPr>
        <p:txBody>
          <a:bodyPr anchor="b" anchorCtr="0"/>
          <a:lstStyle>
            <a:lvl1pPr marL="0" indent="0">
              <a:buNone/>
              <a:defRPr sz="100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3B73CAC-DC45-14AF-78DE-54C44D8EE5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5137309E-E451-71B5-2964-409866E228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49703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rmational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783D7-CF81-2D72-26C8-873B18961C47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71CEA64-2248-5F9C-D0E3-6C9B69C504D3}"/>
              </a:ext>
            </a:extLst>
          </p:cNvPr>
          <p:cNvSpPr/>
          <p:nvPr userDrawn="1"/>
        </p:nvSpPr>
        <p:spPr>
          <a:xfrm>
            <a:off x="0" y="-5"/>
            <a:ext cx="24406917" cy="13716005"/>
          </a:xfrm>
          <a:custGeom>
            <a:avLst/>
            <a:gdLst>
              <a:gd name="connsiteX0" fmla="*/ 0 w 12203459"/>
              <a:gd name="connsiteY0" fmla="*/ 2 h 6858002"/>
              <a:gd name="connsiteX1" fmla="*/ 9325410 w 12203459"/>
              <a:gd name="connsiteY1" fmla="*/ 2 h 6858002"/>
              <a:gd name="connsiteX2" fmla="*/ 7322078 w 12203459"/>
              <a:gd name="connsiteY2" fmla="*/ 6858001 h 6858002"/>
              <a:gd name="connsiteX3" fmla="*/ 12192002 w 12203459"/>
              <a:gd name="connsiteY3" fmla="*/ 6858001 h 6858002"/>
              <a:gd name="connsiteX4" fmla="*/ 12192002 w 12203459"/>
              <a:gd name="connsiteY4" fmla="*/ 2 h 6858002"/>
              <a:gd name="connsiteX5" fmla="*/ 12203459 w 12203459"/>
              <a:gd name="connsiteY5" fmla="*/ 2 h 6858002"/>
              <a:gd name="connsiteX6" fmla="*/ 12203459 w 12203459"/>
              <a:gd name="connsiteY6" fmla="*/ 6858002 h 6858002"/>
              <a:gd name="connsiteX7" fmla="*/ 0 w 12203459"/>
              <a:gd name="connsiteY7" fmla="*/ 6858002 h 6858002"/>
              <a:gd name="connsiteX8" fmla="*/ 9325411 w 12203459"/>
              <a:gd name="connsiteY8" fmla="*/ 0 h 6858002"/>
              <a:gd name="connsiteX9" fmla="*/ 12192002 w 12203459"/>
              <a:gd name="connsiteY9" fmla="*/ 1 h 6858002"/>
              <a:gd name="connsiteX10" fmla="*/ 12192002 w 12203459"/>
              <a:gd name="connsiteY10" fmla="*/ 2 h 6858002"/>
              <a:gd name="connsiteX11" fmla="*/ 9325410 w 12203459"/>
              <a:gd name="connsiteY11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3459" h="6858002">
                <a:moveTo>
                  <a:pt x="0" y="2"/>
                </a:moveTo>
                <a:lnTo>
                  <a:pt x="9325410" y="2"/>
                </a:lnTo>
                <a:lnTo>
                  <a:pt x="7322078" y="6858001"/>
                </a:lnTo>
                <a:lnTo>
                  <a:pt x="12192002" y="6858001"/>
                </a:lnTo>
                <a:lnTo>
                  <a:pt x="12192002" y="2"/>
                </a:lnTo>
                <a:lnTo>
                  <a:pt x="12203459" y="2"/>
                </a:lnTo>
                <a:lnTo>
                  <a:pt x="12203459" y="6858002"/>
                </a:lnTo>
                <a:lnTo>
                  <a:pt x="0" y="6858002"/>
                </a:lnTo>
                <a:close/>
                <a:moveTo>
                  <a:pt x="9325411" y="0"/>
                </a:moveTo>
                <a:lnTo>
                  <a:pt x="12192002" y="1"/>
                </a:lnTo>
                <a:lnTo>
                  <a:pt x="12192002" y="2"/>
                </a:lnTo>
                <a:lnTo>
                  <a:pt x="9325410" y="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600454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6004541"/>
            <a:ext cx="82296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9" y="7015484"/>
            <a:ext cx="13020504" cy="2427299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tx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9" y="2342547"/>
            <a:ext cx="13020504" cy="4183989"/>
          </a:xfrm>
        </p:spPr>
        <p:txBody>
          <a:bodyPr anchor="b" anchorCtr="0"/>
          <a:lstStyle>
            <a:lvl1pPr marL="0" indent="0">
              <a:buNone/>
              <a:defRPr sz="6400" b="0">
                <a:solidFill>
                  <a:schemeClr val="accent3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AD3C514F-4FFC-B7F5-F81D-577803F07D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109824" y="3341748"/>
            <a:ext cx="7597776" cy="7597773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B36AAFA-710B-99A0-10F7-8EA632A4CD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white">
          <a:xfrm>
            <a:off x="1289076" y="12863463"/>
            <a:ext cx="2751656" cy="4484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809D006-4D82-600E-5A6A-82B2A6B98D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1927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9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1D1CF10-4ED9-A7B2-D143-9EC78CF0F1FE}"/>
              </a:ext>
            </a:extLst>
          </p:cNvPr>
          <p:cNvSpPr/>
          <p:nvPr userDrawn="1"/>
        </p:nvSpPr>
        <p:spPr>
          <a:xfrm>
            <a:off x="0" y="0"/>
            <a:ext cx="24406917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2456527-5122-E48D-6689-1523DC17B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362" y="-332511"/>
            <a:ext cx="7353421" cy="735342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404C-D592-DA6F-2B42-8FEFD6D87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600454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6B904-D7DB-6275-F164-03239CF53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6004541"/>
            <a:ext cx="82296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B728E-7901-C507-CFF2-7EA33CDE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1200" y="1600454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Spotlight Grad">
            <a:extLst>
              <a:ext uri="{FF2B5EF4-FFF2-40B4-BE49-F238E27FC236}">
                <a16:creationId xmlns:a16="http://schemas.microsoft.com/office/drawing/2014/main" id="{15FF3140-7801-97AC-9632-3CC10639D24C}"/>
              </a:ext>
            </a:extLst>
          </p:cNvPr>
          <p:cNvSpPr/>
          <p:nvPr userDrawn="1"/>
        </p:nvSpPr>
        <p:spPr>
          <a:xfrm flipV="1">
            <a:off x="548642" y="868965"/>
            <a:ext cx="18603885" cy="11221392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3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027" b="0" i="0" dirty="0">
              <a:solidFill>
                <a:schemeClr val="tx1"/>
              </a:solidFill>
              <a:latin typeface="Arial" panose="020B0604020202020204" pitchFamily="34" charset="0"/>
              <a:ea typeface="MdFago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D0946C-9344-F1C3-014C-974A1F7F5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5569" y="10986883"/>
            <a:ext cx="20701464" cy="110347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  <a:defRPr sz="3200" b="1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651AAB2C-8EBD-3C8F-B428-3FAA2720E7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15569" y="5037778"/>
            <a:ext cx="20701464" cy="5460157"/>
          </a:xfrm>
        </p:spPr>
        <p:txBody>
          <a:bodyPr anchor="b" anchorCtr="0"/>
          <a:lstStyle>
            <a:lvl1pPr marL="0" indent="0">
              <a:buNone/>
              <a:defRPr sz="6400" b="0">
                <a:solidFill>
                  <a:schemeClr val="bg1"/>
                </a:solidFill>
              </a:defRPr>
            </a:lvl1pPr>
            <a:lvl2pPr marL="914411" indent="0">
              <a:buNone/>
              <a:defRPr>
                <a:solidFill>
                  <a:schemeClr val="bg1"/>
                </a:solidFill>
              </a:defRPr>
            </a:lvl2pPr>
            <a:lvl3pPr marL="1828823" indent="0">
              <a:buNone/>
              <a:defRPr>
                <a:solidFill>
                  <a:schemeClr val="bg1"/>
                </a:solidFill>
              </a:defRPr>
            </a:lvl3pPr>
            <a:lvl4pPr marL="2743234" indent="0">
              <a:buNone/>
              <a:defRPr>
                <a:solidFill>
                  <a:schemeClr val="bg1"/>
                </a:solidFill>
              </a:defRPr>
            </a:lvl4pPr>
            <a:lvl5pPr marL="365764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E4D924B-F944-835F-919C-F9C64F02C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5EAF0F2-75F7-C1F9-E031-516DD9D26B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49703" y="512065"/>
            <a:ext cx="2734120" cy="146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2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A615-0D52-96D0-3F6D-CB17304F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A390-0EEF-431F-7F16-11CB1ECCA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5D1F-DC28-1958-0F87-2E431C78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3D4-81C7-2EF6-5CB6-346ED8F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D7AB-6AD6-2AF2-77F7-F3432696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1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A615-0D52-96D0-3F6D-CB17304F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818924"/>
            <a:ext cx="22152864" cy="1619491"/>
          </a:xfrm>
        </p:spPr>
        <p:txBody>
          <a:bodyPr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A390-0EEF-431F-7F16-11CB1ECCA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5D1F-DC28-1958-0F87-2E431C78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3D4-81C7-2EF6-5CB6-346ED8F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D7AB-6AD6-2AF2-77F7-F3432696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82307D5-0318-1BC8-5E31-5CCF8143A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568" y="2376099"/>
            <a:ext cx="22152864" cy="916379"/>
          </a:xfrm>
        </p:spPr>
        <p:txBody>
          <a:bodyPr/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593765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2pPr>
            <a:lvl3pPr marL="1165300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3pPr>
            <a:lvl4pPr marL="1501867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4pPr>
            <a:lvl5pPr marL="1943222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51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head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A390-0EEF-431F-7F16-11CB1ECC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4661061"/>
            <a:ext cx="22146768" cy="76928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5D1F-DC28-1958-0F87-2E431C78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3D4-81C7-2EF6-5CB6-346ED8F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D7AB-6AD6-2AF2-77F7-F3432696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482307D5-0318-1BC8-5E31-5CCF8143A1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5568" y="3651251"/>
            <a:ext cx="22146768" cy="1009813"/>
          </a:xfrm>
        </p:spPr>
        <p:txBody>
          <a:bodyPr/>
          <a:lstStyle>
            <a:lvl1pPr marL="0" indent="0">
              <a:buNone/>
              <a:defRPr sz="4400" b="1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  <a:lvl2pPr marL="593765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2pPr>
            <a:lvl3pPr marL="1165300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3pPr>
            <a:lvl4pPr marL="1501867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4pPr>
            <a:lvl5pPr marL="1943222" indent="0">
              <a:buNone/>
              <a:defRPr b="1" i="0">
                <a:solidFill>
                  <a:schemeClr val="accent1"/>
                </a:solidFill>
                <a:latin typeface="Space Grotesk Light" pitchFamily="2" charset="77"/>
                <a:cs typeface="Space Grotesk Light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360E43-BD73-1A85-DC0A-7CF275AC2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430984"/>
            <a:ext cx="22146768" cy="2651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18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cks in a calm lake with mountains in the background at dusk"/>
          <p:cNvSpPr>
            <a:spLocks noGrp="1"/>
          </p:cNvSpPr>
          <p:nvPr>
            <p:ph type="pic" idx="21"/>
          </p:nvPr>
        </p:nvSpPr>
        <p:spPr>
          <a:xfrm>
            <a:off x="0" y="2680692"/>
            <a:ext cx="24434800" cy="1330786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231900" y="1409700"/>
            <a:ext cx="21907500" cy="2057400"/>
          </a:xfrm>
          <a:prstGeom prst="rect">
            <a:avLst/>
          </a:prstGeom>
        </p:spPr>
        <p:txBody>
          <a:bodyPr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31900" y="698500"/>
            <a:ext cx="21907500" cy="7112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7D20E-72DE-EE46-B024-0661B32091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3651251"/>
            <a:ext cx="10363200" cy="87026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9ACD0-F983-085F-7404-1A04DDE31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899648" cy="87026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4250B-B5E9-3B75-72A1-77738B7A5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C02CBD-45A5-1415-BEEC-11756E06E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9DF6C-006D-B547-1EA3-561DF9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B32900-0A43-69D5-6BA3-B4BC8AF6C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430984"/>
            <a:ext cx="22128480" cy="2651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61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5CCD6-E892-4D02-9597-E094F377F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71" y="3362325"/>
            <a:ext cx="10315573" cy="1647824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E0E89-F106-6357-ED16-6BCC50970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71" y="5010151"/>
            <a:ext cx="10315573" cy="7369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94FEA-6E31-92B1-11C8-C3E898AB2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5"/>
            <a:ext cx="10917936" cy="1647824"/>
          </a:xfrm>
        </p:spPr>
        <p:txBody>
          <a:bodyPr anchor="b"/>
          <a:lstStyle>
            <a:lvl1pPr marL="0" indent="0">
              <a:buNone/>
              <a:defRPr sz="4800" b="1">
                <a:solidFill>
                  <a:schemeClr val="accent1"/>
                </a:solidFill>
              </a:defRPr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41000-0595-86FD-6CDD-9F1E55316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1"/>
            <a:ext cx="1091793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A4896-9BCB-7670-1E19-8EBAB73E5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A1744A-5223-6C33-7359-14C0C94E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7C6850-BE0D-6563-DF23-46D0CC24C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7B46A6-BA3A-F834-69B4-3E90304FC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430984"/>
            <a:ext cx="22146768" cy="2651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9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A615-0D52-96D0-3F6D-CB17304F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A390-0EEF-431F-7F16-11CB1ECC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3651251"/>
            <a:ext cx="11925301" cy="87026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5D1F-DC28-1958-0F87-2E431C78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3D4-81C7-2EF6-5CB6-346ED8F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D7AB-6AD6-2AF2-77F7-F3432696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E64555CE-C46B-B5C2-33F2-F94FBEF1E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058900" y="3651251"/>
            <a:ext cx="10325101" cy="8702677"/>
          </a:xfrm>
          <a:custGeom>
            <a:avLst/>
            <a:gdLst>
              <a:gd name="connsiteX0" fmla="*/ 0 w 3404782"/>
              <a:gd name="connsiteY0" fmla="*/ 0 h 5070663"/>
              <a:gd name="connsiteX1" fmla="*/ 3404782 w 3404782"/>
              <a:gd name="connsiteY1" fmla="*/ 0 h 5070663"/>
              <a:gd name="connsiteX2" fmla="*/ 3404782 w 3404782"/>
              <a:gd name="connsiteY2" fmla="*/ 5070663 h 5070663"/>
              <a:gd name="connsiteX3" fmla="*/ 0 w 3404782"/>
              <a:gd name="connsiteY3" fmla="*/ 5070663 h 50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4782" h="5070663">
                <a:moveTo>
                  <a:pt x="0" y="0"/>
                </a:moveTo>
                <a:lnTo>
                  <a:pt x="3404782" y="0"/>
                </a:lnTo>
                <a:lnTo>
                  <a:pt x="3404782" y="5070663"/>
                </a:lnTo>
                <a:lnTo>
                  <a:pt x="0" y="5070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72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E293-9CF7-FF8C-1442-AD1EFABB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4C4C0-6FD2-C8F7-5B55-5A6A5FA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546F-220D-6909-549C-5D5FDF87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8EE65-E47A-7C96-C00B-C91B905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5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E293-9CF7-FF8C-1442-AD1EFABB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4C4C0-6FD2-C8F7-5B55-5A6A5FA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546F-220D-6909-549C-5D5FDF87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8EE65-E47A-7C96-C00B-C91B905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1CC4945E-34DE-B920-518D-E437FD3616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289301"/>
            <a:ext cx="24384000" cy="10426699"/>
          </a:xfrm>
          <a:custGeom>
            <a:avLst/>
            <a:gdLst>
              <a:gd name="connsiteX0" fmla="*/ 0 w 3404782"/>
              <a:gd name="connsiteY0" fmla="*/ 0 h 5070663"/>
              <a:gd name="connsiteX1" fmla="*/ 3404782 w 3404782"/>
              <a:gd name="connsiteY1" fmla="*/ 0 h 5070663"/>
              <a:gd name="connsiteX2" fmla="*/ 3404782 w 3404782"/>
              <a:gd name="connsiteY2" fmla="*/ 5070663 h 5070663"/>
              <a:gd name="connsiteX3" fmla="*/ 0 w 3404782"/>
              <a:gd name="connsiteY3" fmla="*/ 5070663 h 50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4782" h="5070663">
                <a:moveTo>
                  <a:pt x="0" y="0"/>
                </a:moveTo>
                <a:lnTo>
                  <a:pt x="3404782" y="0"/>
                </a:lnTo>
                <a:lnTo>
                  <a:pt x="3404782" y="5070663"/>
                </a:lnTo>
                <a:lnTo>
                  <a:pt x="0" y="5070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90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AD1482-413E-5356-FBF0-106CBFFD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F19995-B8A8-1658-8DEE-08B9EF1C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64E5E-2D18-2E19-BDB2-E04A198D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Ful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188A5C-BFEB-352C-9B59-BB8CF5049941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5A615-0D52-96D0-3F6D-CB17304F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A390-0EEF-431F-7F16-11CB1ECCA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5D1F-DC28-1958-0F87-2E431C78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5CD99A4-8255-AD40-AC11-3A5076833560}" type="datetimeFigureOut">
              <a:rPr lang="en-US" smtClean="0"/>
              <a:pPr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3D4-81C7-2EF6-5CB6-346ED8F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D7AB-6AD6-2AF2-77F7-F3432696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F5382A9-D9B8-A214-F960-B7BCBFEF8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2BC5839-5763-FF22-6B73-C6CB48F60775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65E1AF9-603A-40A2-C045-838A6DBCA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12712701"/>
            <a:ext cx="82296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182898-DCAE-D9A3-B8A7-9289D7A11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97600" y="1271270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" y="1524000"/>
            <a:ext cx="6961632" cy="4376928"/>
          </a:xfrm>
        </p:spPr>
        <p:txBody>
          <a:bodyPr anchor="b"/>
          <a:lstStyle>
            <a:lvl1pPr>
              <a:defRPr sz="6400" b="0" i="0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6315456"/>
            <a:ext cx="6961632" cy="5327904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57" indent="0">
              <a:buNone/>
              <a:defRPr sz="2800"/>
            </a:lvl2pPr>
            <a:lvl3pPr marL="1828916" indent="0">
              <a:buNone/>
              <a:defRPr sz="2400"/>
            </a:lvl3pPr>
            <a:lvl4pPr marL="2743373" indent="0">
              <a:buNone/>
              <a:defRPr sz="2000"/>
            </a:lvl4pPr>
            <a:lvl5pPr marL="3657827" indent="0">
              <a:buNone/>
              <a:defRPr sz="2000"/>
            </a:lvl5pPr>
            <a:lvl6pPr marL="4572286" indent="0">
              <a:buNone/>
              <a:defRPr sz="2000"/>
            </a:lvl6pPr>
            <a:lvl7pPr marL="5486743" indent="0">
              <a:buNone/>
              <a:defRPr sz="2000"/>
            </a:lvl7pPr>
            <a:lvl8pPr marL="6401200" indent="0">
              <a:buNone/>
              <a:defRPr sz="2000"/>
            </a:lvl8pPr>
            <a:lvl9pPr marL="7315657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C00685-DA14-614C-8DCA-CAC75FCB6A70}" type="datetime1">
              <a:rPr lang="en-US" smtClean="0"/>
              <a:pPr/>
              <a:t>6/14/24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6373EF-85BF-0278-E57C-3C0EBE15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5232" y="1524000"/>
            <a:ext cx="14374368" cy="10119360"/>
          </a:xfrm>
        </p:spPr>
        <p:txBody>
          <a:bodyPr anchor="ctr"/>
          <a:lstStyle>
            <a:lvl1pPr marL="0" indent="0">
              <a:buClr>
                <a:schemeClr val="bg1"/>
              </a:buClr>
              <a:buNone/>
              <a:tabLst>
                <a:tab pos="2286029" algn="l"/>
              </a:tabLst>
              <a:defRPr sz="3200">
                <a:solidFill>
                  <a:schemeClr val="bg1"/>
                </a:solidFill>
              </a:defRPr>
            </a:lvl1pPr>
            <a:lvl2pPr marL="914411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1828823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2743234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3657646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7D35BB8-E315-80E9-A4BC-6E6F28548E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cons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17A91C-96C5-B40B-0D80-BBFD2849194B}"/>
              </a:ext>
            </a:extLst>
          </p:cNvPr>
          <p:cNvSpPr/>
          <p:nvPr userDrawn="1"/>
        </p:nvSpPr>
        <p:spPr>
          <a:xfrm>
            <a:off x="0" y="0"/>
            <a:ext cx="24384000" cy="1945179"/>
          </a:xfrm>
          <a:prstGeom prst="rec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5E293-9CF7-FF8C-1442-AD1EFABB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2"/>
            <a:ext cx="22146768" cy="19451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4C4C0-6FD2-C8F7-5B55-5A6A5FA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546F-220D-6909-549C-5D5FDF87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8EE65-E47A-7C96-C00B-C91B905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9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Icons Slide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6349E26-D8F3-EA14-6A77-830721F3AEF6}"/>
              </a:ext>
            </a:extLst>
          </p:cNvPr>
          <p:cNvSpPr/>
          <p:nvPr userDrawn="1"/>
        </p:nvSpPr>
        <p:spPr>
          <a:xfrm>
            <a:off x="0" y="0"/>
            <a:ext cx="24384000" cy="1945179"/>
          </a:xfrm>
          <a:prstGeom prst="rec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E5E293-9CF7-FF8C-1442-AD1EFABB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2"/>
            <a:ext cx="22146768" cy="194518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4C4C0-6FD2-C8F7-5B55-5A6A5FA5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D546F-220D-6909-549C-5D5FDF874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8EE65-E47A-7C96-C00B-C91B905C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231900" y="5295900"/>
            <a:ext cx="21907500" cy="3124200"/>
          </a:xfrm>
          <a:prstGeom prst="rect">
            <a:avLst/>
          </a:prstGeom>
        </p:spPr>
        <p:txBody>
          <a:bodyPr anchor="ctr"/>
          <a:lstStyle>
            <a:lvl1pPr>
              <a:defRPr sz="8600" spc="1375"/>
            </a:lvl1pPr>
          </a:lstStyle>
          <a:p>
            <a:r>
              <a:t>Title Text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B55FA4-D4B4-4C06-BE42-839B9C1BE17B}"/>
              </a:ext>
            </a:extLst>
          </p:cNvPr>
          <p:cNvSpPr/>
          <p:nvPr userDrawn="1"/>
        </p:nvSpPr>
        <p:spPr>
          <a:xfrm>
            <a:off x="1" y="0"/>
            <a:ext cx="8451741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" y="1524000"/>
            <a:ext cx="6458832" cy="4376928"/>
          </a:xfrm>
        </p:spPr>
        <p:txBody>
          <a:bodyPr anchor="b"/>
          <a:lstStyle>
            <a:lvl1pPr>
              <a:defRPr sz="6400" b="0" i="0">
                <a:solidFill>
                  <a:schemeClr val="bg1"/>
                </a:solidFill>
                <a:latin typeface="+mj-lt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6315456"/>
            <a:ext cx="6458832" cy="5120640"/>
          </a:xfr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  <a:lvl2pPr marL="914457" indent="0">
              <a:buNone/>
              <a:defRPr sz="2800"/>
            </a:lvl2pPr>
            <a:lvl3pPr marL="1828916" indent="0">
              <a:buNone/>
              <a:defRPr sz="2400"/>
            </a:lvl3pPr>
            <a:lvl4pPr marL="2743373" indent="0">
              <a:buNone/>
              <a:defRPr sz="2000"/>
            </a:lvl4pPr>
            <a:lvl5pPr marL="3657827" indent="0">
              <a:buNone/>
              <a:defRPr sz="2000"/>
            </a:lvl5pPr>
            <a:lvl6pPr marL="4572286" indent="0">
              <a:buNone/>
              <a:defRPr sz="2000"/>
            </a:lvl6pPr>
            <a:lvl7pPr marL="5486743" indent="0">
              <a:buNone/>
              <a:defRPr sz="2000"/>
            </a:lvl7pPr>
            <a:lvl8pPr marL="6401200" indent="0">
              <a:buNone/>
              <a:defRPr sz="2000"/>
            </a:lvl8pPr>
            <a:lvl9pPr marL="7315657" indent="0">
              <a:buNone/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5C00685-DA14-614C-8DCA-CAC75FCB6A70}" type="datetime1">
              <a:rPr lang="en-US" smtClean="0"/>
              <a:pPr/>
              <a:t>6/14/24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86672422-C096-4E4B-9BBF-CCB112CE5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C6373EF-85BF-0278-E57C-3C0EBE15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95232" y="1524000"/>
            <a:ext cx="14374368" cy="10119360"/>
          </a:xfrm>
        </p:spPr>
        <p:txBody>
          <a:bodyPr anchor="ctr"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4B0FA74-89F9-35DB-1FC0-94833B3CB1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5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ightPhoto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85BF3B-D0D4-05B5-105A-18301C29819D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F2A7FA40-4957-1FF6-A03B-7274DA104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44156" y="-2"/>
            <a:ext cx="9739848" cy="13716003"/>
          </a:xfrm>
          <a:custGeom>
            <a:avLst/>
            <a:gdLst>
              <a:gd name="connsiteX0" fmla="*/ 0 w 4869924"/>
              <a:gd name="connsiteY0" fmla="*/ 0 h 6858000"/>
              <a:gd name="connsiteX1" fmla="*/ 4869924 w 4869924"/>
              <a:gd name="connsiteY1" fmla="*/ 0 h 6858000"/>
              <a:gd name="connsiteX2" fmla="*/ 4869924 w 4869924"/>
              <a:gd name="connsiteY2" fmla="*/ 6858000 h 6858000"/>
              <a:gd name="connsiteX3" fmla="*/ 0 w 4869924"/>
              <a:gd name="connsiteY3" fmla="*/ 6858000 h 6858000"/>
              <a:gd name="connsiteX4" fmla="*/ 0 w 4869924"/>
              <a:gd name="connsiteY4" fmla="*/ 0 h 6858000"/>
              <a:gd name="connsiteX0" fmla="*/ 2784936 w 4869924"/>
              <a:gd name="connsiteY0" fmla="*/ 201092 h 6858000"/>
              <a:gd name="connsiteX1" fmla="*/ 4869924 w 4869924"/>
              <a:gd name="connsiteY1" fmla="*/ 0 h 6858000"/>
              <a:gd name="connsiteX2" fmla="*/ 4869924 w 4869924"/>
              <a:gd name="connsiteY2" fmla="*/ 6858000 h 6858000"/>
              <a:gd name="connsiteX3" fmla="*/ 0 w 4869924"/>
              <a:gd name="connsiteY3" fmla="*/ 6858000 h 6858000"/>
              <a:gd name="connsiteX4" fmla="*/ 2784936 w 4869924"/>
              <a:gd name="connsiteY4" fmla="*/ 201092 h 6858000"/>
              <a:gd name="connsiteX0" fmla="*/ 2003333 w 4869924"/>
              <a:gd name="connsiteY0" fmla="*/ 0 h 6858001"/>
              <a:gd name="connsiteX1" fmla="*/ 4869924 w 4869924"/>
              <a:gd name="connsiteY1" fmla="*/ 1 h 6858001"/>
              <a:gd name="connsiteX2" fmla="*/ 4869924 w 4869924"/>
              <a:gd name="connsiteY2" fmla="*/ 6858001 h 6858001"/>
              <a:gd name="connsiteX3" fmla="*/ 0 w 4869924"/>
              <a:gd name="connsiteY3" fmla="*/ 6858001 h 6858001"/>
              <a:gd name="connsiteX4" fmla="*/ 2003333 w 4869924"/>
              <a:gd name="connsiteY4" fmla="*/ 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9924" h="6858001">
                <a:moveTo>
                  <a:pt x="2003333" y="0"/>
                </a:moveTo>
                <a:lnTo>
                  <a:pt x="4869924" y="1"/>
                </a:lnTo>
                <a:lnTo>
                  <a:pt x="4869924" y="6858001"/>
                </a:lnTo>
                <a:lnTo>
                  <a:pt x="0" y="6858001"/>
                </a:lnTo>
                <a:lnTo>
                  <a:pt x="2003333" y="0"/>
                </a:lnTo>
                <a:close/>
              </a:path>
            </a:pathLst>
          </a:custGeom>
          <a:solidFill>
            <a:schemeClr val="bg2"/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5A615-0D52-96D0-3F6D-CB17304FD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430984"/>
            <a:ext cx="16490293" cy="26511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EA390-0EEF-431F-7F16-11CB1ECCA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3651251"/>
            <a:ext cx="13673232" cy="8702677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5D1F-DC28-1958-0F87-2E431C7832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0" y="14541501"/>
            <a:ext cx="5486400" cy="730251"/>
          </a:xfrm>
        </p:spPr>
        <p:txBody>
          <a:bodyPr/>
          <a:lstStyle/>
          <a:p>
            <a:fld id="{A5CD99A4-8255-AD40-AC11-3A5076833560}" type="datetimeFigureOut">
              <a:rPr lang="en-US" smtClean="0"/>
              <a:t>6/14/24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9D3D4-81C7-2EF6-5CB6-346ED8FA2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D7AB-6AD6-2AF2-77F7-F3432696A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FC70A-1FC2-3E12-4E4E-DCF0CE96B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92276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Photo with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0ABAAB-75E1-611B-8941-21C76F4B0604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73B2D-11B5-4586-9BD3-8BD030D68B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28323" y="0"/>
            <a:ext cx="12720320" cy="13716000"/>
          </a:xfrm>
          <a:custGeom>
            <a:avLst/>
            <a:gdLst>
              <a:gd name="connsiteX0" fmla="*/ 1590040 w 6360160"/>
              <a:gd name="connsiteY0" fmla="*/ 0 h 6858000"/>
              <a:gd name="connsiteX1" fmla="*/ 6360160 w 6360160"/>
              <a:gd name="connsiteY1" fmla="*/ 0 h 6858000"/>
              <a:gd name="connsiteX2" fmla="*/ 4770120 w 6360160"/>
              <a:gd name="connsiteY2" fmla="*/ 6858000 h 6858000"/>
              <a:gd name="connsiteX3" fmla="*/ 0 w 6360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60160" h="6858000">
                <a:moveTo>
                  <a:pt x="1590040" y="0"/>
                </a:moveTo>
                <a:lnTo>
                  <a:pt x="6360160" y="0"/>
                </a:lnTo>
                <a:lnTo>
                  <a:pt x="477012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A408A0-1B5E-DF0A-00A5-58BF9DD9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730251"/>
            <a:ext cx="11033211" cy="2651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014B10-B5F4-B459-CBC3-34201731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0" y="3651251"/>
            <a:ext cx="11033211" cy="8702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18B81C7-D2D4-40D8-25F0-A4105BDE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97600" y="1271270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B5EA0E5-D6C1-5D7A-796F-E9403378B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Photo with 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905258-A3E1-5A2C-A546-3DD7CCDDB1C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E0803E9E-2971-683E-15DE-EDEDD95298B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11798533" cy="13716000"/>
          </a:xfrm>
          <a:custGeom>
            <a:avLst/>
            <a:gdLst>
              <a:gd name="connsiteX0" fmla="*/ 0 w 3404782"/>
              <a:gd name="connsiteY0" fmla="*/ 0 h 5070663"/>
              <a:gd name="connsiteX1" fmla="*/ 3404782 w 3404782"/>
              <a:gd name="connsiteY1" fmla="*/ 0 h 5070663"/>
              <a:gd name="connsiteX2" fmla="*/ 3404782 w 3404782"/>
              <a:gd name="connsiteY2" fmla="*/ 5070663 h 5070663"/>
              <a:gd name="connsiteX3" fmla="*/ 0 w 3404782"/>
              <a:gd name="connsiteY3" fmla="*/ 5070663 h 50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4782" h="5070663">
                <a:moveTo>
                  <a:pt x="0" y="0"/>
                </a:moveTo>
                <a:lnTo>
                  <a:pt x="3404782" y="0"/>
                </a:lnTo>
                <a:lnTo>
                  <a:pt x="3404782" y="5070663"/>
                </a:lnTo>
                <a:lnTo>
                  <a:pt x="0" y="5070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A408A0-1B5E-DF0A-00A5-58BF9DD9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85471" y="730251"/>
            <a:ext cx="10122131" cy="2651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014B10-B5F4-B459-CBC3-342017313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5471" y="3651251"/>
            <a:ext cx="10122131" cy="87026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CEBF6-1454-EB9E-2DE6-09463385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97600" y="1271270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A16EACF-148D-ADD9-6AD8-0861A68930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s 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6D89AF2-1FCE-F5C0-4AB9-445548B1ADCF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8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F6486FD-BA86-42E1-8382-9502345DE7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931" y="1704140"/>
            <a:ext cx="10591061" cy="10141325"/>
          </a:xfrm>
          <a:custGeom>
            <a:avLst/>
            <a:gdLst>
              <a:gd name="connsiteX0" fmla="*/ 0 w 3404782"/>
              <a:gd name="connsiteY0" fmla="*/ 0 h 5070663"/>
              <a:gd name="connsiteX1" fmla="*/ 3404782 w 3404782"/>
              <a:gd name="connsiteY1" fmla="*/ 0 h 5070663"/>
              <a:gd name="connsiteX2" fmla="*/ 3404782 w 3404782"/>
              <a:gd name="connsiteY2" fmla="*/ 5070663 h 5070663"/>
              <a:gd name="connsiteX3" fmla="*/ 0 w 3404782"/>
              <a:gd name="connsiteY3" fmla="*/ 5070663 h 50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4782" h="5070663">
                <a:moveTo>
                  <a:pt x="0" y="0"/>
                </a:moveTo>
                <a:lnTo>
                  <a:pt x="3404782" y="0"/>
                </a:lnTo>
                <a:lnTo>
                  <a:pt x="3404782" y="5070663"/>
                </a:lnTo>
                <a:lnTo>
                  <a:pt x="0" y="5070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073D19D-7FFE-40AE-9640-874C80DC775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41155" y="1704140"/>
            <a:ext cx="10591061" cy="10141325"/>
          </a:xfrm>
          <a:custGeom>
            <a:avLst/>
            <a:gdLst>
              <a:gd name="connsiteX0" fmla="*/ 0 w 3404782"/>
              <a:gd name="connsiteY0" fmla="*/ 0 h 5070663"/>
              <a:gd name="connsiteX1" fmla="*/ 3404782 w 3404782"/>
              <a:gd name="connsiteY1" fmla="*/ 0 h 5070663"/>
              <a:gd name="connsiteX2" fmla="*/ 3404782 w 3404782"/>
              <a:gd name="connsiteY2" fmla="*/ 5070663 h 5070663"/>
              <a:gd name="connsiteX3" fmla="*/ 0 w 3404782"/>
              <a:gd name="connsiteY3" fmla="*/ 5070663 h 50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4782" h="5070663">
                <a:moveTo>
                  <a:pt x="0" y="0"/>
                </a:moveTo>
                <a:lnTo>
                  <a:pt x="3404782" y="0"/>
                </a:lnTo>
                <a:lnTo>
                  <a:pt x="3404782" y="5070663"/>
                </a:lnTo>
                <a:lnTo>
                  <a:pt x="0" y="5070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6BC7AFC-84EB-84FE-5606-E812324C1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97600" y="1271270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D4AB55E-E8B3-60E9-EA30-B1A46870D9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07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Full 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4DD15C-5CDF-1C34-D27E-6FA3A2D5949B}"/>
              </a:ext>
            </a:extLst>
          </p:cNvPr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87000">
                <a:schemeClr val="accent1"/>
              </a:gs>
              <a:gs pos="100000">
                <a:schemeClr val="accent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F6486FD-BA86-42E1-8382-9502345DE7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24384000" cy="12386909"/>
          </a:xfrm>
          <a:custGeom>
            <a:avLst/>
            <a:gdLst>
              <a:gd name="connsiteX0" fmla="*/ 0 w 3404782"/>
              <a:gd name="connsiteY0" fmla="*/ 0 h 5070663"/>
              <a:gd name="connsiteX1" fmla="*/ 3404782 w 3404782"/>
              <a:gd name="connsiteY1" fmla="*/ 0 h 5070663"/>
              <a:gd name="connsiteX2" fmla="*/ 3404782 w 3404782"/>
              <a:gd name="connsiteY2" fmla="*/ 5070663 h 5070663"/>
              <a:gd name="connsiteX3" fmla="*/ 0 w 3404782"/>
              <a:gd name="connsiteY3" fmla="*/ 5070663 h 5070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4782" h="5070663">
                <a:moveTo>
                  <a:pt x="0" y="0"/>
                </a:moveTo>
                <a:lnTo>
                  <a:pt x="3404782" y="0"/>
                </a:lnTo>
                <a:lnTo>
                  <a:pt x="3404782" y="5070663"/>
                </a:lnTo>
                <a:lnTo>
                  <a:pt x="0" y="50706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F0EF60-B256-A28A-7421-C977867F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897600" y="12712701"/>
            <a:ext cx="5486400" cy="7302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EB555C-832B-9248-B063-F5BF6D871D9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1AAF9E-801F-5B4E-B16F-BC70CBC59A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phic 4">
            <a:extLst>
              <a:ext uri="{FF2B5EF4-FFF2-40B4-BE49-F238E27FC236}">
                <a16:creationId xmlns:a16="http://schemas.microsoft.com/office/drawing/2014/main" id="{0D1DD327-604E-DE50-41F6-95F8083C28B5}"/>
              </a:ext>
            </a:extLst>
          </p:cNvPr>
          <p:cNvGrpSpPr/>
          <p:nvPr userDrawn="1"/>
        </p:nvGrpSpPr>
        <p:grpSpPr>
          <a:xfrm>
            <a:off x="-2538776" y="-1570756"/>
            <a:ext cx="27130459" cy="17342216"/>
            <a:chOff x="928687" y="242887"/>
            <a:chExt cx="7286625" cy="4657725"/>
          </a:xfrm>
          <a:solidFill>
            <a:schemeClr val="bg1"/>
          </a:solidFill>
        </p:grpSpPr>
        <p:sp>
          <p:nvSpPr>
            <p:cNvPr id="16" name="Freeform: Shape 5">
              <a:extLst>
                <a:ext uri="{FF2B5EF4-FFF2-40B4-BE49-F238E27FC236}">
                  <a16:creationId xmlns:a16="http://schemas.microsoft.com/office/drawing/2014/main" id="{5D90CA6A-6A95-4109-035A-5D665D243683}"/>
                </a:ext>
              </a:extLst>
            </p:cNvPr>
            <p:cNvSpPr/>
            <p:nvPr/>
          </p:nvSpPr>
          <p:spPr>
            <a:xfrm>
              <a:off x="928687" y="1505520"/>
              <a:ext cx="1367218" cy="1956625"/>
            </a:xfrm>
            <a:custGeom>
              <a:avLst/>
              <a:gdLst>
                <a:gd name="connsiteX0" fmla="*/ 1367218 w 1367218"/>
                <a:gd name="connsiteY0" fmla="*/ 327946 h 1956625"/>
                <a:gd name="connsiteX1" fmla="*/ 897731 w 1367218"/>
                <a:gd name="connsiteY1" fmla="*/ 453771 h 1956625"/>
                <a:gd name="connsiteX2" fmla="*/ 1275779 w 1367218"/>
                <a:gd name="connsiteY2" fmla="*/ 1864805 h 1956625"/>
                <a:gd name="connsiteX3" fmla="*/ 932974 w 1367218"/>
                <a:gd name="connsiteY3" fmla="*/ 1956626 h 1956625"/>
                <a:gd name="connsiteX4" fmla="*/ 554927 w 1367218"/>
                <a:gd name="connsiteY4" fmla="*/ 545592 h 1956625"/>
                <a:gd name="connsiteX5" fmla="*/ 87821 w 1367218"/>
                <a:gd name="connsiteY5" fmla="*/ 670751 h 1956625"/>
                <a:gd name="connsiteX6" fmla="*/ 0 w 1367218"/>
                <a:gd name="connsiteY6" fmla="*/ 342805 h 1956625"/>
                <a:gd name="connsiteX7" fmla="*/ 1279303 w 1367218"/>
                <a:gd name="connsiteY7" fmla="*/ 0 h 1956625"/>
                <a:gd name="connsiteX8" fmla="*/ 1367218 w 1367218"/>
                <a:gd name="connsiteY8" fmla="*/ 327946 h 195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218" h="1956625">
                  <a:moveTo>
                    <a:pt x="1367218" y="327946"/>
                  </a:moveTo>
                  <a:lnTo>
                    <a:pt x="897731" y="453771"/>
                  </a:lnTo>
                  <a:lnTo>
                    <a:pt x="1275779" y="1864805"/>
                  </a:lnTo>
                  <a:lnTo>
                    <a:pt x="932974" y="1956626"/>
                  </a:lnTo>
                  <a:lnTo>
                    <a:pt x="554927" y="545592"/>
                  </a:lnTo>
                  <a:lnTo>
                    <a:pt x="87821" y="670751"/>
                  </a:lnTo>
                  <a:lnTo>
                    <a:pt x="0" y="342805"/>
                  </a:lnTo>
                  <a:lnTo>
                    <a:pt x="1279303" y="0"/>
                  </a:lnTo>
                  <a:lnTo>
                    <a:pt x="1367218" y="3279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17" name="Freeform: Shape 6">
              <a:extLst>
                <a:ext uri="{FF2B5EF4-FFF2-40B4-BE49-F238E27FC236}">
                  <a16:creationId xmlns:a16="http://schemas.microsoft.com/office/drawing/2014/main" id="{FD26A49D-15D8-8B17-54F5-44328111904A}"/>
                </a:ext>
              </a:extLst>
            </p:cNvPr>
            <p:cNvSpPr/>
            <p:nvPr/>
          </p:nvSpPr>
          <p:spPr>
            <a:xfrm>
              <a:off x="2334672" y="1385791"/>
              <a:ext cx="1626012" cy="1824799"/>
            </a:xfrm>
            <a:custGeom>
              <a:avLst/>
              <a:gdLst>
                <a:gd name="connsiteX0" fmla="*/ 1421702 w 1626012"/>
                <a:gd name="connsiteY0" fmla="*/ 751237 h 1824799"/>
                <a:gd name="connsiteX1" fmla="*/ 1626013 w 1626012"/>
                <a:gd name="connsiteY1" fmla="*/ 1513904 h 1824799"/>
                <a:gd name="connsiteX2" fmla="*/ 1305592 w 1626012"/>
                <a:gd name="connsiteY2" fmla="*/ 1599724 h 1824799"/>
                <a:gd name="connsiteX3" fmla="*/ 1111853 w 1626012"/>
                <a:gd name="connsiteY3" fmla="*/ 876872 h 1824799"/>
                <a:gd name="connsiteX4" fmla="*/ 797338 w 1626012"/>
                <a:gd name="connsiteY4" fmla="*/ 686943 h 1824799"/>
                <a:gd name="connsiteX5" fmla="*/ 606647 w 1626012"/>
                <a:gd name="connsiteY5" fmla="*/ 1068229 h 1824799"/>
                <a:gd name="connsiteX6" fmla="*/ 786384 w 1626012"/>
                <a:gd name="connsiteY6" fmla="*/ 1738979 h 1824799"/>
                <a:gd name="connsiteX7" fmla="*/ 465963 w 1626012"/>
                <a:gd name="connsiteY7" fmla="*/ 1824800 h 1824799"/>
                <a:gd name="connsiteX8" fmla="*/ 0 w 1626012"/>
                <a:gd name="connsiteY8" fmla="*/ 85820 h 1824799"/>
                <a:gd name="connsiteX9" fmla="*/ 320421 w 1626012"/>
                <a:gd name="connsiteY9" fmla="*/ 0 h 1824799"/>
                <a:gd name="connsiteX10" fmla="*/ 490823 w 1626012"/>
                <a:gd name="connsiteY10" fmla="*/ 635984 h 1824799"/>
                <a:gd name="connsiteX11" fmla="*/ 814388 w 1626012"/>
                <a:gd name="connsiteY11" fmla="*/ 362903 h 1824799"/>
                <a:gd name="connsiteX12" fmla="*/ 1421702 w 1626012"/>
                <a:gd name="connsiteY12" fmla="*/ 751237 h 1824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6012" h="1824799">
                  <a:moveTo>
                    <a:pt x="1421702" y="751237"/>
                  </a:moveTo>
                  <a:lnTo>
                    <a:pt x="1626013" y="1513904"/>
                  </a:lnTo>
                  <a:lnTo>
                    <a:pt x="1305592" y="1599724"/>
                  </a:lnTo>
                  <a:lnTo>
                    <a:pt x="1111853" y="876872"/>
                  </a:lnTo>
                  <a:cubicBezTo>
                    <a:pt x="1066610" y="707993"/>
                    <a:pt x="941451" y="648272"/>
                    <a:pt x="797338" y="686943"/>
                  </a:cubicBezTo>
                  <a:cubicBezTo>
                    <a:pt x="640842" y="728853"/>
                    <a:pt x="548735" y="852107"/>
                    <a:pt x="606647" y="1068229"/>
                  </a:cubicBezTo>
                  <a:lnTo>
                    <a:pt x="786384" y="1738979"/>
                  </a:lnTo>
                  <a:lnTo>
                    <a:pt x="465963" y="1824800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490823" y="635984"/>
                  </a:lnTo>
                  <a:cubicBezTo>
                    <a:pt x="535400" y="504253"/>
                    <a:pt x="647986" y="407480"/>
                    <a:pt x="814388" y="362903"/>
                  </a:cubicBezTo>
                  <a:cubicBezTo>
                    <a:pt x="1077754" y="292227"/>
                    <a:pt x="1333214" y="420815"/>
                    <a:pt x="1421702" y="751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18" name="Freeform: Shape 10">
              <a:extLst>
                <a:ext uri="{FF2B5EF4-FFF2-40B4-BE49-F238E27FC236}">
                  <a16:creationId xmlns:a16="http://schemas.microsoft.com/office/drawing/2014/main" id="{6A59E064-0FB2-73DA-CA00-375F0F5A0E25}"/>
                </a:ext>
              </a:extLst>
            </p:cNvPr>
            <p:cNvSpPr/>
            <p:nvPr/>
          </p:nvSpPr>
          <p:spPr>
            <a:xfrm>
              <a:off x="3927605" y="1258918"/>
              <a:ext cx="1521075" cy="1491229"/>
            </a:xfrm>
            <a:custGeom>
              <a:avLst/>
              <a:gdLst>
                <a:gd name="connsiteX0" fmla="*/ 1188272 w 1521075"/>
                <a:gd name="connsiteY0" fmla="*/ 0 h 1491229"/>
                <a:gd name="connsiteX1" fmla="*/ 1521075 w 1521075"/>
                <a:gd name="connsiteY1" fmla="*/ 1242060 h 1491229"/>
                <a:gd name="connsiteX2" fmla="*/ 1200654 w 1521075"/>
                <a:gd name="connsiteY2" fmla="*/ 1327976 h 1491229"/>
                <a:gd name="connsiteX3" fmla="*/ 1161411 w 1521075"/>
                <a:gd name="connsiteY3" fmla="*/ 1181386 h 1491229"/>
                <a:gd name="connsiteX4" fmla="*/ 805081 w 1521075"/>
                <a:gd name="connsiteY4" fmla="*/ 1471232 h 1491229"/>
                <a:gd name="connsiteX5" fmla="*/ 25745 w 1521075"/>
                <a:gd name="connsiteY5" fmla="*/ 977170 h 1491229"/>
                <a:gd name="connsiteX6" fmla="*/ 453704 w 1521075"/>
                <a:gd name="connsiteY6" fmla="*/ 159639 h 1491229"/>
                <a:gd name="connsiteX7" fmla="*/ 907189 w 1521075"/>
                <a:gd name="connsiteY7" fmla="*/ 232505 h 1491229"/>
                <a:gd name="connsiteX8" fmla="*/ 867946 w 1521075"/>
                <a:gd name="connsiteY8" fmla="*/ 85916 h 1491229"/>
                <a:gd name="connsiteX9" fmla="*/ 1188272 w 1521075"/>
                <a:gd name="connsiteY9" fmla="*/ 0 h 1491229"/>
                <a:gd name="connsiteX10" fmla="*/ 1034252 w 1521075"/>
                <a:gd name="connsiteY10" fmla="*/ 706850 h 1491229"/>
                <a:gd name="connsiteX11" fmla="*/ 595055 w 1521075"/>
                <a:gd name="connsiteY11" fmla="*/ 449104 h 1491229"/>
                <a:gd name="connsiteX12" fmla="*/ 346071 w 1521075"/>
                <a:gd name="connsiteY12" fmla="*/ 891254 h 1491229"/>
                <a:gd name="connsiteX13" fmla="*/ 782697 w 1521075"/>
                <a:gd name="connsiteY13" fmla="*/ 1149668 h 1491229"/>
                <a:gd name="connsiteX14" fmla="*/ 1034252 w 1521075"/>
                <a:gd name="connsiteY14" fmla="*/ 706850 h 149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1075" h="1491229">
                  <a:moveTo>
                    <a:pt x="1188272" y="0"/>
                  </a:moveTo>
                  <a:lnTo>
                    <a:pt x="1521075" y="1242060"/>
                  </a:lnTo>
                  <a:lnTo>
                    <a:pt x="1200654" y="1327976"/>
                  </a:lnTo>
                  <a:lnTo>
                    <a:pt x="1161411" y="1181386"/>
                  </a:lnTo>
                  <a:cubicBezTo>
                    <a:pt x="1101880" y="1317117"/>
                    <a:pt x="986437" y="1422654"/>
                    <a:pt x="805081" y="1471232"/>
                  </a:cubicBezTo>
                  <a:cubicBezTo>
                    <a:pt x="474659" y="1559719"/>
                    <a:pt x="124901" y="1347311"/>
                    <a:pt x="25745" y="977170"/>
                  </a:cubicBezTo>
                  <a:cubicBezTo>
                    <a:pt x="-73410" y="607028"/>
                    <a:pt x="123281" y="248126"/>
                    <a:pt x="453704" y="159639"/>
                  </a:cubicBezTo>
                  <a:cubicBezTo>
                    <a:pt x="635060" y="111062"/>
                    <a:pt x="787841" y="144685"/>
                    <a:pt x="907189" y="232505"/>
                  </a:cubicBezTo>
                  <a:lnTo>
                    <a:pt x="867946" y="85916"/>
                  </a:lnTo>
                  <a:lnTo>
                    <a:pt x="1188272" y="0"/>
                  </a:lnTo>
                  <a:close/>
                  <a:moveTo>
                    <a:pt x="1034252" y="706850"/>
                  </a:moveTo>
                  <a:cubicBezTo>
                    <a:pt x="978341" y="498158"/>
                    <a:pt x="793841" y="395859"/>
                    <a:pt x="595055" y="449104"/>
                  </a:cubicBezTo>
                  <a:cubicBezTo>
                    <a:pt x="398840" y="501682"/>
                    <a:pt x="290159" y="682562"/>
                    <a:pt x="346071" y="891254"/>
                  </a:cubicBezTo>
                  <a:cubicBezTo>
                    <a:pt x="401983" y="1099947"/>
                    <a:pt x="586482" y="1202246"/>
                    <a:pt x="782697" y="1149668"/>
                  </a:cubicBezTo>
                  <a:cubicBezTo>
                    <a:pt x="981484" y="1096423"/>
                    <a:pt x="1090164" y="915543"/>
                    <a:pt x="1034252" y="7068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19" name="Freeform: Shape 11">
              <a:extLst>
                <a:ext uri="{FF2B5EF4-FFF2-40B4-BE49-F238E27FC236}">
                  <a16:creationId xmlns:a16="http://schemas.microsoft.com/office/drawing/2014/main" id="{72E9B952-010C-5047-E869-7F648D30276A}"/>
                </a:ext>
              </a:extLst>
            </p:cNvPr>
            <p:cNvSpPr/>
            <p:nvPr/>
          </p:nvSpPr>
          <p:spPr>
            <a:xfrm>
              <a:off x="5349429" y="957811"/>
              <a:ext cx="1492853" cy="1480683"/>
            </a:xfrm>
            <a:custGeom>
              <a:avLst/>
              <a:gdLst>
                <a:gd name="connsiteX0" fmla="*/ 1288542 w 1492853"/>
                <a:gd name="connsiteY0" fmla="*/ 407121 h 1480683"/>
                <a:gd name="connsiteX1" fmla="*/ 1492853 w 1492853"/>
                <a:gd name="connsiteY1" fmla="*/ 1169787 h 1480683"/>
                <a:gd name="connsiteX2" fmla="*/ 1172433 w 1492853"/>
                <a:gd name="connsiteY2" fmla="*/ 1255608 h 1480683"/>
                <a:gd name="connsiteX3" fmla="*/ 978694 w 1492853"/>
                <a:gd name="connsiteY3" fmla="*/ 532755 h 1480683"/>
                <a:gd name="connsiteX4" fmla="*/ 664178 w 1492853"/>
                <a:gd name="connsiteY4" fmla="*/ 342827 h 1480683"/>
                <a:gd name="connsiteX5" fmla="*/ 473488 w 1492853"/>
                <a:gd name="connsiteY5" fmla="*/ 724113 h 1480683"/>
                <a:gd name="connsiteX6" fmla="*/ 653225 w 1492853"/>
                <a:gd name="connsiteY6" fmla="*/ 1394863 h 1480683"/>
                <a:gd name="connsiteX7" fmla="*/ 332804 w 1492853"/>
                <a:gd name="connsiteY7" fmla="*/ 1480683 h 1480683"/>
                <a:gd name="connsiteX8" fmla="*/ 0 w 1492853"/>
                <a:gd name="connsiteY8" fmla="*/ 238623 h 1480683"/>
                <a:gd name="connsiteX9" fmla="*/ 320421 w 1492853"/>
                <a:gd name="connsiteY9" fmla="*/ 152803 h 1480683"/>
                <a:gd name="connsiteX10" fmla="*/ 357664 w 1492853"/>
                <a:gd name="connsiteY10" fmla="*/ 291868 h 1480683"/>
                <a:gd name="connsiteX11" fmla="*/ 681228 w 1492853"/>
                <a:gd name="connsiteY11" fmla="*/ 18786 h 1480683"/>
                <a:gd name="connsiteX12" fmla="*/ 1288542 w 1492853"/>
                <a:gd name="connsiteY12" fmla="*/ 407121 h 1480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83">
                  <a:moveTo>
                    <a:pt x="1288542" y="407121"/>
                  </a:moveTo>
                  <a:lnTo>
                    <a:pt x="1492853" y="1169787"/>
                  </a:lnTo>
                  <a:lnTo>
                    <a:pt x="1172433" y="1255608"/>
                  </a:lnTo>
                  <a:lnTo>
                    <a:pt x="978694" y="532755"/>
                  </a:lnTo>
                  <a:cubicBezTo>
                    <a:pt x="933450" y="363877"/>
                    <a:pt x="808291" y="304155"/>
                    <a:pt x="664178" y="342827"/>
                  </a:cubicBezTo>
                  <a:cubicBezTo>
                    <a:pt x="507682" y="384737"/>
                    <a:pt x="415576" y="507990"/>
                    <a:pt x="473488" y="724113"/>
                  </a:cubicBezTo>
                  <a:lnTo>
                    <a:pt x="653225" y="1394863"/>
                  </a:lnTo>
                  <a:lnTo>
                    <a:pt x="332804" y="1480683"/>
                  </a:lnTo>
                  <a:lnTo>
                    <a:pt x="0" y="238623"/>
                  </a:lnTo>
                  <a:lnTo>
                    <a:pt x="320421" y="152803"/>
                  </a:lnTo>
                  <a:lnTo>
                    <a:pt x="357664" y="291868"/>
                  </a:lnTo>
                  <a:cubicBezTo>
                    <a:pt x="402241" y="160137"/>
                    <a:pt x="514826" y="63363"/>
                    <a:pt x="681228" y="18786"/>
                  </a:cubicBezTo>
                  <a:cubicBezTo>
                    <a:pt x="944499" y="-51889"/>
                    <a:pt x="1199959" y="76698"/>
                    <a:pt x="1288542" y="4071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20" name="Freeform: Shape 12">
              <a:extLst>
                <a:ext uri="{FF2B5EF4-FFF2-40B4-BE49-F238E27FC236}">
                  <a16:creationId xmlns:a16="http://schemas.microsoft.com/office/drawing/2014/main" id="{B690E6EA-BF5B-6B0F-D01F-BCB449049E97}"/>
                </a:ext>
              </a:extLst>
            </p:cNvPr>
            <p:cNvSpPr/>
            <p:nvPr/>
          </p:nvSpPr>
          <p:spPr>
            <a:xfrm>
              <a:off x="6599872" y="242887"/>
              <a:ext cx="1611058" cy="1824704"/>
            </a:xfrm>
            <a:custGeom>
              <a:avLst/>
              <a:gdLst>
                <a:gd name="connsiteX0" fmla="*/ 1238536 w 1611058"/>
                <a:gd name="connsiteY0" fmla="*/ 1617726 h 1824704"/>
                <a:gd name="connsiteX1" fmla="*/ 635317 w 1611058"/>
                <a:gd name="connsiteY1" fmla="*/ 1175004 h 1824704"/>
                <a:gd name="connsiteX2" fmla="*/ 786384 w 1611058"/>
                <a:gd name="connsiteY2" fmla="*/ 1738884 h 1824704"/>
                <a:gd name="connsiteX3" fmla="*/ 465963 w 1611058"/>
                <a:gd name="connsiteY3" fmla="*/ 1824704 h 1824704"/>
                <a:gd name="connsiteX4" fmla="*/ 0 w 1611058"/>
                <a:gd name="connsiteY4" fmla="*/ 85820 h 1824704"/>
                <a:gd name="connsiteX5" fmla="*/ 320421 w 1611058"/>
                <a:gd name="connsiteY5" fmla="*/ 0 h 1824704"/>
                <a:gd name="connsiteX6" fmla="*/ 599980 w 1611058"/>
                <a:gd name="connsiteY6" fmla="*/ 1043369 h 1824704"/>
                <a:gd name="connsiteX7" fmla="*/ 880777 w 1611058"/>
                <a:gd name="connsiteY7" fmla="*/ 382334 h 1824704"/>
                <a:gd name="connsiteX8" fmla="*/ 1263301 w 1611058"/>
                <a:gd name="connsiteY8" fmla="*/ 279845 h 1824704"/>
                <a:gd name="connsiteX9" fmla="*/ 928402 w 1611058"/>
                <a:gd name="connsiteY9" fmla="*/ 1027176 h 1824704"/>
                <a:gd name="connsiteX10" fmla="*/ 1611058 w 1611058"/>
                <a:gd name="connsiteY10" fmla="*/ 1517904 h 1824704"/>
                <a:gd name="connsiteX11" fmla="*/ 1238536 w 1611058"/>
                <a:gd name="connsiteY11" fmla="*/ 1617726 h 182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1058" h="1824704">
                  <a:moveTo>
                    <a:pt x="1238536" y="1617726"/>
                  </a:moveTo>
                  <a:lnTo>
                    <a:pt x="635317" y="1175004"/>
                  </a:lnTo>
                  <a:lnTo>
                    <a:pt x="786384" y="1738884"/>
                  </a:lnTo>
                  <a:lnTo>
                    <a:pt x="465963" y="1824704"/>
                  </a:lnTo>
                  <a:lnTo>
                    <a:pt x="0" y="85820"/>
                  </a:lnTo>
                  <a:lnTo>
                    <a:pt x="320421" y="0"/>
                  </a:lnTo>
                  <a:lnTo>
                    <a:pt x="599980" y="1043369"/>
                  </a:lnTo>
                  <a:lnTo>
                    <a:pt x="880777" y="382334"/>
                  </a:lnTo>
                  <a:lnTo>
                    <a:pt x="1263301" y="279845"/>
                  </a:lnTo>
                  <a:lnTo>
                    <a:pt x="928402" y="1027176"/>
                  </a:lnTo>
                  <a:lnTo>
                    <a:pt x="1611058" y="1517904"/>
                  </a:lnTo>
                  <a:lnTo>
                    <a:pt x="1238536" y="1617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A5C397BE-A24B-E7E0-15B1-3DB1B05A073F}"/>
                </a:ext>
              </a:extLst>
            </p:cNvPr>
            <p:cNvSpPr/>
            <p:nvPr/>
          </p:nvSpPr>
          <p:spPr>
            <a:xfrm>
              <a:off x="3734180" y="2860737"/>
              <a:ext cx="1291780" cy="2035778"/>
            </a:xfrm>
            <a:custGeom>
              <a:avLst/>
              <a:gdLst>
                <a:gd name="connsiteX0" fmla="*/ 1291781 w 1291780"/>
                <a:gd name="connsiteY0" fmla="*/ 0 h 2035778"/>
                <a:gd name="connsiteX1" fmla="*/ 1172528 w 1291780"/>
                <a:gd name="connsiteY1" fmla="*/ 1363218 h 2035778"/>
                <a:gd name="connsiteX2" fmla="*/ 649796 w 1291780"/>
                <a:gd name="connsiteY2" fmla="*/ 2035778 h 2035778"/>
                <a:gd name="connsiteX3" fmla="*/ 569881 w 1291780"/>
                <a:gd name="connsiteY3" fmla="*/ 1737646 h 2035778"/>
                <a:gd name="connsiteX4" fmla="*/ 831437 w 1291780"/>
                <a:gd name="connsiteY4" fmla="*/ 1411986 h 2035778"/>
                <a:gd name="connsiteX5" fmla="*/ 0 w 1291780"/>
                <a:gd name="connsiteY5" fmla="*/ 346138 h 2035778"/>
                <a:gd name="connsiteX6" fmla="*/ 350234 w 1291780"/>
                <a:gd name="connsiteY6" fmla="*/ 252317 h 2035778"/>
                <a:gd name="connsiteX7" fmla="*/ 896779 w 1291780"/>
                <a:gd name="connsiteY7" fmla="*/ 1000411 h 2035778"/>
                <a:gd name="connsiteX8" fmla="*/ 948880 w 1291780"/>
                <a:gd name="connsiteY8" fmla="*/ 91821 h 2035778"/>
                <a:gd name="connsiteX9" fmla="*/ 1291781 w 1291780"/>
                <a:gd name="connsiteY9" fmla="*/ 0 h 2035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1780" h="2035778">
                  <a:moveTo>
                    <a:pt x="1291781" y="0"/>
                  </a:moveTo>
                  <a:lnTo>
                    <a:pt x="1172528" y="1363218"/>
                  </a:lnTo>
                  <a:cubicBezTo>
                    <a:pt x="1139190" y="1755553"/>
                    <a:pt x="970026" y="1968627"/>
                    <a:pt x="649796" y="2035778"/>
                  </a:cubicBezTo>
                  <a:lnTo>
                    <a:pt x="569881" y="1737646"/>
                  </a:lnTo>
                  <a:cubicBezTo>
                    <a:pt x="746950" y="1692878"/>
                    <a:pt x="816388" y="1594390"/>
                    <a:pt x="831437" y="1411986"/>
                  </a:cubicBezTo>
                  <a:lnTo>
                    <a:pt x="0" y="346138"/>
                  </a:lnTo>
                  <a:lnTo>
                    <a:pt x="350234" y="252317"/>
                  </a:lnTo>
                  <a:lnTo>
                    <a:pt x="896779" y="1000411"/>
                  </a:lnTo>
                  <a:lnTo>
                    <a:pt x="948880" y="91821"/>
                  </a:lnTo>
                  <a:lnTo>
                    <a:pt x="1291781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76D6EB75-697B-558C-CC91-1F3316FE6E83}"/>
                </a:ext>
              </a:extLst>
            </p:cNvPr>
            <p:cNvSpPr/>
            <p:nvPr/>
          </p:nvSpPr>
          <p:spPr>
            <a:xfrm>
              <a:off x="5205381" y="2616074"/>
              <a:ext cx="1362337" cy="1359895"/>
            </a:xfrm>
            <a:custGeom>
              <a:avLst/>
              <a:gdLst>
                <a:gd name="connsiteX0" fmla="*/ 24224 w 1362337"/>
                <a:gd name="connsiteY0" fmla="*/ 855692 h 1359895"/>
                <a:gd name="connsiteX1" fmla="*/ 504284 w 1362337"/>
                <a:gd name="connsiteY1" fmla="*/ 24160 h 1359895"/>
                <a:gd name="connsiteX2" fmla="*/ 1338293 w 1362337"/>
                <a:gd name="connsiteY2" fmla="*/ 503553 h 1359895"/>
                <a:gd name="connsiteX3" fmla="*/ 855757 w 1362337"/>
                <a:gd name="connsiteY3" fmla="*/ 1335752 h 1359895"/>
                <a:gd name="connsiteX4" fmla="*/ 24224 w 1362337"/>
                <a:gd name="connsiteY4" fmla="*/ 855692 h 1359895"/>
                <a:gd name="connsiteX5" fmla="*/ 1017872 w 1362337"/>
                <a:gd name="connsiteY5" fmla="*/ 589468 h 1359895"/>
                <a:gd name="connsiteX6" fmla="*/ 588199 w 1362337"/>
                <a:gd name="connsiteY6" fmla="*/ 337151 h 1359895"/>
                <a:gd name="connsiteX7" fmla="*/ 344645 w 1362337"/>
                <a:gd name="connsiteY7" fmla="*/ 769872 h 1359895"/>
                <a:gd name="connsiteX8" fmla="*/ 771842 w 1362337"/>
                <a:gd name="connsiteY8" fmla="*/ 1022856 h 1359895"/>
                <a:gd name="connsiteX9" fmla="*/ 1017872 w 1362337"/>
                <a:gd name="connsiteY9" fmla="*/ 589468 h 135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2337" h="1359895">
                  <a:moveTo>
                    <a:pt x="24224" y="855692"/>
                  </a:moveTo>
                  <a:cubicBezTo>
                    <a:pt x="-74931" y="485551"/>
                    <a:pt x="139191" y="121981"/>
                    <a:pt x="504284" y="24160"/>
                  </a:cubicBezTo>
                  <a:cubicBezTo>
                    <a:pt x="869473" y="-73662"/>
                    <a:pt x="1239138" y="133411"/>
                    <a:pt x="1338293" y="503553"/>
                  </a:cubicBezTo>
                  <a:cubicBezTo>
                    <a:pt x="1437448" y="873694"/>
                    <a:pt x="1220850" y="1237930"/>
                    <a:pt x="855757" y="1335752"/>
                  </a:cubicBezTo>
                  <a:cubicBezTo>
                    <a:pt x="490568" y="1433669"/>
                    <a:pt x="123379" y="1225834"/>
                    <a:pt x="24224" y="855692"/>
                  </a:cubicBezTo>
                  <a:close/>
                  <a:moveTo>
                    <a:pt x="1017872" y="589468"/>
                  </a:moveTo>
                  <a:cubicBezTo>
                    <a:pt x="963961" y="388300"/>
                    <a:pt x="779462" y="285907"/>
                    <a:pt x="588199" y="337151"/>
                  </a:cubicBezTo>
                  <a:cubicBezTo>
                    <a:pt x="399414" y="387729"/>
                    <a:pt x="290733" y="568609"/>
                    <a:pt x="344645" y="769872"/>
                  </a:cubicBezTo>
                  <a:cubicBezTo>
                    <a:pt x="398557" y="971040"/>
                    <a:pt x="583056" y="1073434"/>
                    <a:pt x="771842" y="1022856"/>
                  </a:cubicBezTo>
                  <a:cubicBezTo>
                    <a:pt x="963199" y="971611"/>
                    <a:pt x="1071784" y="790732"/>
                    <a:pt x="1017872" y="5894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  <p:sp>
          <p:nvSpPr>
            <p:cNvPr id="23" name="Freeform: Shape 15">
              <a:extLst>
                <a:ext uri="{FF2B5EF4-FFF2-40B4-BE49-F238E27FC236}">
                  <a16:creationId xmlns:a16="http://schemas.microsoft.com/office/drawing/2014/main" id="{78821F02-50E4-22F4-8DFA-ACF32D22E9AF}"/>
                </a:ext>
              </a:extLst>
            </p:cNvPr>
            <p:cNvSpPr/>
            <p:nvPr/>
          </p:nvSpPr>
          <p:spPr>
            <a:xfrm>
              <a:off x="6583488" y="2132551"/>
              <a:ext cx="1492853" cy="1480641"/>
            </a:xfrm>
            <a:custGeom>
              <a:avLst/>
              <a:gdLst>
                <a:gd name="connsiteX0" fmla="*/ 1160050 w 1492853"/>
                <a:gd name="connsiteY0" fmla="*/ 0 h 1480641"/>
                <a:gd name="connsiteX1" fmla="*/ 1492853 w 1492853"/>
                <a:gd name="connsiteY1" fmla="*/ 1242060 h 1480641"/>
                <a:gd name="connsiteX2" fmla="*/ 1172433 w 1492853"/>
                <a:gd name="connsiteY2" fmla="*/ 1327976 h 1480641"/>
                <a:gd name="connsiteX3" fmla="*/ 1135189 w 1492853"/>
                <a:gd name="connsiteY3" fmla="*/ 1188815 h 1480641"/>
                <a:gd name="connsiteX4" fmla="*/ 811625 w 1492853"/>
                <a:gd name="connsiteY4" fmla="*/ 1461897 h 1480641"/>
                <a:gd name="connsiteX5" fmla="*/ 204311 w 1492853"/>
                <a:gd name="connsiteY5" fmla="*/ 1073468 h 1480641"/>
                <a:gd name="connsiteX6" fmla="*/ 0 w 1492853"/>
                <a:gd name="connsiteY6" fmla="*/ 310801 h 1480641"/>
                <a:gd name="connsiteX7" fmla="*/ 320421 w 1492853"/>
                <a:gd name="connsiteY7" fmla="*/ 224980 h 1480641"/>
                <a:gd name="connsiteX8" fmla="*/ 514159 w 1492853"/>
                <a:gd name="connsiteY8" fmla="*/ 947833 h 1480641"/>
                <a:gd name="connsiteX9" fmla="*/ 828675 w 1492853"/>
                <a:gd name="connsiteY9" fmla="*/ 1137761 h 1480641"/>
                <a:gd name="connsiteX10" fmla="*/ 1019366 w 1492853"/>
                <a:gd name="connsiteY10" fmla="*/ 756476 h 1480641"/>
                <a:gd name="connsiteX11" fmla="*/ 839629 w 1492853"/>
                <a:gd name="connsiteY11" fmla="*/ 85725 h 1480641"/>
                <a:gd name="connsiteX12" fmla="*/ 1160050 w 1492853"/>
                <a:gd name="connsiteY12" fmla="*/ 0 h 148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92853" h="1480641">
                  <a:moveTo>
                    <a:pt x="1160050" y="0"/>
                  </a:moveTo>
                  <a:lnTo>
                    <a:pt x="1492853" y="1242060"/>
                  </a:lnTo>
                  <a:lnTo>
                    <a:pt x="1172433" y="1327976"/>
                  </a:lnTo>
                  <a:lnTo>
                    <a:pt x="1135189" y="1188815"/>
                  </a:lnTo>
                  <a:cubicBezTo>
                    <a:pt x="1090613" y="1320546"/>
                    <a:pt x="978122" y="1417320"/>
                    <a:pt x="811625" y="1461897"/>
                  </a:cubicBezTo>
                  <a:cubicBezTo>
                    <a:pt x="548354" y="1532477"/>
                    <a:pt x="292894" y="1403890"/>
                    <a:pt x="204311" y="1073468"/>
                  </a:cubicBezTo>
                  <a:lnTo>
                    <a:pt x="0" y="310801"/>
                  </a:lnTo>
                  <a:lnTo>
                    <a:pt x="320421" y="224980"/>
                  </a:lnTo>
                  <a:lnTo>
                    <a:pt x="514159" y="947833"/>
                  </a:lnTo>
                  <a:cubicBezTo>
                    <a:pt x="559403" y="1116711"/>
                    <a:pt x="684562" y="1176433"/>
                    <a:pt x="828675" y="1137761"/>
                  </a:cubicBezTo>
                  <a:cubicBezTo>
                    <a:pt x="985171" y="1095851"/>
                    <a:pt x="1077278" y="972598"/>
                    <a:pt x="1019366" y="756476"/>
                  </a:cubicBezTo>
                  <a:lnTo>
                    <a:pt x="839629" y="85725"/>
                  </a:lnTo>
                  <a:lnTo>
                    <a:pt x="1160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6400"/>
            </a:p>
          </p:txBody>
        </p:sp>
      </p:grpSp>
      <p:sp>
        <p:nvSpPr>
          <p:cNvPr id="24" name="Freihandform 5">
            <a:extLst>
              <a:ext uri="{FF2B5EF4-FFF2-40B4-BE49-F238E27FC236}">
                <a16:creationId xmlns:a16="http://schemas.microsoft.com/office/drawing/2014/main" id="{630ABB30-EF57-2D98-7D15-3ADE20292A6C}"/>
              </a:ext>
            </a:extLst>
          </p:cNvPr>
          <p:cNvSpPr/>
          <p:nvPr userDrawn="1"/>
        </p:nvSpPr>
        <p:spPr>
          <a:xfrm rot="4500000">
            <a:off x="-766006" y="5"/>
            <a:ext cx="17875037" cy="13716000"/>
          </a:xfrm>
          <a:custGeom>
            <a:avLst/>
            <a:gdLst>
              <a:gd name="connsiteX0" fmla="*/ 0 w 6703139"/>
              <a:gd name="connsiteY0" fmla="*/ 5143500 h 5143500"/>
              <a:gd name="connsiteX1" fmla="*/ 1378197 w 6703139"/>
              <a:gd name="connsiteY1" fmla="*/ 0 h 5143500"/>
              <a:gd name="connsiteX2" fmla="*/ 6703139 w 6703139"/>
              <a:gd name="connsiteY2" fmla="*/ 0 h 5143500"/>
              <a:gd name="connsiteX3" fmla="*/ 5324943 w 6703139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03139" h="5143500">
                <a:moveTo>
                  <a:pt x="0" y="5143500"/>
                </a:moveTo>
                <a:lnTo>
                  <a:pt x="1378197" y="0"/>
                </a:lnTo>
                <a:lnTo>
                  <a:pt x="6703139" y="0"/>
                </a:lnTo>
                <a:lnTo>
                  <a:pt x="5324943" y="514350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701" b="0" i="0" dirty="0">
              <a:solidFill>
                <a:schemeClr val="tx1"/>
              </a:solidFill>
              <a:latin typeface="Arial" panose="020B0604020202020204" pitchFamily="34" charset="0"/>
              <a:ea typeface="MdFago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2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4314583A-B0E7-49A5-AD11-8866E6BB8A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24384000" cy="13716000"/>
          </a:xfrm>
          <a:solidFill>
            <a:schemeClr val="bg1">
              <a:lumMod val="95000"/>
            </a:schemeClr>
          </a:solidFill>
        </p:spPr>
        <p:txBody>
          <a:bodyPr anchor="b" anchorCtr="1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4" y="2768603"/>
            <a:ext cx="10955864" cy="4436534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100000"/>
              </a:lnSpc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805" y="7205137"/>
            <a:ext cx="10955866" cy="2093542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3200" b="1">
                <a:solidFill>
                  <a:schemeClr val="bg1"/>
                </a:solidFill>
              </a:defRPr>
            </a:lvl1pPr>
            <a:lvl2pPr marL="914378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2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50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Icy lake with snow-covered mountains in the background "/>
          <p:cNvSpPr>
            <a:spLocks noGrp="1"/>
          </p:cNvSpPr>
          <p:nvPr>
            <p:ph type="pic" idx="21"/>
          </p:nvPr>
        </p:nvSpPr>
        <p:spPr>
          <a:xfrm>
            <a:off x="11299229" y="-38100"/>
            <a:ext cx="13756503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1028700" y="6057900"/>
            <a:ext cx="10147300" cy="4191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8700" y="4813300"/>
            <a:ext cx="10147300" cy="1244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>
              <a:spcBef>
                <a:spcPts val="0"/>
              </a:spcBef>
              <a:buClrTx/>
              <a:buSzTx/>
              <a:buNone/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Icy lake with snow-covered mountains in the background "/>
          <p:cNvSpPr>
            <a:spLocks noGrp="1"/>
          </p:cNvSpPr>
          <p:nvPr>
            <p:ph type="pic" idx="21"/>
          </p:nvPr>
        </p:nvSpPr>
        <p:spPr>
          <a:xfrm>
            <a:off x="11303000" y="-38100"/>
            <a:ext cx="13756502" cy="1377348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6" name="Title Text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defRPr sz="4200"/>
            </a:lvl1pPr>
            <a:lvl2pPr marL="1092200" indent="-546100">
              <a:spcBef>
                <a:spcPts val="4500"/>
              </a:spcBef>
              <a:defRPr sz="4200"/>
            </a:lvl2pPr>
            <a:lvl3pPr marL="1638300" indent="-546100">
              <a:spcBef>
                <a:spcPts val="4500"/>
              </a:spcBef>
              <a:defRPr sz="4200"/>
            </a:lvl3pPr>
            <a:lvl4pPr marL="2184400" indent="-546100">
              <a:spcBef>
                <a:spcPts val="4500"/>
              </a:spcBef>
              <a:defRPr sz="4200"/>
            </a:lvl4pPr>
            <a:lvl5pPr marL="2730500" indent="-546100">
              <a:spcBef>
                <a:spcPts val="45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Text"/>
          <p:cNvSpPr txBox="1">
            <a:spLocks noGrp="1"/>
          </p:cNvSpPr>
          <p:nvPr>
            <p:ph type="title"/>
          </p:nvPr>
        </p:nvSpPr>
        <p:spPr>
          <a:xfrm>
            <a:off x="1244600" y="863600"/>
            <a:ext cx="9525000" cy="2603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44600" y="3962400"/>
            <a:ext cx="9525000" cy="8521700"/>
          </a:xfrm>
          <a:prstGeom prst="rect">
            <a:avLst/>
          </a:prstGeom>
        </p:spPr>
        <p:txBody>
          <a:bodyPr/>
          <a:lstStyle>
            <a:lvl1pPr marL="546100" indent="-546100">
              <a:spcBef>
                <a:spcPts val="4500"/>
              </a:spcBef>
              <a:defRPr sz="4200"/>
            </a:lvl1pPr>
            <a:lvl2pPr marL="1092200" indent="-546100">
              <a:spcBef>
                <a:spcPts val="4500"/>
              </a:spcBef>
              <a:defRPr sz="4200"/>
            </a:lvl2pPr>
            <a:lvl3pPr marL="1638300" indent="-546100">
              <a:spcBef>
                <a:spcPts val="4500"/>
              </a:spcBef>
              <a:defRPr sz="4200"/>
            </a:lvl3pPr>
            <a:lvl4pPr marL="2184400" indent="-546100">
              <a:spcBef>
                <a:spcPts val="4500"/>
              </a:spcBef>
              <a:defRPr sz="4200"/>
            </a:lvl4pPr>
            <a:lvl5pPr marL="2730500" indent="-546100">
              <a:spcBef>
                <a:spcPts val="4500"/>
              </a:spcBef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31900" y="863600"/>
            <a:ext cx="21907500" cy="200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31900" y="2844800"/>
            <a:ext cx="21907500" cy="9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0793" y="13049250"/>
            <a:ext cx="431293" cy="5207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>
              <a:spcBef>
                <a:spcPts val="0"/>
              </a:spcBef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all" spc="992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>
          <a:srgbClr val="646464"/>
        </a:buClr>
        <a:buSzPct val="90000"/>
        <a:buFontTx/>
        <a:buChar char="•"/>
        <a:tabLst/>
        <a:defRPr sz="5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Avenir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ADD1F9-EE1A-C7E6-A1BE-CEB1C2C81EAF}"/>
              </a:ext>
            </a:extLst>
          </p:cNvPr>
          <p:cNvSpPr/>
          <p:nvPr userDrawn="1"/>
        </p:nvSpPr>
        <p:spPr>
          <a:xfrm>
            <a:off x="0" y="1"/>
            <a:ext cx="24384000" cy="3292477"/>
          </a:xfrm>
          <a:prstGeom prst="rect">
            <a:avLst/>
          </a:pr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B72A9C-38F5-8E92-CCEF-6818DC76A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801" y="430984"/>
            <a:ext cx="22110408" cy="2651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B7BAA-A0A2-CF8E-4805-D5EFAF138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4801" y="3651251"/>
            <a:ext cx="22110408" cy="8702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FF979-9BC3-7A90-5A7C-4EEAE8EED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4800" y="12712701"/>
            <a:ext cx="54864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D99A4-8255-AD40-AC11-3A5076833560}" type="datetimeFigureOut">
              <a:rPr lang="en-US" smtClean="0"/>
              <a:t>6/14/24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3DCB7-F8E2-50A4-CA16-F50E3D28F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67DDB-0E5B-32E3-7620-D2DA01BDF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897600" y="12712701"/>
            <a:ext cx="54864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B555C-832B-9248-B063-F5BF6D871D9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F5EE3EF-82F4-7CC8-3FAF-F9DDF9706855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 bwMode="white">
          <a:xfrm>
            <a:off x="20473553" y="12863463"/>
            <a:ext cx="2751656" cy="44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4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</p:sldLayoutIdLst>
  <p:txStyles>
    <p:titleStyle>
      <a:lvl1pPr algn="l" defTabSz="1828823" rtl="0" eaLnBrk="1" latinLnBrk="0" hangingPunct="1">
        <a:lnSpc>
          <a:spcPct val="90000"/>
        </a:lnSpc>
        <a:spcBef>
          <a:spcPct val="0"/>
        </a:spcBef>
        <a:buNone/>
        <a:defRPr sz="6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Clr>
          <a:schemeClr val="accent3"/>
        </a:buClr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31890" indent="-460382" algn="l" defTabSz="1828823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System Font Regular"/>
        <a:buChar char="–"/>
        <a:tabLst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17" indent="-339730" algn="l" defTabSz="1828823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730398" indent="-358780" algn="l" defTabSz="1828823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951" indent="-336554" algn="l" defTabSz="1828823" rtl="0" eaLnBrk="1" latinLnBrk="0" hangingPunct="1">
        <a:lnSpc>
          <a:spcPct val="9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light, colorfulness, neon, magenta&#10;&#10;Description automatically generated">
            <a:extLst>
              <a:ext uri="{FF2B5EF4-FFF2-40B4-BE49-F238E27FC236}">
                <a16:creationId xmlns:a16="http://schemas.microsoft.com/office/drawing/2014/main" id="{15048189-5FE0-248F-C6BB-684885E2BDB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12683" r="42676" b="11103"/>
          <a:stretch/>
        </p:blipFill>
        <p:spPr>
          <a:xfrm>
            <a:off x="2" y="0"/>
            <a:ext cx="24384000" cy="13716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B00C02-B6DD-4C54-8841-6A558539CDEB}"/>
              </a:ext>
            </a:extLst>
          </p:cNvPr>
          <p:cNvSpPr/>
          <p:nvPr/>
        </p:nvSpPr>
        <p:spPr>
          <a:xfrm>
            <a:off x="1117601" y="2302934"/>
            <a:ext cx="14768946" cy="9343168"/>
          </a:xfrm>
          <a:prstGeom prst="rect">
            <a:avLst/>
          </a:prstGeom>
          <a:gradFill>
            <a:gsLst>
              <a:gs pos="0">
                <a:schemeClr val="accent3"/>
              </a:gs>
              <a:gs pos="45000">
                <a:schemeClr val="accent2">
                  <a:alpha val="0"/>
                </a:schemeClr>
              </a:gs>
            </a:gsLst>
            <a:lin ang="33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US" sz="2702">
              <a:solidFill>
                <a:srgbClr val="3C289B"/>
              </a:solidFill>
              <a:latin typeface="MdFago" charset="0"/>
              <a:ea typeface="MdFago" charset="0"/>
              <a:cs typeface="MdFago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1F474C3-20C3-89AE-57DA-CF108FFB9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804" y="2768603"/>
            <a:ext cx="11652248" cy="4436534"/>
          </a:xfrm>
        </p:spPr>
        <p:txBody>
          <a:bodyPr/>
          <a:lstStyle/>
          <a:p>
            <a:r>
              <a:rPr lang="en-US" dirty="0"/>
              <a:t>2024 SPN Vision </a:t>
            </a:r>
            <a:br>
              <a:rPr lang="en-US" dirty="0"/>
            </a:br>
            <a:r>
              <a:rPr lang="en-US" dirty="0"/>
              <a:t>Exchange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3991ED8-2CF0-0AA1-3E01-41A946A327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7917" y="806334"/>
            <a:ext cx="3042254" cy="432000"/>
          </a:xfrm>
          <a:prstGeom prst="rect">
            <a:avLst/>
          </a:prstGeom>
        </p:spPr>
      </p:pic>
      <p:pic>
        <p:nvPicPr>
          <p:cNvPr id="4" name="Picture 3" descr="A blue and pink background with white text&#10;&#10;Description automatically generated">
            <a:extLst>
              <a:ext uri="{FF2B5EF4-FFF2-40B4-BE49-F238E27FC236}">
                <a16:creationId xmlns:a16="http://schemas.microsoft.com/office/drawing/2014/main" id="{2506F604-B7AD-08A6-97FF-E9832A0A0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a-hauntingly-serene-3d-render-of-an-empty-nascar-p-86mJvixsTPSHw8nIeH57JA-qDCLoldtQDiy8INLAtHIXg.png" descr="a-hauntingly-serene-3d-render-of-an-empty-nascar-p-86mJvixsTPSHw8nIeH57JA-qDCLoldtQDiy8INLAtHIX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4035" y="-69770"/>
            <a:ext cx="24632070" cy="138555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Who develops GA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 spc="1360"/>
            </a:lvl1pPr>
          </a:lstStyle>
          <a:p>
            <a:r>
              <a:t>Who develops GA?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201" y="700311"/>
            <a:ext cx="23789598" cy="12315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6" y="358203"/>
            <a:ext cx="23293388" cy="12999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57" y="90573"/>
            <a:ext cx="23310886" cy="135348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4276" y="1800839"/>
            <a:ext cx="24632552" cy="10541719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quare"/>
          <p:cNvSpPr/>
          <p:nvPr/>
        </p:nvSpPr>
        <p:spPr>
          <a:xfrm>
            <a:off x="23573109" y="11407145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0" name="The average disk area measured with CSLO in normal Caucasian subjects ranges from 1.74 mm2 to 2.47 mm2"/>
          <p:cNvSpPr txBox="1"/>
          <p:nvPr/>
        </p:nvSpPr>
        <p:spPr>
          <a:xfrm>
            <a:off x="8524600" y="792809"/>
            <a:ext cx="4383424" cy="1651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r>
              <a:t>The average disk area measured with CSLO in normal Caucasian subjects ranges from 1.74 mm2 to 2.47 mm2</a:t>
            </a:r>
          </a:p>
        </p:txBody>
      </p:sp>
      <p:sp>
        <p:nvSpPr>
          <p:cNvPr id="211" name="Line"/>
          <p:cNvSpPr/>
          <p:nvPr/>
        </p:nvSpPr>
        <p:spPr>
          <a:xfrm>
            <a:off x="10716312" y="2426946"/>
            <a:ext cx="1" cy="2277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solidFill>
                  <a:schemeClr val="accent2">
                    <a:satOff val="44164"/>
                    <a:lumOff val="14231"/>
                  </a:schemeClr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4" y="915111"/>
            <a:ext cx="24266452" cy="11702523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quare"/>
          <p:cNvSpPr/>
          <p:nvPr/>
        </p:nvSpPr>
        <p:spPr>
          <a:xfrm>
            <a:off x="23573109" y="11407145"/>
            <a:ext cx="1270001" cy="1270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6" y="197600"/>
            <a:ext cx="24118608" cy="1332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How does it impact patient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 spc="1360"/>
            </a:lvl1pPr>
          </a:lstStyle>
          <a:p>
            <a:r>
              <a:t>How does it impact patients?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cy lake with snow-covered mountains in the background " descr="Icy lake with snow-covered mountains in the background 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6534" b="6534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223" name="Hist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</a:t>
            </a:r>
          </a:p>
          <a:p>
            <a:r>
              <a:t>2017</a:t>
            </a:r>
          </a:p>
        </p:txBody>
      </p:sp>
      <p:sp>
        <p:nvSpPr>
          <p:cNvPr id="224" name="Initial presentation in 2017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presentation in 2017</a:t>
            </a:r>
          </a:p>
          <a:p>
            <a:r>
              <a:t>77 year old white male</a:t>
            </a:r>
          </a:p>
          <a:p>
            <a:r>
              <a:t>CC: decreased vision OD</a:t>
            </a:r>
          </a:p>
          <a:p>
            <a:r>
              <a:t>HX: s/p CEIOL OU</a:t>
            </a:r>
          </a:p>
          <a:p>
            <a:r>
              <a:t>DX: Macular hole OD</a:t>
            </a:r>
          </a:p>
          <a:p>
            <a:r>
              <a:t>Underwent successful surgical repair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herapies for geographic atrophy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Therapies for geographic atrophy</a:t>
            </a:r>
          </a:p>
        </p:txBody>
      </p:sp>
      <p:sp>
        <p:nvSpPr>
          <p:cNvPr id="174" name="John Kitchens, MD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John Kitchens, MD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ayne_Bobby__85028_19410403_Male_Macular Cube 512x128_20170629085124_OU_Macular Thickness OU Analysis_20240430150406.png" descr="Payne_Bobby__85028_19410403_Male_Macular Cube 512x128_20170629085124_OU_Macular Thickness OU Analysis_202404301504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552" y="0"/>
            <a:ext cx="1059872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Payne_Bobby__85028_19410403_Male_Macular Cube 512x128_20180725133644_OU_Macular Thickness OU Analysis_20240430150656.png" descr="Payne_Bobby__85028_19410403_Male_Macular Cube 512x128_20180725133644_OU_Macular Thickness OU Analysis_2024043015065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720" y="-1"/>
            <a:ext cx="1059872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UCCESSFUL MH REPAIR…"/>
          <p:cNvSpPr txBox="1"/>
          <p:nvPr/>
        </p:nvSpPr>
        <p:spPr>
          <a:xfrm rot="16200000">
            <a:off x="8718506" y="5880734"/>
            <a:ext cx="7702948" cy="195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SUCCESSFUL MH REPAIR</a:t>
            </a:r>
          </a:p>
          <a:p>
            <a: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pPr>
            <a:r>
              <a:t>ONE YEAR LATER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Payne_Bobby__85028_19410403_Male_Macular Cube 512x128_20180725133644_OU_Macular Thickness OU Analysis_20240430150656.png" descr="Payne_Bobby__85028_19410403_Male_Macular Cube 512x128_20180725133644_OU_Macular Thickness OU Analysis_202404301506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608" y="-9522933"/>
            <a:ext cx="24519216" cy="3173074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Circle"/>
          <p:cNvSpPr/>
          <p:nvPr/>
        </p:nvSpPr>
        <p:spPr>
          <a:xfrm>
            <a:off x="20684292" y="6547611"/>
            <a:ext cx="944905" cy="944905"/>
          </a:xfrm>
          <a:prstGeom prst="ellipse">
            <a:avLst/>
          </a:prstGeom>
          <a:ln w="635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ix years later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Six years later…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ist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 </a:t>
            </a:r>
          </a:p>
          <a:p>
            <a:r>
              <a:t>2023</a:t>
            </a:r>
          </a:p>
        </p:txBody>
      </p:sp>
      <p:sp>
        <p:nvSpPr>
          <p:cNvPr id="236" name="Patient is now 83 years old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Patient is now 83 years old</a:t>
            </a:r>
          </a:p>
          <a:p>
            <a:r>
              <a:t>CC: “My eye doctor saw something wrong.”</a:t>
            </a:r>
          </a:p>
          <a:p>
            <a:r>
              <a:t>Successful macular hole repair 6 years prior (OD)</a:t>
            </a:r>
          </a:p>
          <a:p>
            <a:r>
              <a:t>Va: 20/50 OU</a:t>
            </a:r>
          </a:p>
        </p:txBody>
      </p:sp>
      <p:pic>
        <p:nvPicPr>
          <p:cNvPr id="237" name="Payne_Bobby__85028_19410403_Male_Macular Cube 512x128_20230823154503_OU_Macular Thickness OU Analysis_20240430150713.png" descr="Payne_Bobby__85028_19410403_Male_Macular Cube 512x128_20230823154503_OU_Macular Thickness OU Analysis_202404301507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-611033"/>
            <a:ext cx="12192000" cy="15777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ayne_Bobby__85028_19410403_Male_Macular Cube 512x128_20230823154503_OU_Macular Thickness OU Analysis_20240430150713.png" descr="Payne_Bobby__85028_19410403_Male_Macular Cube 512x128_20230823154503_OU_Macular Thickness OU Analysis_202404301507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996" y="-12016682"/>
            <a:ext cx="23232980" cy="30066209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ircle"/>
          <p:cNvSpPr/>
          <p:nvPr/>
        </p:nvSpPr>
        <p:spPr>
          <a:xfrm>
            <a:off x="4090951" y="1945775"/>
            <a:ext cx="2823277" cy="2823277"/>
          </a:xfrm>
          <a:prstGeom prst="ellipse">
            <a:avLst/>
          </a:prstGeom>
          <a:ln w="635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1" name="Arrow"/>
          <p:cNvSpPr/>
          <p:nvPr/>
        </p:nvSpPr>
        <p:spPr>
          <a:xfrm rot="16200000">
            <a:off x="8372613" y="11841295"/>
            <a:ext cx="1311547" cy="1716042"/>
          </a:xfrm>
          <a:prstGeom prst="rightArrow">
            <a:avLst>
              <a:gd name="adj1" fmla="val 63644"/>
              <a:gd name="adj2" fmla="val 74489"/>
            </a:avLst>
          </a:prstGeom>
          <a:solidFill>
            <a:schemeClr val="accent5">
              <a:lumOff val="7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  <p:bldP spid="241" grpId="2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"/>
          <p:cNvGrpSpPr/>
          <p:nvPr/>
        </p:nvGrpSpPr>
        <p:grpSpPr>
          <a:xfrm>
            <a:off x="1610401" y="0"/>
            <a:ext cx="21163199" cy="13716001"/>
            <a:chOff x="0" y="0"/>
            <a:chExt cx="21163198" cy="13716000"/>
          </a:xfrm>
        </p:grpSpPr>
        <p:pic>
          <p:nvPicPr>
            <p:cNvPr id="243" name="Payne_Bobby__85028_19410403_Male_Macular Cube 512x128_20230823154503_OD_Advanced RPE Analysis_20240430151005.png" descr="Payne_Bobby__85028_19410403_Male_Macular Cube 512x128_20230823154503_OD_Advanced RPE Analysis_2024043015100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0598728" cy="13716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4" name="Payne_Bobby__85028_19410403_Male_Macular Cube 512x128_20230823154800_OS_Advanced RPE Analysis_20240430151039.png" descr="Payne_Bobby__85028_19410403_Male_Macular Cube 512x128_20230823154800_OS_Advanced RPE Analysis_20240430151039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4470" y="0"/>
              <a:ext cx="10598729" cy="1371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"/>
          <p:cNvGrpSpPr/>
          <p:nvPr/>
        </p:nvGrpSpPr>
        <p:grpSpPr>
          <a:xfrm>
            <a:off x="13915" y="2031787"/>
            <a:ext cx="24356170" cy="9652426"/>
            <a:chOff x="0" y="0"/>
            <a:chExt cx="24356169" cy="9652424"/>
          </a:xfrm>
        </p:grpSpPr>
        <p:pic>
          <p:nvPicPr>
            <p:cNvPr id="247" name="Payne_Bobby__85028_19410403_Male_Macular Cube 512x128_20230823154503_OD_Advanced RPE Analysis_20240430151005.png" descr="Payne_Bobby__85028_19410403_Male_Macular Cube 512x128_20230823154503_OD_Advanced RPE Analysis_20240430151005.png"/>
            <p:cNvPicPr>
              <a:picLocks noChangeAspect="1"/>
            </p:cNvPicPr>
            <p:nvPr/>
          </p:nvPicPr>
          <p:blipFill>
            <a:blip r:embed="rId2"/>
            <a:srcRect t="41536" b="44924"/>
            <a:stretch>
              <a:fillRect/>
            </a:stretch>
          </p:blipFill>
          <p:spPr>
            <a:xfrm>
              <a:off x="0" y="0"/>
              <a:ext cx="24356170" cy="4267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8" name="Payne_Bobby__85028_19410403_Male_Macular Cube 512x128_20230823154800_OS_Advanced RPE Analysis_20240430151039.png" descr="Payne_Bobby__85028_19410403_Male_Macular Cube 512x128_20230823154800_OS_Advanced RPE Analysis_20240430151039.png"/>
            <p:cNvPicPr>
              <a:picLocks noChangeAspect="1"/>
            </p:cNvPicPr>
            <p:nvPr/>
          </p:nvPicPr>
          <p:blipFill>
            <a:blip r:embed="rId3"/>
            <a:srcRect t="41734" b="44925"/>
            <a:stretch>
              <a:fillRect/>
            </a:stretch>
          </p:blipFill>
          <p:spPr>
            <a:xfrm>
              <a:off x="25411" y="5456251"/>
              <a:ext cx="24305248" cy="4196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0" name="2017"/>
          <p:cNvSpPr txBox="1"/>
          <p:nvPr/>
        </p:nvSpPr>
        <p:spPr>
          <a:xfrm>
            <a:off x="7060619" y="1169061"/>
            <a:ext cx="1585913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2017</a:t>
            </a:r>
          </a:p>
        </p:txBody>
      </p:sp>
      <p:sp>
        <p:nvSpPr>
          <p:cNvPr id="251" name="2023"/>
          <p:cNvSpPr txBox="1"/>
          <p:nvPr/>
        </p:nvSpPr>
        <p:spPr>
          <a:xfrm>
            <a:off x="17259554" y="1169061"/>
            <a:ext cx="179705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2023</a:t>
            </a:r>
          </a:p>
        </p:txBody>
      </p:sp>
      <p:sp>
        <p:nvSpPr>
          <p:cNvPr id="252" name="OD"/>
          <p:cNvSpPr txBox="1"/>
          <p:nvPr/>
        </p:nvSpPr>
        <p:spPr>
          <a:xfrm>
            <a:off x="4555245" y="3587431"/>
            <a:ext cx="100766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OD</a:t>
            </a:r>
          </a:p>
        </p:txBody>
      </p:sp>
      <p:sp>
        <p:nvSpPr>
          <p:cNvPr id="253" name="OS"/>
          <p:cNvSpPr txBox="1"/>
          <p:nvPr/>
        </p:nvSpPr>
        <p:spPr>
          <a:xfrm>
            <a:off x="4569731" y="8927299"/>
            <a:ext cx="97869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OS</a:t>
            </a:r>
          </a:p>
        </p:txBody>
      </p:sp>
      <p:sp>
        <p:nvSpPr>
          <p:cNvPr id="254" name="20/50"/>
          <p:cNvSpPr txBox="1"/>
          <p:nvPr/>
        </p:nvSpPr>
        <p:spPr>
          <a:xfrm>
            <a:off x="17082349" y="6088844"/>
            <a:ext cx="21514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20/50</a:t>
            </a:r>
          </a:p>
        </p:txBody>
      </p:sp>
      <p:sp>
        <p:nvSpPr>
          <p:cNvPr id="255" name="20/50"/>
          <p:cNvSpPr txBox="1"/>
          <p:nvPr/>
        </p:nvSpPr>
        <p:spPr>
          <a:xfrm>
            <a:off x="17082349" y="11466901"/>
            <a:ext cx="21514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20/50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365" y="-51924"/>
            <a:ext cx="24778246" cy="13819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10" y="0"/>
            <a:ext cx="13716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1322" y="-20158"/>
            <a:ext cx="13993509" cy="13993508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Oval"/>
          <p:cNvSpPr/>
          <p:nvPr/>
        </p:nvSpPr>
        <p:spPr>
          <a:xfrm>
            <a:off x="5841813" y="5669252"/>
            <a:ext cx="1854554" cy="1929441"/>
          </a:xfrm>
          <a:prstGeom prst="ellipse">
            <a:avLst/>
          </a:prstGeom>
          <a:ln w="1016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What can be done about i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 spc="1360"/>
            </a:lvl1pPr>
          </a:lstStyle>
          <a:p>
            <a:r>
              <a:t>What can be done about it?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Discl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Disclosures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jcm-03-01234-g001-1024.png" descr="jcm-03-01234-g001-1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95" y="630890"/>
            <a:ext cx="15328270" cy="12454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8" y="659886"/>
            <a:ext cx="24331864" cy="12664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jcm-03-01234-g001-1024.png" descr="jcm-03-01234-g001-1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95" y="630890"/>
            <a:ext cx="15328270" cy="1245422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Oval"/>
          <p:cNvSpPr/>
          <p:nvPr/>
        </p:nvSpPr>
        <p:spPr>
          <a:xfrm>
            <a:off x="8297873" y="8416857"/>
            <a:ext cx="1028482" cy="1036240"/>
          </a:xfrm>
          <a:prstGeom prst="ellipse">
            <a:avLst/>
          </a:prstGeom>
          <a:ln w="1016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1" name="Oval"/>
          <p:cNvSpPr/>
          <p:nvPr/>
        </p:nvSpPr>
        <p:spPr>
          <a:xfrm>
            <a:off x="8208973" y="5832492"/>
            <a:ext cx="1028482" cy="1036239"/>
          </a:xfrm>
          <a:prstGeom prst="ellipse">
            <a:avLst/>
          </a:prstGeom>
          <a:ln w="1016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jcm-03-01234-g001-1024.png" descr="jcm-03-01234-g001-1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95" y="630890"/>
            <a:ext cx="15328270" cy="1245422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Oval"/>
          <p:cNvSpPr/>
          <p:nvPr/>
        </p:nvSpPr>
        <p:spPr>
          <a:xfrm>
            <a:off x="8297873" y="8416857"/>
            <a:ext cx="1028482" cy="1036240"/>
          </a:xfrm>
          <a:prstGeom prst="ellipse">
            <a:avLst/>
          </a:prstGeom>
          <a:ln w="1016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5" name="Oval"/>
          <p:cNvSpPr/>
          <p:nvPr/>
        </p:nvSpPr>
        <p:spPr>
          <a:xfrm>
            <a:off x="8208973" y="5832492"/>
            <a:ext cx="1028482" cy="1036239"/>
          </a:xfrm>
          <a:prstGeom prst="ellipse">
            <a:avLst/>
          </a:prstGeom>
          <a:ln w="1016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6" name="Arrow"/>
          <p:cNvSpPr/>
          <p:nvPr/>
        </p:nvSpPr>
        <p:spPr>
          <a:xfrm flipH="1">
            <a:off x="16426162" y="4103482"/>
            <a:ext cx="2394204" cy="1270001"/>
          </a:xfrm>
          <a:prstGeom prst="rightArrow">
            <a:avLst>
              <a:gd name="adj1" fmla="val 55164"/>
              <a:gd name="adj2" fmla="val 92402"/>
            </a:avLst>
          </a:prstGeom>
          <a:gradFill>
            <a:gsLst>
              <a:gs pos="0">
                <a:schemeClr val="accent5">
                  <a:hueOff val="-129837"/>
                  <a:lumOff val="6998"/>
                </a:schemeClr>
              </a:gs>
              <a:gs pos="100000">
                <a:schemeClr val="accent5">
                  <a:hueOff val="-161200"/>
                  <a:lumOff val="-1194"/>
                  <a:alpha val="60000"/>
                </a:scheme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45" y="3439722"/>
            <a:ext cx="10913778" cy="6836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411" y="1672775"/>
            <a:ext cx="13209818" cy="1037045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Lampalizumab: Chroma/Spectri"/>
          <p:cNvSpPr txBox="1"/>
          <p:nvPr/>
        </p:nvSpPr>
        <p:spPr>
          <a:xfrm>
            <a:off x="707052" y="398742"/>
            <a:ext cx="899541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Lampalizumab: Chroma/Spectri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jcm-03-01234-g001-1024.png" descr="jcm-03-01234-g001-1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95" y="630890"/>
            <a:ext cx="15328270" cy="12454220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Oval"/>
          <p:cNvSpPr/>
          <p:nvPr/>
        </p:nvSpPr>
        <p:spPr>
          <a:xfrm>
            <a:off x="8208973" y="5832492"/>
            <a:ext cx="1028482" cy="1036239"/>
          </a:xfrm>
          <a:prstGeom prst="ellipse">
            <a:avLst/>
          </a:prstGeom>
          <a:ln w="1016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84" name="Pegcetacoplan (Syfovre)"/>
          <p:cNvSpPr txBox="1"/>
          <p:nvPr/>
        </p:nvSpPr>
        <p:spPr>
          <a:xfrm>
            <a:off x="993473" y="5868011"/>
            <a:ext cx="687959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Pegcetacoplan (Syfovre)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Rectangle"/>
          <p:cNvSpPr/>
          <p:nvPr/>
        </p:nvSpPr>
        <p:spPr>
          <a:xfrm>
            <a:off x="12034368" y="-20985"/>
            <a:ext cx="12404853" cy="138361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287" name="Icy lake with snow-covered mountains in the background " descr="Icy lake with snow-covered mountains in the background 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0" y="1735070"/>
            <a:ext cx="12192000" cy="10245860"/>
          </a:xfrm>
          <a:prstGeom prst="rect">
            <a:avLst/>
          </a:prstGeom>
        </p:spPr>
      </p:pic>
      <p:sp>
        <p:nvSpPr>
          <p:cNvPr id="288" name="Pegcetacoplan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Pegcetacoplan</a:t>
            </a:r>
          </a:p>
          <a:p>
            <a:r>
              <a:t>(Syfovre)</a:t>
            </a:r>
          </a:p>
        </p:txBody>
      </p:sp>
      <p:sp>
        <p:nvSpPr>
          <p:cNvPr id="289" name="Derby &amp; Oak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496951" indent="-496951" defTabSz="751205">
              <a:spcBef>
                <a:spcPts val="4000"/>
              </a:spcBef>
              <a:defRPr sz="3822"/>
            </a:pPr>
            <a:r>
              <a:t>Derby &amp; Oaks</a:t>
            </a:r>
          </a:p>
          <a:p>
            <a:pPr marL="993902" lvl="1" indent="-496951" defTabSz="751205">
              <a:spcBef>
                <a:spcPts val="4000"/>
              </a:spcBef>
              <a:defRPr sz="3822"/>
            </a:pPr>
            <a:r>
              <a:t>Largest clinical trials</a:t>
            </a:r>
          </a:p>
          <a:p>
            <a:pPr marL="993902" lvl="1" indent="-496951" defTabSz="751205">
              <a:spcBef>
                <a:spcPts val="4000"/>
              </a:spcBef>
              <a:defRPr sz="3822"/>
            </a:pPr>
            <a:r>
              <a:t>Included subfoveal &amp; fellow eyes with wet AMD</a:t>
            </a:r>
          </a:p>
          <a:p>
            <a:pPr marL="993902" lvl="1" indent="-496951" defTabSz="751205">
              <a:spcBef>
                <a:spcPts val="4000"/>
              </a:spcBef>
              <a:defRPr sz="3822"/>
            </a:pPr>
            <a:r>
              <a:t>Extension study (GALE)</a:t>
            </a:r>
          </a:p>
          <a:p>
            <a:pPr marL="496951" indent="-496951" defTabSz="751205">
              <a:spcBef>
                <a:spcPts val="4000"/>
              </a:spcBef>
              <a:defRPr sz="3822"/>
            </a:pPr>
            <a:r>
              <a:t>Approved in February 2023</a:t>
            </a:r>
          </a:p>
          <a:p>
            <a:pPr marL="496951" indent="-496951" defTabSz="751205">
              <a:spcBef>
                <a:spcPts val="4000"/>
              </a:spcBef>
              <a:defRPr sz="3822"/>
            </a:pPr>
            <a:r>
              <a:t>Monthly or every other month</a:t>
            </a:r>
          </a:p>
          <a:p>
            <a:pPr marL="496951" indent="-496951" defTabSz="751205">
              <a:spcBef>
                <a:spcPts val="4000"/>
              </a:spcBef>
              <a:defRPr sz="3822"/>
            </a:pPr>
            <a:r>
              <a:t>Inflammatory issues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210" y="187280"/>
            <a:ext cx="20631580" cy="13341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0" y="1022596"/>
            <a:ext cx="24217540" cy="11952231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Rectangle"/>
          <p:cNvSpPr/>
          <p:nvPr/>
        </p:nvSpPr>
        <p:spPr>
          <a:xfrm>
            <a:off x="20378776" y="11131694"/>
            <a:ext cx="4169270" cy="2567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7961"/>
            <a:ext cx="24384001" cy="12859680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Rectangle"/>
          <p:cNvSpPr/>
          <p:nvPr/>
        </p:nvSpPr>
        <p:spPr>
          <a:xfrm>
            <a:off x="20378776" y="11131694"/>
            <a:ext cx="4169271" cy="25676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However, neither AmerisourceBergen nor any pharmaceutical company has influenced the content of this presentation nor has AmerisourceBergen independently verified the presentation for accuracy."/>
          <p:cNvSpPr txBox="1">
            <a:spLocks noGrp="1"/>
          </p:cNvSpPr>
          <p:nvPr>
            <p:ph type="body" idx="21"/>
          </p:nvPr>
        </p:nvSpPr>
        <p:spPr>
          <a:xfrm>
            <a:off x="2381250" y="6783304"/>
            <a:ext cx="19621500" cy="2336801"/>
          </a:xfrm>
          <a:prstGeom prst="rect">
            <a:avLst/>
          </a:prstGeom>
        </p:spPr>
        <p:txBody>
          <a:bodyPr/>
          <a:lstStyle/>
          <a:p>
            <a:r>
              <a:t>However, neither AmerisourceBergen nor any pharmaceutical company has influenced the content of this presentation nor has AmerisourceBergen independently verified the presentation for accuracy. </a:t>
            </a:r>
          </a:p>
        </p:txBody>
      </p:sp>
      <p:sp>
        <p:nvSpPr>
          <p:cNvPr id="179" name="Speaker is being compensated for his presentation today by AmerisourceBergen."/>
          <p:cNvSpPr txBox="1">
            <a:spLocks noGrp="1"/>
          </p:cNvSpPr>
          <p:nvPr>
            <p:ph type="body" idx="22"/>
          </p:nvPr>
        </p:nvSpPr>
        <p:spPr>
          <a:xfrm>
            <a:off x="2381250" y="4598831"/>
            <a:ext cx="19621500" cy="2692401"/>
          </a:xfrm>
          <a:prstGeom prst="rect">
            <a:avLst/>
          </a:prstGeom>
        </p:spPr>
        <p:txBody>
          <a:bodyPr/>
          <a:lstStyle/>
          <a:p>
            <a:r>
              <a:t>Speaker is being compensated for his presentation today by AmerisourceBergen. 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9" y="1537929"/>
            <a:ext cx="24311482" cy="10640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074" y="1621242"/>
            <a:ext cx="24562148" cy="10473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074" y="1621242"/>
            <a:ext cx="24562148" cy="10473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DMAE-atrofica-2-RGB.jpg" descr="DMAE-atrofica-2-RG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6032" y="-3305605"/>
            <a:ext cx="24106165" cy="197781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" name="Group"/>
          <p:cNvGrpSpPr/>
          <p:nvPr/>
        </p:nvGrpSpPr>
        <p:grpSpPr>
          <a:xfrm>
            <a:off x="9352958" y="5229341"/>
            <a:ext cx="4006374" cy="3817758"/>
            <a:chOff x="0" y="0"/>
            <a:chExt cx="4006372" cy="3817757"/>
          </a:xfrm>
        </p:grpSpPr>
        <p:sp>
          <p:nvSpPr>
            <p:cNvPr id="305" name="Oval"/>
            <p:cNvSpPr/>
            <p:nvPr/>
          </p:nvSpPr>
          <p:spPr>
            <a:xfrm>
              <a:off x="0" y="0"/>
              <a:ext cx="4006373" cy="3817758"/>
            </a:xfrm>
            <a:prstGeom prst="ellipse">
              <a:avLst/>
            </a:prstGeom>
            <a:solidFill>
              <a:schemeClr val="accent1">
                <a:hueOff val="450000"/>
                <a:satOff val="-18071"/>
                <a:lumOff val="-14609"/>
                <a:alpha val="480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3200" cap="all" spc="512">
                  <a:latin typeface="Avenir Medium"/>
                  <a:ea typeface="Avenir Medium"/>
                  <a:cs typeface="Avenir Medium"/>
                  <a:sym typeface="Avenir Medium"/>
                </a:defRPr>
              </a:pPr>
              <a:endParaRPr/>
            </a:p>
          </p:txBody>
        </p:sp>
        <p:sp>
          <p:nvSpPr>
            <p:cNvPr id="306" name="2.5mm2"/>
            <p:cNvSpPr txBox="1"/>
            <p:nvPr/>
          </p:nvSpPr>
          <p:spPr>
            <a:xfrm>
              <a:off x="627237" y="1337378"/>
              <a:ext cx="2751897" cy="1143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700">
                  <a:latin typeface="Impact"/>
                  <a:ea typeface="Impact"/>
                  <a:cs typeface="Impact"/>
                  <a:sym typeface="Impact"/>
                </a:defRPr>
              </a:pPr>
              <a:r>
                <a:t>2.5mm</a:t>
              </a:r>
              <a:r>
                <a:rPr baseline="31999"/>
                <a:t>2</a:t>
              </a:r>
            </a:p>
          </p:txBody>
        </p:sp>
      </p:grpSp>
      <p:pic>
        <p:nvPicPr>
          <p:cNvPr id="308" name="output.png" descr="outpu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56" y="-21264"/>
            <a:ext cx="5048916" cy="49505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" grpId="1" animBg="1" advAuto="0"/>
      <p:bldP spid="307" grpId="2" animBg="1" advAuto="0"/>
      <p:bldP spid="308" grpId="3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26" y="-3799799"/>
            <a:ext cx="24423652" cy="17535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7" y="718748"/>
            <a:ext cx="24247466" cy="122785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66" y="1168897"/>
            <a:ext cx="24399332" cy="1257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jcm-03-01234-g001-1024.png" descr="jcm-03-01234-g001-10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195" y="630890"/>
            <a:ext cx="15328270" cy="1245422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Oval"/>
          <p:cNvSpPr/>
          <p:nvPr/>
        </p:nvSpPr>
        <p:spPr>
          <a:xfrm>
            <a:off x="8285173" y="8397891"/>
            <a:ext cx="1028482" cy="1036240"/>
          </a:xfrm>
          <a:prstGeom prst="ellipse">
            <a:avLst/>
          </a:prstGeom>
          <a:ln w="101600">
            <a:solidFill>
              <a:schemeClr val="accent5">
                <a:lumOff val="7000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18" name="Avacincaptad pegol (Izervay)"/>
          <p:cNvSpPr txBox="1"/>
          <p:nvPr/>
        </p:nvSpPr>
        <p:spPr>
          <a:xfrm>
            <a:off x="79073" y="8433411"/>
            <a:ext cx="8161021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Avacincaptad pegol (Izervay)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angle"/>
          <p:cNvSpPr/>
          <p:nvPr/>
        </p:nvSpPr>
        <p:spPr>
          <a:xfrm>
            <a:off x="12034368" y="-20985"/>
            <a:ext cx="12404853" cy="1383614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321" name="Icy lake with snow-covered mountains in the background " descr="Icy lake with snow-covered mountains in the background 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0" y="3204044"/>
            <a:ext cx="12192000" cy="7307912"/>
          </a:xfrm>
          <a:prstGeom prst="rect">
            <a:avLst/>
          </a:prstGeom>
        </p:spPr>
      </p:pic>
      <p:sp>
        <p:nvSpPr>
          <p:cNvPr id="322" name="avacincaptad pegol (IZERVAY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avacincaptad pegol (IZERVAY)</a:t>
            </a:r>
          </a:p>
        </p:txBody>
      </p:sp>
      <p:sp>
        <p:nvSpPr>
          <p:cNvPr id="323" name="Gather 1/2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Gather 1/2</a:t>
            </a:r>
          </a:p>
          <a:p>
            <a:pPr lvl="1"/>
            <a:r>
              <a:t>Excluded subfoveal &amp; fellow eyes with wet AMD</a:t>
            </a:r>
          </a:p>
          <a:p>
            <a:r>
              <a:t>Approved in August 2024</a:t>
            </a:r>
          </a:p>
          <a:p>
            <a:r>
              <a:t>Monthly in the first year*</a:t>
            </a:r>
          </a:p>
          <a:p>
            <a:r>
              <a:t>Less viscous</a:t>
            </a:r>
          </a:p>
          <a:p>
            <a:r>
              <a:t>Less inflammatory issues?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30" y="1106170"/>
            <a:ext cx="24406660" cy="11503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2" y="118377"/>
            <a:ext cx="24014576" cy="13479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Financial disclos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Financial disclosures</a:t>
            </a:r>
          </a:p>
        </p:txBody>
      </p:sp>
      <p:sp>
        <p:nvSpPr>
          <p:cNvPr id="182" name="Alcon - Speaker/Consultant…"/>
          <p:cNvSpPr txBox="1"/>
          <p:nvPr/>
        </p:nvSpPr>
        <p:spPr>
          <a:xfrm>
            <a:off x="1443788" y="3204209"/>
            <a:ext cx="8447342" cy="8729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30000"/>
              </a:lnSpc>
              <a:defRPr sz="4500"/>
            </a:pPr>
            <a:r>
              <a:t>Alcon - Speaker/Consultant</a:t>
            </a:r>
          </a:p>
          <a:p>
            <a:pPr>
              <a:lnSpc>
                <a:spcPct val="30000"/>
              </a:lnSpc>
              <a:defRPr sz="4500"/>
            </a:pPr>
            <a:r>
              <a:t>Allergan - Consultant</a:t>
            </a:r>
          </a:p>
          <a:p>
            <a:pPr>
              <a:lnSpc>
                <a:spcPct val="30000"/>
              </a:lnSpc>
              <a:defRPr sz="4500"/>
            </a:pPr>
            <a:r>
              <a:t>Alimera - Consultant</a:t>
            </a:r>
          </a:p>
          <a:p>
            <a:pPr>
              <a:lnSpc>
                <a:spcPct val="30000"/>
              </a:lnSpc>
              <a:defRPr sz="4500"/>
            </a:pPr>
            <a:r>
              <a:t>Apellis - Consultant</a:t>
            </a:r>
          </a:p>
          <a:p>
            <a:pPr>
              <a:lnSpc>
                <a:spcPct val="30000"/>
              </a:lnSpc>
              <a:defRPr sz="4500"/>
            </a:pPr>
            <a:r>
              <a:t>Bayer - Speaker/Consultant</a:t>
            </a:r>
          </a:p>
          <a:p>
            <a:pPr>
              <a:lnSpc>
                <a:spcPct val="30000"/>
              </a:lnSpc>
              <a:defRPr sz="4500"/>
            </a:pPr>
            <a:r>
              <a:t>Biogen - Consultant</a:t>
            </a:r>
          </a:p>
          <a:p>
            <a:pPr>
              <a:lnSpc>
                <a:spcPct val="30000"/>
              </a:lnSpc>
              <a:defRPr sz="4500"/>
            </a:pPr>
            <a:r>
              <a:t>B&amp;L - Consultant</a:t>
            </a:r>
          </a:p>
          <a:p>
            <a:pPr>
              <a:lnSpc>
                <a:spcPct val="30000"/>
              </a:lnSpc>
              <a:defRPr sz="4500"/>
            </a:pPr>
            <a:r>
              <a:t>Genentech - Speaker/Consultant</a:t>
            </a:r>
          </a:p>
        </p:txBody>
      </p:sp>
      <p:sp>
        <p:nvSpPr>
          <p:cNvPr id="183" name="Kodiak Bioscience -Consultant…"/>
          <p:cNvSpPr txBox="1"/>
          <p:nvPr/>
        </p:nvSpPr>
        <p:spPr>
          <a:xfrm>
            <a:off x="12161257" y="3204209"/>
            <a:ext cx="9804084" cy="8729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30000"/>
              </a:lnSpc>
              <a:defRPr sz="4500"/>
            </a:pPr>
            <a:r>
              <a:t>Kodiak Bioscience -Consultant</a:t>
            </a:r>
          </a:p>
          <a:p>
            <a:pPr>
              <a:lnSpc>
                <a:spcPct val="30000"/>
              </a:lnSpc>
              <a:defRPr sz="4500"/>
            </a:pPr>
            <a:r>
              <a:t>Notal Vision - Consultant</a:t>
            </a:r>
          </a:p>
          <a:p>
            <a:pPr>
              <a:lnSpc>
                <a:spcPct val="30000"/>
              </a:lnSpc>
              <a:defRPr sz="4500"/>
            </a:pPr>
            <a:r>
              <a:t>Optos - Consultant</a:t>
            </a:r>
          </a:p>
          <a:p>
            <a:pPr>
              <a:lnSpc>
                <a:spcPct val="30000"/>
              </a:lnSpc>
              <a:defRPr sz="4500"/>
            </a:pPr>
            <a:r>
              <a:t>Oculus - Consultant</a:t>
            </a:r>
          </a:p>
          <a:p>
            <a:pPr>
              <a:lnSpc>
                <a:spcPct val="30000"/>
              </a:lnSpc>
              <a:defRPr sz="4500"/>
            </a:pPr>
            <a:r>
              <a:t>Outlook - Consultant/Stock ownership</a:t>
            </a:r>
          </a:p>
          <a:p>
            <a:pPr>
              <a:lnSpc>
                <a:spcPct val="30000"/>
              </a:lnSpc>
              <a:defRPr sz="4500"/>
            </a:pPr>
            <a:r>
              <a:t>Regeneron - Speaker/Consultant</a:t>
            </a:r>
          </a:p>
          <a:p>
            <a:pPr>
              <a:lnSpc>
                <a:spcPct val="30000"/>
              </a:lnSpc>
              <a:defRPr sz="4500"/>
            </a:pPr>
            <a:r>
              <a:t>Roche - Consultant</a:t>
            </a:r>
          </a:p>
          <a:p>
            <a:pPr>
              <a:lnSpc>
                <a:spcPct val="30000"/>
              </a:lnSpc>
              <a:defRPr sz="4500"/>
            </a:pPr>
            <a:r>
              <a:t>Zeiss - Consultant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asted-movie.png" descr="pasted-movie.png"/>
          <p:cNvPicPr>
            <a:picLocks noChangeAspect="1"/>
          </p:cNvPicPr>
          <p:nvPr/>
        </p:nvPicPr>
        <p:blipFill>
          <a:blip r:embed="rId2">
            <a:alphaModFix amt="13179"/>
          </a:blip>
          <a:stretch>
            <a:fillRect/>
          </a:stretch>
        </p:blipFill>
        <p:spPr>
          <a:xfrm>
            <a:off x="184712" y="118377"/>
            <a:ext cx="24014576" cy="13479246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BUT…"/>
          <p:cNvSpPr txBox="1"/>
          <p:nvPr/>
        </p:nvSpPr>
        <p:spPr>
          <a:xfrm>
            <a:off x="7622567" y="4095750"/>
            <a:ext cx="9138866" cy="552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BUT…</a:t>
            </a:r>
          </a:p>
        </p:txBody>
      </p:sp>
      <p:sp>
        <p:nvSpPr>
          <p:cNvPr id="331" name="YEAR TWO"/>
          <p:cNvSpPr txBox="1"/>
          <p:nvPr/>
        </p:nvSpPr>
        <p:spPr>
          <a:xfrm>
            <a:off x="13432472" y="8661400"/>
            <a:ext cx="3325496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YEAR TWO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o how do we decide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 how do we decide?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cy lake with snow-covered mountains in the background " descr="Icy lake with snow-covered mountains in the background 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6534" b="6534"/>
          <a:stretch>
            <a:fillRect/>
          </a:stretch>
        </p:blipFill>
        <p:spPr>
          <a:xfrm>
            <a:off x="12192000" y="0"/>
            <a:ext cx="12192000" cy="13716000"/>
          </a:xfrm>
          <a:prstGeom prst="rect">
            <a:avLst/>
          </a:prstGeom>
        </p:spPr>
      </p:pic>
      <p:sp>
        <p:nvSpPr>
          <p:cNvPr id="336" name="Histo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History</a:t>
            </a:r>
          </a:p>
          <a:p>
            <a:r>
              <a:t>2017</a:t>
            </a:r>
          </a:p>
        </p:txBody>
      </p:sp>
      <p:sp>
        <p:nvSpPr>
          <p:cNvPr id="337" name="Initial presentation in 2017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presentation in 2017</a:t>
            </a:r>
          </a:p>
          <a:p>
            <a:r>
              <a:t>77 year old white male</a:t>
            </a:r>
          </a:p>
          <a:p>
            <a:r>
              <a:t>CC: decreased vision OD</a:t>
            </a:r>
          </a:p>
          <a:p>
            <a:r>
              <a:t>HX: s/p CEIOL OU</a:t>
            </a:r>
          </a:p>
          <a:p>
            <a:r>
              <a:t>DX: Macular hole OD</a:t>
            </a:r>
          </a:p>
          <a:p>
            <a:r>
              <a:t>Underwent successful surgical repair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roup"/>
          <p:cNvGrpSpPr/>
          <p:nvPr/>
        </p:nvGrpSpPr>
        <p:grpSpPr>
          <a:xfrm>
            <a:off x="13915" y="2031787"/>
            <a:ext cx="24356170" cy="9652426"/>
            <a:chOff x="0" y="0"/>
            <a:chExt cx="24356169" cy="9652424"/>
          </a:xfrm>
        </p:grpSpPr>
        <p:pic>
          <p:nvPicPr>
            <p:cNvPr id="339" name="Payne_Bobby__85028_19410403_Male_Macular Cube 512x128_20230823154503_OD_Advanced RPE Analysis_20240430151005.png" descr="Payne_Bobby__85028_19410403_Male_Macular Cube 512x128_20230823154503_OD_Advanced RPE Analysis_20240430151005.png"/>
            <p:cNvPicPr>
              <a:picLocks noChangeAspect="1"/>
            </p:cNvPicPr>
            <p:nvPr/>
          </p:nvPicPr>
          <p:blipFill>
            <a:blip r:embed="rId2"/>
            <a:srcRect t="41536" b="44924"/>
            <a:stretch>
              <a:fillRect/>
            </a:stretch>
          </p:blipFill>
          <p:spPr>
            <a:xfrm>
              <a:off x="0" y="0"/>
              <a:ext cx="24356170" cy="42675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Payne_Bobby__85028_19410403_Male_Macular Cube 512x128_20230823154800_OS_Advanced RPE Analysis_20240430151039.png" descr="Payne_Bobby__85028_19410403_Male_Macular Cube 512x128_20230823154800_OS_Advanced RPE Analysis_20240430151039.png"/>
            <p:cNvPicPr>
              <a:picLocks noChangeAspect="1"/>
            </p:cNvPicPr>
            <p:nvPr/>
          </p:nvPicPr>
          <p:blipFill>
            <a:blip r:embed="rId3"/>
            <a:srcRect t="41734" b="44925"/>
            <a:stretch>
              <a:fillRect/>
            </a:stretch>
          </p:blipFill>
          <p:spPr>
            <a:xfrm>
              <a:off x="25411" y="5456251"/>
              <a:ext cx="24305248" cy="41961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2" name="2017"/>
          <p:cNvSpPr txBox="1"/>
          <p:nvPr/>
        </p:nvSpPr>
        <p:spPr>
          <a:xfrm>
            <a:off x="7060619" y="1169061"/>
            <a:ext cx="1585913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2017</a:t>
            </a:r>
          </a:p>
        </p:txBody>
      </p:sp>
      <p:sp>
        <p:nvSpPr>
          <p:cNvPr id="343" name="2023"/>
          <p:cNvSpPr txBox="1"/>
          <p:nvPr/>
        </p:nvSpPr>
        <p:spPr>
          <a:xfrm>
            <a:off x="17259554" y="1169061"/>
            <a:ext cx="179705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2023</a:t>
            </a:r>
          </a:p>
        </p:txBody>
      </p:sp>
      <p:sp>
        <p:nvSpPr>
          <p:cNvPr id="344" name="OD"/>
          <p:cNvSpPr txBox="1"/>
          <p:nvPr/>
        </p:nvSpPr>
        <p:spPr>
          <a:xfrm>
            <a:off x="4555245" y="3587431"/>
            <a:ext cx="100766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OD</a:t>
            </a:r>
          </a:p>
        </p:txBody>
      </p:sp>
      <p:sp>
        <p:nvSpPr>
          <p:cNvPr id="345" name="OS"/>
          <p:cNvSpPr txBox="1"/>
          <p:nvPr/>
        </p:nvSpPr>
        <p:spPr>
          <a:xfrm>
            <a:off x="4569731" y="8927299"/>
            <a:ext cx="97869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OS</a:t>
            </a:r>
          </a:p>
        </p:txBody>
      </p:sp>
      <p:sp>
        <p:nvSpPr>
          <p:cNvPr id="346" name="20/50"/>
          <p:cNvSpPr txBox="1"/>
          <p:nvPr/>
        </p:nvSpPr>
        <p:spPr>
          <a:xfrm>
            <a:off x="17082349" y="6088844"/>
            <a:ext cx="21514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20/50</a:t>
            </a:r>
          </a:p>
        </p:txBody>
      </p:sp>
      <p:sp>
        <p:nvSpPr>
          <p:cNvPr id="347" name="20/50"/>
          <p:cNvSpPr txBox="1"/>
          <p:nvPr/>
        </p:nvSpPr>
        <p:spPr>
          <a:xfrm>
            <a:off x="17082349" y="11466901"/>
            <a:ext cx="21514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20/50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ATIENT STARTED ON ACP 2M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PATIENT STARTED ON ACP 2MG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ayne_Bobby__85028_19410403_Male_Macular Cube 512x128_20240430140018_OD_Advanced RPE Analysis_20240430150917.png" descr="Payne_Bobby__85028_19410403_Male_Macular Cube 512x128_20240430140018_OD_Advanced RPE Analysis_20240430150917.png"/>
          <p:cNvPicPr>
            <a:picLocks noChangeAspect="1"/>
          </p:cNvPicPr>
          <p:nvPr/>
        </p:nvPicPr>
        <p:blipFill>
          <a:blip r:embed="rId2"/>
          <a:srcRect t="41491" b="44989"/>
          <a:stretch>
            <a:fillRect/>
          </a:stretch>
        </p:blipFill>
        <p:spPr>
          <a:xfrm>
            <a:off x="43259" y="2203835"/>
            <a:ext cx="24297499" cy="4250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Payne_Bobby__85028_19410403_Male_Macular Cube 512x128_20240430140045_OS_Advanced RPE Analysis_20240430150942.png" descr="Payne_Bobby__85028_19410403_Male_Macular Cube 512x128_20240430140045_OS_Advanced RPE Analysis_20240430150942.png"/>
          <p:cNvPicPr>
            <a:picLocks noChangeAspect="1"/>
          </p:cNvPicPr>
          <p:nvPr/>
        </p:nvPicPr>
        <p:blipFill>
          <a:blip r:embed="rId3"/>
          <a:srcRect t="41806" b="44875"/>
          <a:stretch>
            <a:fillRect/>
          </a:stretch>
        </p:blipFill>
        <p:spPr>
          <a:xfrm>
            <a:off x="43259" y="7539400"/>
            <a:ext cx="24297499" cy="4187655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BASELINE (2023)"/>
          <p:cNvSpPr txBox="1"/>
          <p:nvPr/>
        </p:nvSpPr>
        <p:spPr>
          <a:xfrm>
            <a:off x="5788965" y="1525198"/>
            <a:ext cx="415408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49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BASELINE (2023)</a:t>
            </a:r>
          </a:p>
        </p:txBody>
      </p:sp>
      <p:sp>
        <p:nvSpPr>
          <p:cNvPr id="354" name="OD"/>
          <p:cNvSpPr txBox="1"/>
          <p:nvPr/>
        </p:nvSpPr>
        <p:spPr>
          <a:xfrm>
            <a:off x="4555245" y="3587431"/>
            <a:ext cx="100766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OD</a:t>
            </a:r>
          </a:p>
        </p:txBody>
      </p:sp>
      <p:sp>
        <p:nvSpPr>
          <p:cNvPr id="355" name="OS"/>
          <p:cNvSpPr txBox="1"/>
          <p:nvPr/>
        </p:nvSpPr>
        <p:spPr>
          <a:xfrm>
            <a:off x="4569731" y="8927299"/>
            <a:ext cx="978695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OS</a:t>
            </a:r>
          </a:p>
        </p:txBody>
      </p:sp>
      <p:sp>
        <p:nvSpPr>
          <p:cNvPr id="356" name="6 MONTHS OF ACP"/>
          <p:cNvSpPr txBox="1"/>
          <p:nvPr/>
        </p:nvSpPr>
        <p:spPr>
          <a:xfrm>
            <a:off x="15942347" y="1525198"/>
            <a:ext cx="441813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49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6 MONTHS OF ACP</a:t>
            </a:r>
          </a:p>
        </p:txBody>
      </p:sp>
      <p:sp>
        <p:nvSpPr>
          <p:cNvPr id="357" name="20/50"/>
          <p:cNvSpPr txBox="1"/>
          <p:nvPr/>
        </p:nvSpPr>
        <p:spPr>
          <a:xfrm>
            <a:off x="17075686" y="6238271"/>
            <a:ext cx="21514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20/50</a:t>
            </a:r>
          </a:p>
        </p:txBody>
      </p:sp>
      <p:sp>
        <p:nvSpPr>
          <p:cNvPr id="358" name="20/50"/>
          <p:cNvSpPr txBox="1"/>
          <p:nvPr/>
        </p:nvSpPr>
        <p:spPr>
          <a:xfrm>
            <a:off x="17075686" y="11539949"/>
            <a:ext cx="2151460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10000"/>
              </a:lnSpc>
              <a:defRPr sz="64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20/50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61" name="Geographic atrophy (GA) is a significant cause of vision loss in older adult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58800" indent="-558800" defTabSz="726440">
              <a:spcBef>
                <a:spcPts val="5100"/>
              </a:spcBef>
              <a:defRPr sz="4400"/>
            </a:pPr>
            <a:r>
              <a:t>Geographic atrophy (GA) is a significant cause of vision loss in older adults</a:t>
            </a:r>
          </a:p>
          <a:p>
            <a:pPr marL="558800" indent="-558800" defTabSz="726440">
              <a:spcBef>
                <a:spcPts val="5100"/>
              </a:spcBef>
              <a:defRPr sz="4400"/>
            </a:pPr>
            <a:r>
              <a:t>Complement has been implicated in the development of GA</a:t>
            </a:r>
          </a:p>
          <a:p>
            <a:pPr marL="558800" indent="-558800" defTabSz="726440">
              <a:spcBef>
                <a:spcPts val="5100"/>
              </a:spcBef>
              <a:defRPr sz="4400"/>
            </a:pPr>
            <a:r>
              <a:t>First two therapies approved for the treatment of GA since 2023</a:t>
            </a:r>
          </a:p>
          <a:p>
            <a:pPr marL="558800" indent="-558800" defTabSz="726440">
              <a:spcBef>
                <a:spcPts val="5100"/>
              </a:spcBef>
              <a:defRPr sz="4400"/>
            </a:pPr>
            <a:r>
              <a:t>Frequent and continuous therapy required</a:t>
            </a:r>
          </a:p>
          <a:p>
            <a:pPr marL="558800" indent="-558800" defTabSz="726440">
              <a:spcBef>
                <a:spcPts val="5100"/>
              </a:spcBef>
              <a:defRPr sz="4400"/>
            </a:pPr>
            <a:r>
              <a:t>Reduce the progression of RPE loss by approximately 20% at 2 years</a:t>
            </a:r>
          </a:p>
          <a:p>
            <a:pPr marL="558800" indent="-558800" defTabSz="726440">
              <a:spcBef>
                <a:spcPts val="5100"/>
              </a:spcBef>
              <a:defRPr sz="4400"/>
            </a:pPr>
            <a:r>
              <a:t>Patients will still lose vision</a:t>
            </a:r>
          </a:p>
          <a:p>
            <a:pPr marL="558800" indent="-558800" defTabSz="726440">
              <a:spcBef>
                <a:spcPts val="5100"/>
              </a:spcBef>
              <a:defRPr sz="4400"/>
            </a:pPr>
            <a:r>
              <a:t>Rare risk of inflammatory side effects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hank yo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What is geographic atroph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500" spc="1360"/>
            </a:lvl1pPr>
          </a:lstStyle>
          <a:p>
            <a:r>
              <a:t>What is geographic atrophy?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DMAE-atrofica-2-RGB.jpg" descr="DMAE-atrofica-2-RG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281" y="0"/>
            <a:ext cx="16717438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Technology1.jpg" descr="Technology1.jpg"/>
          <p:cNvPicPr>
            <a:picLocks noChangeAspect="1"/>
          </p:cNvPicPr>
          <p:nvPr/>
        </p:nvPicPr>
        <p:blipFill>
          <a:blip r:embed="rId3"/>
          <a:srcRect r="57486"/>
          <a:stretch>
            <a:fillRect/>
          </a:stretch>
        </p:blipFill>
        <p:spPr>
          <a:xfrm>
            <a:off x="19019539" y="-28673"/>
            <a:ext cx="5321827" cy="6133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6a00e54f766f39883301b8d0c32fc7970c.jpg" descr="6a00e54f766f39883301b8d0c32fc7970c.jpg"/>
          <p:cNvPicPr>
            <a:picLocks noChangeAspect="1"/>
          </p:cNvPicPr>
          <p:nvPr/>
        </p:nvPicPr>
        <p:blipFill>
          <a:blip r:embed="rId4"/>
          <a:srcRect t="25894" b="24759"/>
          <a:stretch>
            <a:fillRect/>
          </a:stretch>
        </p:blipFill>
        <p:spPr>
          <a:xfrm>
            <a:off x="40630" y="10670548"/>
            <a:ext cx="10191621" cy="31088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blood_retina_barrier.png" descr="blood_retina_barri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827" y="-66813"/>
            <a:ext cx="22608346" cy="14454033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"/>
          <p:cNvSpPr/>
          <p:nvPr/>
        </p:nvSpPr>
        <p:spPr>
          <a:xfrm>
            <a:off x="1225738" y="7926362"/>
            <a:ext cx="5006448" cy="1931543"/>
          </a:xfrm>
          <a:prstGeom prst="rect">
            <a:avLst/>
          </a:prstGeom>
          <a:ln w="114300">
            <a:solidFill>
              <a:schemeClr val="accent5">
                <a:hueOff val="-129837"/>
                <a:lumOff val="6998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blood_retina_barrier.png" descr="blood_retina_barrier.png"/>
          <p:cNvPicPr>
            <a:picLocks noChangeAspect="1"/>
          </p:cNvPicPr>
          <p:nvPr/>
        </p:nvPicPr>
        <p:blipFill>
          <a:blip r:embed="rId2">
            <a:alphaModFix amt="4153"/>
          </a:blip>
          <a:stretch>
            <a:fillRect/>
          </a:stretch>
        </p:blipFill>
        <p:spPr>
          <a:xfrm>
            <a:off x="887827" y="-66813"/>
            <a:ext cx="22608346" cy="1445403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Rectangle"/>
          <p:cNvSpPr/>
          <p:nvPr/>
        </p:nvSpPr>
        <p:spPr>
          <a:xfrm>
            <a:off x="1225738" y="7926361"/>
            <a:ext cx="5006448" cy="1931544"/>
          </a:xfrm>
          <a:prstGeom prst="rect">
            <a:avLst/>
          </a:prstGeom>
          <a:ln w="114300">
            <a:solidFill>
              <a:schemeClr val="accent5">
                <a:hueOff val="-129837"/>
                <a:lumOff val="6998"/>
                <a:alpha val="10733"/>
              </a:schemeClr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algn="ctr">
              <a:spcBef>
                <a:spcPts val="0"/>
              </a:spcBef>
              <a:defRPr sz="3200" cap="all" spc="512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96" name="Regulates the transport of nutrients and waste products to and from the retina.…"/>
          <p:cNvSpPr txBox="1"/>
          <p:nvPr/>
        </p:nvSpPr>
        <p:spPr>
          <a:xfrm>
            <a:off x="1005643" y="2711449"/>
            <a:ext cx="22372714" cy="829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889000" indent="-889000">
              <a:buSzPct val="100000"/>
              <a:buAutoNum type="arabicPeriod"/>
              <a:defRPr sz="57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Regulates the transport of nutrients and waste products to and from the retina.</a:t>
            </a:r>
          </a:p>
          <a:p>
            <a:pPr marL="889000" indent="-889000">
              <a:buSzPct val="100000"/>
              <a:buAutoNum type="arabicPeriod"/>
              <a:defRPr sz="57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Contributes to outer segment renewal by ingesting and degrading the spent tips of photoreceptor outer segments.</a:t>
            </a:r>
          </a:p>
          <a:p>
            <a:pPr marL="889000" indent="-889000">
              <a:buSzPct val="100000"/>
              <a:buAutoNum type="arabicPeriod"/>
              <a:defRPr sz="57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It protects the outer retina from excessive high-energy light and light-generated oxygen reactive species. </a:t>
            </a:r>
          </a:p>
          <a:p>
            <a:pPr marL="889000" indent="-889000">
              <a:buSzPct val="100000"/>
              <a:buAutoNum type="arabicPeriod"/>
              <a:defRPr sz="5700">
                <a:solidFill>
                  <a:srgbClr val="000000"/>
                </a:solidFill>
                <a:latin typeface="Avenir Next Condensed Regular"/>
                <a:ea typeface="Avenir Next Condensed Regular"/>
                <a:cs typeface="Avenir Next Condensed Regular"/>
                <a:sym typeface="Avenir Next Condensed Regular"/>
              </a:defRPr>
            </a:pPr>
            <a:r>
              <a:t>Maintains retinal homeostasis through the release of diffusible factors.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00000000-0000-0000-0000-000000000000"/>
  <p:tag name="SLIDO_EVENT_UUID" val="a8eff829-fb68-4eed-a411-25e8dff7a861"/>
  <p:tag name="SLIDO_EVENT_SECTION_UUID" val="ab974fb9-fb9d-4355-bd38-e7feb7d24b32"/>
</p:tagLst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encora Exchange 2024">
  <a:themeElements>
    <a:clrScheme name="Custom 1">
      <a:dk1>
        <a:srgbClr val="3B3B3B"/>
      </a:dk1>
      <a:lt1>
        <a:srgbClr val="FFFFFF"/>
      </a:lt1>
      <a:dk2>
        <a:srgbClr val="3B3B3B"/>
      </a:dk2>
      <a:lt2>
        <a:srgbClr val="E7E6E6"/>
      </a:lt2>
      <a:accent1>
        <a:srgbClr val="461E96"/>
      </a:accent1>
      <a:accent2>
        <a:srgbClr val="00B4E6"/>
      </a:accent2>
      <a:accent3>
        <a:srgbClr val="E6008C"/>
      </a:accent3>
      <a:accent4>
        <a:srgbClr val="00DC8C"/>
      </a:accent4>
      <a:accent5>
        <a:srgbClr val="3B3B3B"/>
      </a:accent5>
      <a:accent6>
        <a:srgbClr val="FAEB1E"/>
      </a:accent6>
      <a:hlink>
        <a:srgbClr val="E6008C"/>
      </a:hlink>
      <a:folHlink>
        <a:srgbClr val="00B4E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450000"/>
            <a:satOff val="-18071"/>
            <a:lumOff val="-1460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all" spc="512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7F97B409F7244FBFABAEB6E3200BF2" ma:contentTypeVersion="18" ma:contentTypeDescription="Create a new document." ma:contentTypeScope="" ma:versionID="52192a95247eecf9504eef7eba86aba0">
  <xsd:schema xmlns:xsd="http://www.w3.org/2001/XMLSchema" xmlns:xs="http://www.w3.org/2001/XMLSchema" xmlns:p="http://schemas.microsoft.com/office/2006/metadata/properties" xmlns:ns2="e1dbabf1-eebe-443b-855a-a1519157840e" xmlns:ns3="eab00432-e92e-437d-bd5f-93b106d6849f" targetNamespace="http://schemas.microsoft.com/office/2006/metadata/properties" ma:root="true" ma:fieldsID="cb043580bcafcfd1f39f99727cc1c61a" ns2:_="" ns3:_="">
    <xsd:import namespace="e1dbabf1-eebe-443b-855a-a1519157840e"/>
    <xsd:import namespace="eab00432-e92e-437d-bd5f-93b106d684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babf1-eebe-443b-855a-a151915784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c8288c-6099-4289-a83d-50ac0de6e4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00432-e92e-437d-bd5f-93b106d6849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0e290b0-99c1-44fd-873f-52a6249ac7a0}" ma:internalName="TaxCatchAll" ma:showField="CatchAllData" ma:web="eab00432-e92e-437d-bd5f-93b106d6849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83BB29-F7A6-4A08-821A-EC565DC509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1dbabf1-eebe-443b-855a-a1519157840e"/>
    <ds:schemaRef ds:uri="eab00432-e92e-437d-bd5f-93b106d684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E6BCDB-EDC6-4250-B97A-0A1C5FDEC6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522</Words>
  <Application>Microsoft Macintosh PowerPoint</Application>
  <PresentationFormat>Custom</PresentationFormat>
  <Paragraphs>110</Paragraphs>
  <Slides>57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67" baseType="lpstr">
      <vt:lpstr>Arial</vt:lpstr>
      <vt:lpstr>Avenir Book</vt:lpstr>
      <vt:lpstr>Avenir Light</vt:lpstr>
      <vt:lpstr>Calibri</vt:lpstr>
      <vt:lpstr>Helvetica Neue</vt:lpstr>
      <vt:lpstr>MdFago</vt:lpstr>
      <vt:lpstr>Space Grotesk Light</vt:lpstr>
      <vt:lpstr>System Font Regular</vt:lpstr>
      <vt:lpstr>New_Template1</vt:lpstr>
      <vt:lpstr>Cencora Exchange 2024</vt:lpstr>
      <vt:lpstr>2024 SPN Vision  Exchange </vt:lpstr>
      <vt:lpstr>Therapies for geographic atrophy</vt:lpstr>
      <vt:lpstr>Disclosures</vt:lpstr>
      <vt:lpstr>PowerPoint Presentation</vt:lpstr>
      <vt:lpstr>Financial disclosures</vt:lpstr>
      <vt:lpstr>What is geographic atrophy?</vt:lpstr>
      <vt:lpstr>PowerPoint Presentation</vt:lpstr>
      <vt:lpstr>PowerPoint Presentation</vt:lpstr>
      <vt:lpstr>PowerPoint Presentation</vt:lpstr>
      <vt:lpstr>PowerPoint Presentation</vt:lpstr>
      <vt:lpstr>Who develops GA?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does it impact patients?</vt:lpstr>
      <vt:lpstr>History 2017</vt:lpstr>
      <vt:lpstr>PowerPoint Presentation</vt:lpstr>
      <vt:lpstr>PowerPoint Presentation</vt:lpstr>
      <vt:lpstr>Six years later…</vt:lpstr>
      <vt:lpstr>History  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can be done about it?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Pegcetacoplan (Syfovre)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avacincaptad pegol (IZERVAY)</vt:lpstr>
      <vt:lpstr>PowerPoint Presentation</vt:lpstr>
      <vt:lpstr>PowerPoint Presentation</vt:lpstr>
      <vt:lpstr>PowerPoint Presentation</vt:lpstr>
      <vt:lpstr>So how do we decide?</vt:lpstr>
      <vt:lpstr>History 2017</vt:lpstr>
      <vt:lpstr>PowerPoint Presentation</vt:lpstr>
      <vt:lpstr>PATIENT STARTED ON ACP 2MG</vt:lpstr>
      <vt:lpstr>PowerPoint Presentation</vt:lpstr>
      <vt:lpstr>Summary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drew lawless</cp:lastModifiedBy>
  <cp:revision>7</cp:revision>
  <dcterms:modified xsi:type="dcterms:W3CDTF">2024-06-14T22:21:13Z</dcterms:modified>
</cp:coreProperties>
</file>