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0" r:id="rId5"/>
    <p:sldMasterId id="2147483680" r:id="rId6"/>
  </p:sldMasterIdLst>
  <p:notesMasterIdLst>
    <p:notesMasterId r:id="rId70"/>
  </p:notesMasterIdLst>
  <p:sldIdLst>
    <p:sldId id="2147482431" r:id="rId7"/>
    <p:sldId id="2147474702" r:id="rId8"/>
    <p:sldId id="2748" r:id="rId9"/>
    <p:sldId id="2728" r:id="rId10"/>
    <p:sldId id="284" r:id="rId11"/>
    <p:sldId id="2743" r:id="rId12"/>
    <p:sldId id="2744" r:id="rId13"/>
    <p:sldId id="2641" r:id="rId14"/>
    <p:sldId id="2642" r:id="rId15"/>
    <p:sldId id="2643" r:id="rId16"/>
    <p:sldId id="2644" r:id="rId17"/>
    <p:sldId id="2647" r:id="rId18"/>
    <p:sldId id="2729" r:id="rId19"/>
    <p:sldId id="2730" r:id="rId20"/>
    <p:sldId id="286" r:id="rId21"/>
    <p:sldId id="301" r:id="rId22"/>
    <p:sldId id="289" r:id="rId23"/>
    <p:sldId id="287" r:id="rId24"/>
    <p:sldId id="290" r:id="rId25"/>
    <p:sldId id="2731" r:id="rId26"/>
    <p:sldId id="2732" r:id="rId27"/>
    <p:sldId id="288" r:id="rId28"/>
    <p:sldId id="2733" r:id="rId29"/>
    <p:sldId id="2734" r:id="rId30"/>
    <p:sldId id="291" r:id="rId31"/>
    <p:sldId id="293" r:id="rId32"/>
    <p:sldId id="2735" r:id="rId33"/>
    <p:sldId id="2615" r:id="rId34"/>
    <p:sldId id="2568" r:id="rId35"/>
    <p:sldId id="374" r:id="rId36"/>
    <p:sldId id="376" r:id="rId37"/>
    <p:sldId id="2571" r:id="rId38"/>
    <p:sldId id="2614" r:id="rId39"/>
    <p:sldId id="390" r:id="rId40"/>
    <p:sldId id="2611" r:id="rId41"/>
    <p:sldId id="2683" r:id="rId42"/>
    <p:sldId id="2684" r:id="rId43"/>
    <p:sldId id="367" r:id="rId44"/>
    <p:sldId id="368" r:id="rId45"/>
    <p:sldId id="2738" r:id="rId46"/>
    <p:sldId id="2713" r:id="rId47"/>
    <p:sldId id="2714" r:id="rId48"/>
    <p:sldId id="2717" r:id="rId49"/>
    <p:sldId id="392" r:id="rId50"/>
    <p:sldId id="391" r:id="rId51"/>
    <p:sldId id="2718" r:id="rId52"/>
    <p:sldId id="369" r:id="rId53"/>
    <p:sldId id="2679" r:id="rId54"/>
    <p:sldId id="2710" r:id="rId55"/>
    <p:sldId id="2742" r:id="rId56"/>
    <p:sldId id="406" r:id="rId57"/>
    <p:sldId id="410" r:id="rId58"/>
    <p:sldId id="2721" r:id="rId59"/>
    <p:sldId id="2749" r:id="rId60"/>
    <p:sldId id="2725" r:id="rId61"/>
    <p:sldId id="382" r:id="rId62"/>
    <p:sldId id="2745" r:id="rId63"/>
    <p:sldId id="2750" r:id="rId64"/>
    <p:sldId id="381" r:id="rId65"/>
    <p:sldId id="2147482432" r:id="rId66"/>
    <p:sldId id="2147482438" r:id="rId67"/>
    <p:sldId id="2147482433" r:id="rId68"/>
    <p:sldId id="2147482439" r:id="rId69"/>
  </p:sldIdLst>
  <p:sldSz cx="12192000" cy="6858000"/>
  <p:notesSz cx="6858000" cy="91440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6"/>
    <p:restoredTop sz="94726"/>
  </p:normalViewPr>
  <p:slideViewPr>
    <p:cSldViewPr snapToGrid="0">
      <p:cViewPr varScale="1">
        <p:scale>
          <a:sx n="84" d="100"/>
          <a:sy n="84" d="100"/>
        </p:scale>
        <p:origin x="192" y="96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1B0-460E-BAE1-83F23945C29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1B0-460E-BAE1-83F23945C29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1B0-460E-BAE1-83F23945C296}"/>
              </c:ext>
            </c:extLst>
          </c:dPt>
          <c:dLbls>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Sheet1!$A$2:$A$4</c:f>
              <c:strCache>
                <c:ptCount val="3"/>
                <c:pt idx="0">
                  <c:v>A-Recessive</c:v>
                </c:pt>
                <c:pt idx="1">
                  <c:v>A-Dominant</c:v>
                </c:pt>
                <c:pt idx="2">
                  <c:v>X-linked</c:v>
                </c:pt>
              </c:strCache>
            </c:strRef>
          </c:cat>
          <c:val>
            <c:numRef>
              <c:f>Sheet1!$B$2:$B$4</c:f>
              <c:numCache>
                <c:formatCode>General</c:formatCode>
                <c:ptCount val="3"/>
                <c:pt idx="0">
                  <c:v>65</c:v>
                </c:pt>
                <c:pt idx="1">
                  <c:v>25</c:v>
                </c:pt>
                <c:pt idx="2">
                  <c:v>10</c:v>
                </c:pt>
              </c:numCache>
            </c:numRef>
          </c:val>
          <c:extLst>
            <c:ext xmlns:c16="http://schemas.microsoft.com/office/drawing/2014/chart" uri="{C3380CC4-5D6E-409C-BE32-E72D297353CC}">
              <c16:uniqueId val="{00000000-BDC3-4511-B39A-9B8243CAE366}"/>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2D418D-EED6-4524-A74E-FC495234C23B}" type="datetimeFigureOut">
              <a:rPr lang="en-US" smtClean="0"/>
              <a:t>6/15/24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20D915-2AFA-4AB1-925F-2726DC85A724}" type="slidenum">
              <a:rPr lang="en-US" smtClean="0"/>
              <a:t>‹#›</a:t>
            </a:fld>
            <a:endParaRPr lang="en-US"/>
          </a:p>
        </p:txBody>
      </p:sp>
    </p:spTree>
    <p:extLst>
      <p:ext uri="{BB962C8B-B14F-4D97-AF65-F5344CB8AC3E}">
        <p14:creationId xmlns:p14="http://schemas.microsoft.com/office/powerpoint/2010/main" val="1458795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A4C61B-9EBE-40C9-B0E4-227F473431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364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7835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Monogenic diseases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72927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9467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1769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3739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0077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7678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4365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097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821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Es</a:t>
            </a:r>
            <a:r>
              <a:rPr lang="en-US" dirty="0"/>
              <a:t> </a:t>
            </a:r>
            <a:r>
              <a:rPr lang="en-US" dirty="0" err="1"/>
              <a:t>una</a:t>
            </a:r>
            <a:r>
              <a:rPr lang="en-US" dirty="0"/>
              <a:t> </a:t>
            </a:r>
            <a:r>
              <a:rPr lang="en-US" dirty="0" err="1"/>
              <a:t>realidad</a:t>
            </a:r>
            <a:endParaRPr lang="en-US" dirty="0"/>
          </a:p>
          <a:p>
            <a:r>
              <a:rPr lang="en-US" dirty="0" err="1"/>
              <a:t>Es</a:t>
            </a:r>
            <a:r>
              <a:rPr lang="en-US" dirty="0"/>
              <a:t> el future. </a:t>
            </a:r>
            <a:r>
              <a:rPr lang="en-US" dirty="0" err="1"/>
              <a:t>Representa</a:t>
            </a:r>
            <a:r>
              <a:rPr lang="en-US" dirty="0"/>
              <a:t> la</a:t>
            </a:r>
            <a:r>
              <a:rPr lang="en-US" baseline="0" dirty="0"/>
              <a:t> </a:t>
            </a:r>
            <a:r>
              <a:rPr lang="en-US" baseline="0" dirty="0" err="1"/>
              <a:t>posibilidad</a:t>
            </a:r>
            <a:r>
              <a:rPr lang="en-US" baseline="0" dirty="0"/>
              <a:t> de </a:t>
            </a:r>
            <a:r>
              <a:rPr lang="en-US" baseline="0" dirty="0" err="1"/>
              <a:t>una</a:t>
            </a:r>
            <a:r>
              <a:rPr lang="en-US" baseline="0" dirty="0"/>
              <a:t> </a:t>
            </a:r>
            <a:r>
              <a:rPr lang="en-US" baseline="0" dirty="0" err="1"/>
              <a:t>cura</a:t>
            </a:r>
            <a:r>
              <a:rPr lang="en-US" baseline="0" dirty="0"/>
              <a:t> y no solo de un </a:t>
            </a:r>
            <a:r>
              <a:rPr lang="en-US" baseline="0" dirty="0" err="1"/>
              <a:t>tratamiento</a:t>
            </a:r>
            <a:endParaRPr lang="en-US" dirty="0"/>
          </a:p>
        </p:txBody>
      </p:sp>
    </p:spTree>
    <p:extLst>
      <p:ext uri="{BB962C8B-B14F-4D97-AF65-F5344CB8AC3E}">
        <p14:creationId xmlns:p14="http://schemas.microsoft.com/office/powerpoint/2010/main" val="1399056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Es</a:t>
            </a:r>
            <a:r>
              <a:rPr lang="en-US" dirty="0"/>
              <a:t> </a:t>
            </a:r>
            <a:r>
              <a:rPr lang="en-US" dirty="0" err="1"/>
              <a:t>una</a:t>
            </a:r>
            <a:r>
              <a:rPr lang="en-US" dirty="0"/>
              <a:t> </a:t>
            </a:r>
            <a:r>
              <a:rPr lang="en-US" dirty="0" err="1"/>
              <a:t>realidad</a:t>
            </a:r>
            <a:endParaRPr lang="en-US" dirty="0"/>
          </a:p>
          <a:p>
            <a:r>
              <a:rPr lang="en-US" dirty="0" err="1"/>
              <a:t>Es</a:t>
            </a:r>
            <a:r>
              <a:rPr lang="en-US" dirty="0"/>
              <a:t> el future. </a:t>
            </a:r>
            <a:r>
              <a:rPr lang="en-US" dirty="0" err="1"/>
              <a:t>Representa</a:t>
            </a:r>
            <a:r>
              <a:rPr lang="en-US" dirty="0"/>
              <a:t> la</a:t>
            </a:r>
            <a:r>
              <a:rPr lang="en-US" baseline="0" dirty="0"/>
              <a:t> </a:t>
            </a:r>
            <a:r>
              <a:rPr lang="en-US" baseline="0" dirty="0" err="1"/>
              <a:t>posibilidad</a:t>
            </a:r>
            <a:r>
              <a:rPr lang="en-US" baseline="0" dirty="0"/>
              <a:t> de </a:t>
            </a:r>
            <a:r>
              <a:rPr lang="en-US" baseline="0" dirty="0" err="1"/>
              <a:t>una</a:t>
            </a:r>
            <a:r>
              <a:rPr lang="en-US" baseline="0" dirty="0"/>
              <a:t> </a:t>
            </a:r>
            <a:r>
              <a:rPr lang="en-US" baseline="0" dirty="0" err="1"/>
              <a:t>cura</a:t>
            </a:r>
            <a:r>
              <a:rPr lang="en-US" baseline="0" dirty="0"/>
              <a:t> y no solo de un </a:t>
            </a:r>
            <a:r>
              <a:rPr lang="en-US" baseline="0" dirty="0" err="1"/>
              <a:t>tratamiento</a:t>
            </a:r>
            <a:endParaRPr lang="en-US" dirty="0"/>
          </a:p>
        </p:txBody>
      </p:sp>
    </p:spTree>
    <p:extLst>
      <p:ext uri="{BB962C8B-B14F-4D97-AF65-F5344CB8AC3E}">
        <p14:creationId xmlns:p14="http://schemas.microsoft.com/office/powerpoint/2010/main" val="1912229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8479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A4C61B-9EBE-40C9-B0E4-227F473431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124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A4C61B-9EBE-40C9-B0E4-227F473431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6379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A4C61B-9EBE-40C9-B0E4-227F473431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562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557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6575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649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8607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9.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1.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9.sv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F6927-0E1F-4D81-8A26-52FFB33A67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7A6665-887F-4032-9F37-B68036BD49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3C1658-A8C4-41D3-B3D7-55096B59942F}"/>
              </a:ext>
            </a:extLst>
          </p:cNvPr>
          <p:cNvSpPr>
            <a:spLocks noGrp="1"/>
          </p:cNvSpPr>
          <p:nvPr>
            <p:ph type="dt" sz="half" idx="10"/>
          </p:nvPr>
        </p:nvSpPr>
        <p:spPr/>
        <p:txBody>
          <a:bodyPr/>
          <a:lstStyle/>
          <a:p>
            <a:fld id="{989F83CC-EECC-4FEA-A670-CC200953A644}" type="datetimeFigureOut">
              <a:rPr lang="en-US" smtClean="0"/>
              <a:t>6/15/24</a:t>
            </a:fld>
            <a:endParaRPr lang="en-US"/>
          </a:p>
        </p:txBody>
      </p:sp>
      <p:sp>
        <p:nvSpPr>
          <p:cNvPr id="5" name="Footer Placeholder 4">
            <a:extLst>
              <a:ext uri="{FF2B5EF4-FFF2-40B4-BE49-F238E27FC236}">
                <a16:creationId xmlns:a16="http://schemas.microsoft.com/office/drawing/2014/main" id="{8AB60BCD-A449-45F8-B342-AF28746004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1622D-48F6-4446-AE41-4C6CE239DC85}"/>
              </a:ext>
            </a:extLst>
          </p:cNvPr>
          <p:cNvSpPr>
            <a:spLocks noGrp="1"/>
          </p:cNvSpPr>
          <p:nvPr>
            <p:ph type="sldNum" sz="quarter" idx="12"/>
          </p:nvPr>
        </p:nvSpPr>
        <p:spPr/>
        <p:txBody>
          <a:bodyPr/>
          <a:lstStyle/>
          <a:p>
            <a:fld id="{ACCD76F4-5A3B-47F3-BE75-9BF81876B6D9}" type="slidenum">
              <a:rPr lang="en-US" smtClean="0"/>
              <a:t>‹#›</a:t>
            </a:fld>
            <a:endParaRPr lang="en-US"/>
          </a:p>
        </p:txBody>
      </p:sp>
    </p:spTree>
    <p:extLst>
      <p:ext uri="{BB962C8B-B14F-4D97-AF65-F5344CB8AC3E}">
        <p14:creationId xmlns:p14="http://schemas.microsoft.com/office/powerpoint/2010/main" val="166394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649F3-D391-4B4C-B9F9-DF21DB721F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B32036-36FB-4B1D-8E4F-C9E372C1BC2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87C1D0-C716-451D-BD8A-919E37814C3F}"/>
              </a:ext>
            </a:extLst>
          </p:cNvPr>
          <p:cNvSpPr>
            <a:spLocks noGrp="1"/>
          </p:cNvSpPr>
          <p:nvPr>
            <p:ph type="dt" sz="half" idx="10"/>
          </p:nvPr>
        </p:nvSpPr>
        <p:spPr/>
        <p:txBody>
          <a:bodyPr/>
          <a:lstStyle/>
          <a:p>
            <a:fld id="{989F83CC-EECC-4FEA-A670-CC200953A644}" type="datetimeFigureOut">
              <a:rPr lang="en-US" smtClean="0"/>
              <a:t>6/15/24</a:t>
            </a:fld>
            <a:endParaRPr lang="en-US"/>
          </a:p>
        </p:txBody>
      </p:sp>
      <p:sp>
        <p:nvSpPr>
          <p:cNvPr id="5" name="Footer Placeholder 4">
            <a:extLst>
              <a:ext uri="{FF2B5EF4-FFF2-40B4-BE49-F238E27FC236}">
                <a16:creationId xmlns:a16="http://schemas.microsoft.com/office/drawing/2014/main" id="{A65738BD-FA4A-4E11-B283-636867F4F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DCB40-49B0-4612-933D-423C4C42BE36}"/>
              </a:ext>
            </a:extLst>
          </p:cNvPr>
          <p:cNvSpPr>
            <a:spLocks noGrp="1"/>
          </p:cNvSpPr>
          <p:nvPr>
            <p:ph type="sldNum" sz="quarter" idx="12"/>
          </p:nvPr>
        </p:nvSpPr>
        <p:spPr/>
        <p:txBody>
          <a:bodyPr/>
          <a:lstStyle/>
          <a:p>
            <a:fld id="{ACCD76F4-5A3B-47F3-BE75-9BF81876B6D9}" type="slidenum">
              <a:rPr lang="en-US" smtClean="0"/>
              <a:t>‹#›</a:t>
            </a:fld>
            <a:endParaRPr lang="en-US"/>
          </a:p>
        </p:txBody>
      </p:sp>
    </p:spTree>
    <p:extLst>
      <p:ext uri="{BB962C8B-B14F-4D97-AF65-F5344CB8AC3E}">
        <p14:creationId xmlns:p14="http://schemas.microsoft.com/office/powerpoint/2010/main" val="374889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B4ED8E-0150-41C8-8BD8-6F2FA9D7A9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5E4049-CC6F-4DB3-AB94-B6653835A60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78809-A044-4FEC-850D-78B406596BDB}"/>
              </a:ext>
            </a:extLst>
          </p:cNvPr>
          <p:cNvSpPr>
            <a:spLocks noGrp="1"/>
          </p:cNvSpPr>
          <p:nvPr>
            <p:ph type="dt" sz="half" idx="10"/>
          </p:nvPr>
        </p:nvSpPr>
        <p:spPr/>
        <p:txBody>
          <a:bodyPr/>
          <a:lstStyle/>
          <a:p>
            <a:fld id="{989F83CC-EECC-4FEA-A670-CC200953A644}" type="datetimeFigureOut">
              <a:rPr lang="en-US" smtClean="0"/>
              <a:t>6/15/24</a:t>
            </a:fld>
            <a:endParaRPr lang="en-US"/>
          </a:p>
        </p:txBody>
      </p:sp>
      <p:sp>
        <p:nvSpPr>
          <p:cNvPr id="5" name="Footer Placeholder 4">
            <a:extLst>
              <a:ext uri="{FF2B5EF4-FFF2-40B4-BE49-F238E27FC236}">
                <a16:creationId xmlns:a16="http://schemas.microsoft.com/office/drawing/2014/main" id="{9D765694-EB53-4D2B-9970-F3E9DABCD6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896F64-63D1-419D-B7FD-409C50E83F92}"/>
              </a:ext>
            </a:extLst>
          </p:cNvPr>
          <p:cNvSpPr>
            <a:spLocks noGrp="1"/>
          </p:cNvSpPr>
          <p:nvPr>
            <p:ph type="sldNum" sz="quarter" idx="12"/>
          </p:nvPr>
        </p:nvSpPr>
        <p:spPr/>
        <p:txBody>
          <a:bodyPr/>
          <a:lstStyle/>
          <a:p>
            <a:fld id="{ACCD76F4-5A3B-47F3-BE75-9BF81876B6D9}" type="slidenum">
              <a:rPr lang="en-US" smtClean="0"/>
              <a:t>‹#›</a:t>
            </a:fld>
            <a:endParaRPr lang="en-US"/>
          </a:p>
        </p:txBody>
      </p:sp>
    </p:spTree>
    <p:extLst>
      <p:ext uri="{BB962C8B-B14F-4D97-AF65-F5344CB8AC3E}">
        <p14:creationId xmlns:p14="http://schemas.microsoft.com/office/powerpoint/2010/main" val="381986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otally blank">
  <p:cSld name="Totally blank">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609600" y="6231533"/>
            <a:ext cx="731600" cy="326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sp>
        <p:nvSpPr>
          <p:cNvPr id="58" name="Google Shape;58;p12"/>
          <p:cNvSpPr/>
          <p:nvPr/>
        </p:nvSpPr>
        <p:spPr>
          <a:xfrm>
            <a:off x="100" y="100"/>
            <a:ext cx="12192000" cy="6858000"/>
          </a:xfrm>
          <a:prstGeom prst="rect">
            <a:avLst/>
          </a:prstGeom>
          <a:solidFill>
            <a:srgbClr val="212539">
              <a:alpha val="646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30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with dark pictur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4314583A-B0E7-49A5-AD11-8866E6BB8A3E}"/>
              </a:ext>
            </a:extLst>
          </p:cNvPr>
          <p:cNvSpPr>
            <a:spLocks noGrp="1"/>
          </p:cNvSpPr>
          <p:nvPr>
            <p:ph type="pic" sz="quarter" idx="13"/>
          </p:nvPr>
        </p:nvSpPr>
        <p:spPr>
          <a:xfrm>
            <a:off x="1" y="0"/>
            <a:ext cx="12192000" cy="6858000"/>
          </a:xfrm>
          <a:solidFill>
            <a:schemeClr val="bg1">
              <a:lumMod val="95000"/>
            </a:schemeClr>
          </a:solidFill>
        </p:spPr>
        <p:txBody>
          <a:bodyPr anchor="b" anchorCtr="1">
            <a:noAutofit/>
          </a:bodyPr>
          <a:lstStyle/>
          <a:p>
            <a:r>
              <a:rPr lang="en-US" noProof="0"/>
              <a:t>Click icon to add picture</a:t>
            </a:r>
          </a:p>
        </p:txBody>
      </p:sp>
      <p:sp>
        <p:nvSpPr>
          <p:cNvPr id="2" name="Title 1"/>
          <p:cNvSpPr>
            <a:spLocks noGrp="1"/>
          </p:cNvSpPr>
          <p:nvPr>
            <p:ph type="ctrTitle"/>
          </p:nvPr>
        </p:nvSpPr>
        <p:spPr>
          <a:xfrm>
            <a:off x="850902" y="1384301"/>
            <a:ext cx="5477932" cy="2218267"/>
          </a:xfrm>
          <a:prstGeom prst="rect">
            <a:avLst/>
          </a:prstGeom>
        </p:spPr>
        <p:txBody>
          <a:bodyPr anchor="t" anchorCtr="0"/>
          <a:lstStyle>
            <a:lvl1pPr algn="l">
              <a:lnSpc>
                <a:spcPct val="100000"/>
              </a:lnSpc>
              <a:defRPr sz="48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850902" y="3602568"/>
            <a:ext cx="5477933" cy="1046771"/>
          </a:xfrm>
          <a:prstGeom prst="rect">
            <a:avLst/>
          </a:prstGeom>
        </p:spPr>
        <p:txBody>
          <a:bodyPr anchor="t" anchorCtr="0"/>
          <a:lstStyle>
            <a:lvl1pPr marL="0" indent="0" algn="l">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p>
        </p:txBody>
      </p:sp>
    </p:spTree>
    <p:extLst>
      <p:ext uri="{BB962C8B-B14F-4D97-AF65-F5344CB8AC3E}">
        <p14:creationId xmlns:p14="http://schemas.microsoft.com/office/powerpoint/2010/main" val="1829221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10059311" y="877033"/>
            <a:ext cx="1732400" cy="577200"/>
          </a:xfrm>
          <a:prstGeom prst="triangle">
            <a:avLst>
              <a:gd name="adj" fmla="val 32425"/>
            </a:avLst>
          </a:prstGeom>
          <a:solidFill>
            <a:srgbClr val="26324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11" name="Google Shape;11;p2"/>
          <p:cNvGrpSpPr/>
          <p:nvPr/>
        </p:nvGrpSpPr>
        <p:grpSpPr>
          <a:xfrm>
            <a:off x="0" y="-9451"/>
            <a:ext cx="11548531" cy="6867451"/>
            <a:chOff x="0" y="-7088"/>
            <a:chExt cx="8661398" cy="5150588"/>
          </a:xfrm>
        </p:grpSpPr>
        <p:sp>
          <p:nvSpPr>
            <p:cNvPr id="12" name="Google Shape;12;p2"/>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14" name="Google Shape;14;p2"/>
          <p:cNvGrpSpPr/>
          <p:nvPr/>
        </p:nvGrpSpPr>
        <p:grpSpPr>
          <a:xfrm rot="10800000" flipH="1">
            <a:off x="2" y="1454351"/>
            <a:ext cx="11796669" cy="3949300"/>
            <a:chOff x="-8178042" y="-4493254"/>
            <a:chExt cx="19483598" cy="6522736"/>
          </a:xfrm>
        </p:grpSpPr>
        <p:sp>
          <p:nvSpPr>
            <p:cNvPr id="15" name="Google Shape;15;p2"/>
            <p:cNvSpPr/>
            <p:nvPr/>
          </p:nvSpPr>
          <p:spPr>
            <a:xfrm>
              <a:off x="-8178042" y="-4493118"/>
              <a:ext cx="12968400" cy="65226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17" name="Google Shape;17;p2"/>
          <p:cNvGrpSpPr/>
          <p:nvPr/>
        </p:nvGrpSpPr>
        <p:grpSpPr>
          <a:xfrm>
            <a:off x="4902982" y="5704465"/>
            <a:ext cx="7307772" cy="577328"/>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710175"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2" name="Google Shape;22;p2"/>
          <p:cNvSpPr txBox="1">
            <a:spLocks noGrp="1"/>
          </p:cNvSpPr>
          <p:nvPr>
            <p:ph type="ctrTitle"/>
          </p:nvPr>
        </p:nvSpPr>
        <p:spPr>
          <a:xfrm>
            <a:off x="914400" y="1454333"/>
            <a:ext cx="7157200" cy="3949200"/>
          </a:xfrm>
          <a:prstGeom prst="rect">
            <a:avLst/>
          </a:prstGeom>
        </p:spPr>
        <p:txBody>
          <a:bodyPr spcFirstLastPara="1" wrap="square" lIns="91425" tIns="91425" rIns="91425" bIns="91425" anchor="ctr" anchorCtr="0"/>
          <a:lstStyle>
            <a:lvl1pPr lvl="0">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70412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3"/>
        <p:cNvGrpSpPr/>
        <p:nvPr/>
      </p:nvGrpSpPr>
      <p:grpSpPr>
        <a:xfrm>
          <a:off x="0" y="0"/>
          <a:ext cx="0" cy="0"/>
          <a:chOff x="0" y="0"/>
          <a:chExt cx="0" cy="0"/>
        </a:xfrm>
      </p:grpSpPr>
      <p:sp>
        <p:nvSpPr>
          <p:cNvPr id="24" name="Google Shape;24;p3"/>
          <p:cNvSpPr/>
          <p:nvPr/>
        </p:nvSpPr>
        <p:spPr>
          <a:xfrm>
            <a:off x="7596285" y="3514025"/>
            <a:ext cx="1185600" cy="395200"/>
          </a:xfrm>
          <a:prstGeom prst="triangle">
            <a:avLst>
              <a:gd name="adj" fmla="val 32425"/>
            </a:avLst>
          </a:prstGeom>
          <a:solidFill>
            <a:srgbClr val="26324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25" name="Google Shape;25;p3"/>
          <p:cNvGrpSpPr/>
          <p:nvPr/>
        </p:nvGrpSpPr>
        <p:grpSpPr>
          <a:xfrm>
            <a:off x="0" y="-9451"/>
            <a:ext cx="11548531" cy="6867451"/>
            <a:chOff x="0" y="-7088"/>
            <a:chExt cx="8661398" cy="5150588"/>
          </a:xfrm>
        </p:grpSpPr>
        <p:sp>
          <p:nvSpPr>
            <p:cNvPr id="26" name="Google Shape;26;p3"/>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28" name="Google Shape;28;p3"/>
          <p:cNvGrpSpPr/>
          <p:nvPr/>
        </p:nvGrpSpPr>
        <p:grpSpPr>
          <a:xfrm rot="10800000" flipH="1">
            <a:off x="-2" y="3899768"/>
            <a:ext cx="8785449" cy="2703024"/>
            <a:chOff x="-9894852" y="-4493254"/>
            <a:chExt cx="21200407" cy="6522740"/>
          </a:xfrm>
        </p:grpSpPr>
        <p:sp>
          <p:nvSpPr>
            <p:cNvPr id="29" name="Google Shape;29;p3"/>
            <p:cNvSpPr/>
            <p:nvPr/>
          </p:nvSpPr>
          <p:spPr>
            <a:xfrm>
              <a:off x="-9894852" y="-4493114"/>
              <a:ext cx="14685300" cy="65226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30" name="Google Shape;30;p3"/>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31" name="Google Shape;31;p3"/>
          <p:cNvGrpSpPr/>
          <p:nvPr/>
        </p:nvGrpSpPr>
        <p:grpSpPr>
          <a:xfrm>
            <a:off x="9262456" y="5963632"/>
            <a:ext cx="2937107" cy="894393"/>
            <a:chOff x="5575242" y="4472723"/>
            <a:chExt cx="2202830" cy="670795"/>
          </a:xfrm>
        </p:grpSpPr>
        <p:sp>
          <p:nvSpPr>
            <p:cNvPr id="32" name="Google Shape;32;p3"/>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 name="Google Shape;33;p3"/>
            <p:cNvGrpSpPr/>
            <p:nvPr/>
          </p:nvGrpSpPr>
          <p:grpSpPr>
            <a:xfrm flipH="1">
              <a:off x="5734850" y="4472723"/>
              <a:ext cx="2040837" cy="670795"/>
              <a:chOff x="1297954" y="330075"/>
              <a:chExt cx="5169293" cy="1699506"/>
            </a:xfrm>
          </p:grpSpPr>
          <p:sp>
            <p:nvSpPr>
              <p:cNvPr id="34" name="Google Shape;34;p3"/>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3"/>
            <p:cNvGrpSpPr/>
            <p:nvPr/>
          </p:nvGrpSpPr>
          <p:grpSpPr>
            <a:xfrm flipH="1">
              <a:off x="5578209" y="4646738"/>
              <a:ext cx="2199863" cy="304563"/>
              <a:chOff x="-5827153" y="330075"/>
              <a:chExt cx="12276019" cy="1699569"/>
            </a:xfrm>
          </p:grpSpPr>
          <p:sp>
            <p:nvSpPr>
              <p:cNvPr id="37" name="Google Shape;37;p3"/>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 name="Google Shape;39;p3"/>
          <p:cNvSpPr txBox="1">
            <a:spLocks noGrp="1"/>
          </p:cNvSpPr>
          <p:nvPr>
            <p:ph type="ctrTitle"/>
          </p:nvPr>
        </p:nvSpPr>
        <p:spPr>
          <a:xfrm>
            <a:off x="618033" y="3828197"/>
            <a:ext cx="5459200" cy="1546400"/>
          </a:xfrm>
          <a:prstGeom prst="rect">
            <a:avLst/>
          </a:prstGeom>
        </p:spPr>
        <p:txBody>
          <a:bodyPr spcFirstLastPara="1" wrap="square" lIns="91425" tIns="91425" rIns="91425" bIns="91425" anchor="b" anchorCtr="0"/>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0" name="Google Shape;40;p3"/>
          <p:cNvSpPr txBox="1">
            <a:spLocks noGrp="1"/>
          </p:cNvSpPr>
          <p:nvPr>
            <p:ph type="subTitle" idx="1"/>
          </p:nvPr>
        </p:nvSpPr>
        <p:spPr>
          <a:xfrm>
            <a:off x="618033" y="5300599"/>
            <a:ext cx="5459200" cy="1046400"/>
          </a:xfrm>
          <a:prstGeom prst="rect">
            <a:avLst/>
          </a:prstGeom>
        </p:spPr>
        <p:txBody>
          <a:bodyPr spcFirstLastPara="1" wrap="square" lIns="91425" tIns="91425" rIns="91425" bIns="91425" anchor="t" anchorCtr="0"/>
          <a:lstStyle>
            <a:lvl1pPr lvl="0" rtl="0">
              <a:spcBef>
                <a:spcPts val="0"/>
              </a:spcBef>
              <a:spcAft>
                <a:spcPts val="0"/>
              </a:spcAft>
              <a:buClr>
                <a:srgbClr val="FF9800"/>
              </a:buClr>
              <a:buSzPts val="2000"/>
              <a:buNone/>
              <a:defRPr sz="2667">
                <a:solidFill>
                  <a:srgbClr val="FF9800"/>
                </a:solidFill>
              </a:defRPr>
            </a:lvl1pPr>
            <a:lvl2pPr lvl="1" rtl="0">
              <a:spcBef>
                <a:spcPts val="1333"/>
              </a:spcBef>
              <a:spcAft>
                <a:spcPts val="0"/>
              </a:spcAft>
              <a:buClr>
                <a:srgbClr val="FF9800"/>
              </a:buClr>
              <a:buSzPts val="2000"/>
              <a:buNone/>
              <a:defRPr sz="2667">
                <a:solidFill>
                  <a:srgbClr val="FF9800"/>
                </a:solidFill>
              </a:defRPr>
            </a:lvl2pPr>
            <a:lvl3pPr lvl="2" rtl="0">
              <a:spcBef>
                <a:spcPts val="1333"/>
              </a:spcBef>
              <a:spcAft>
                <a:spcPts val="0"/>
              </a:spcAft>
              <a:buClr>
                <a:srgbClr val="FF9800"/>
              </a:buClr>
              <a:buSzPts val="2000"/>
              <a:buNone/>
              <a:defRPr sz="2667">
                <a:solidFill>
                  <a:srgbClr val="FF9800"/>
                </a:solidFill>
              </a:defRPr>
            </a:lvl3pPr>
            <a:lvl4pPr lvl="3" rtl="0">
              <a:spcBef>
                <a:spcPts val="1333"/>
              </a:spcBef>
              <a:spcAft>
                <a:spcPts val="0"/>
              </a:spcAft>
              <a:buClr>
                <a:srgbClr val="FF9800"/>
              </a:buClr>
              <a:buSzPts val="2000"/>
              <a:buNone/>
              <a:defRPr sz="2667">
                <a:solidFill>
                  <a:srgbClr val="FF9800"/>
                </a:solidFill>
              </a:defRPr>
            </a:lvl4pPr>
            <a:lvl5pPr lvl="4" rtl="0">
              <a:spcBef>
                <a:spcPts val="1333"/>
              </a:spcBef>
              <a:spcAft>
                <a:spcPts val="0"/>
              </a:spcAft>
              <a:buClr>
                <a:srgbClr val="FF9800"/>
              </a:buClr>
              <a:buSzPts val="2000"/>
              <a:buNone/>
              <a:defRPr sz="2667">
                <a:solidFill>
                  <a:srgbClr val="FF9800"/>
                </a:solidFill>
              </a:defRPr>
            </a:lvl5pPr>
            <a:lvl6pPr lvl="5" rtl="0">
              <a:spcBef>
                <a:spcPts val="1333"/>
              </a:spcBef>
              <a:spcAft>
                <a:spcPts val="0"/>
              </a:spcAft>
              <a:buClr>
                <a:srgbClr val="FF9800"/>
              </a:buClr>
              <a:buSzPts val="2000"/>
              <a:buNone/>
              <a:defRPr sz="2667">
                <a:solidFill>
                  <a:srgbClr val="FF9800"/>
                </a:solidFill>
              </a:defRPr>
            </a:lvl6pPr>
            <a:lvl7pPr lvl="6" rtl="0">
              <a:spcBef>
                <a:spcPts val="1333"/>
              </a:spcBef>
              <a:spcAft>
                <a:spcPts val="0"/>
              </a:spcAft>
              <a:buClr>
                <a:srgbClr val="FF9800"/>
              </a:buClr>
              <a:buSzPts val="2000"/>
              <a:buNone/>
              <a:defRPr sz="2667">
                <a:solidFill>
                  <a:srgbClr val="FF9800"/>
                </a:solidFill>
              </a:defRPr>
            </a:lvl7pPr>
            <a:lvl8pPr lvl="7" rtl="0">
              <a:spcBef>
                <a:spcPts val="1333"/>
              </a:spcBef>
              <a:spcAft>
                <a:spcPts val="0"/>
              </a:spcAft>
              <a:buClr>
                <a:srgbClr val="FF9800"/>
              </a:buClr>
              <a:buSzPts val="2000"/>
              <a:buNone/>
              <a:defRPr sz="2667">
                <a:solidFill>
                  <a:srgbClr val="FF9800"/>
                </a:solidFill>
              </a:defRPr>
            </a:lvl8pPr>
            <a:lvl9pPr lvl="8" rtl="0">
              <a:spcBef>
                <a:spcPts val="1333"/>
              </a:spcBef>
              <a:spcAft>
                <a:spcPts val="1333"/>
              </a:spcAft>
              <a:buClr>
                <a:srgbClr val="FF9800"/>
              </a:buClr>
              <a:buSzPts val="2000"/>
              <a:buNone/>
              <a:defRPr sz="2667">
                <a:solidFill>
                  <a:srgbClr val="FF9800"/>
                </a:solidFill>
              </a:defRPr>
            </a:lvl9pPr>
          </a:lstStyle>
          <a:p>
            <a:endParaRPr/>
          </a:p>
        </p:txBody>
      </p:sp>
      <p:sp>
        <p:nvSpPr>
          <p:cNvPr id="41" name="Google Shape;41;p3"/>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089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1"/>
        <p:cNvGrpSpPr/>
        <p:nvPr/>
      </p:nvGrpSpPr>
      <p:grpSpPr>
        <a:xfrm>
          <a:off x="0" y="0"/>
          <a:ext cx="0" cy="0"/>
          <a:chOff x="0" y="0"/>
          <a:chExt cx="0" cy="0"/>
        </a:xfrm>
      </p:grpSpPr>
      <p:grpSp>
        <p:nvGrpSpPr>
          <p:cNvPr id="62" name="Google Shape;62;p5"/>
          <p:cNvGrpSpPr/>
          <p:nvPr/>
        </p:nvGrpSpPr>
        <p:grpSpPr>
          <a:xfrm>
            <a:off x="-6" y="54"/>
            <a:ext cx="9429907" cy="1769753"/>
            <a:chOff x="-4" y="40"/>
            <a:chExt cx="7072430" cy="1327315"/>
          </a:xfrm>
        </p:grpSpPr>
        <p:sp>
          <p:nvSpPr>
            <p:cNvPr id="63" name="Google Shape;63;p5"/>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64" name="Google Shape;64;p5"/>
            <p:cNvGrpSpPr/>
            <p:nvPr/>
          </p:nvGrpSpPr>
          <p:grpSpPr>
            <a:xfrm rot="10800000" flipH="1">
              <a:off x="3" y="40"/>
              <a:ext cx="6756168" cy="1327315"/>
              <a:chOff x="-2168138" y="330075"/>
              <a:chExt cx="8650663" cy="1699506"/>
            </a:xfrm>
          </p:grpSpPr>
          <p:sp>
            <p:nvSpPr>
              <p:cNvPr id="65" name="Google Shape;65;p5"/>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66" name="Google Shape;66;p5"/>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67" name="Google Shape;67;p5"/>
            <p:cNvGrpSpPr/>
            <p:nvPr/>
          </p:nvGrpSpPr>
          <p:grpSpPr>
            <a:xfrm rot="10800000" flipH="1">
              <a:off x="-4" y="381007"/>
              <a:ext cx="7072430" cy="771744"/>
              <a:chOff x="-9092084" y="330075"/>
              <a:chExt cx="15574609" cy="1699501"/>
            </a:xfrm>
          </p:grpSpPr>
          <p:sp>
            <p:nvSpPr>
              <p:cNvPr id="68" name="Google Shape;68;p5"/>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69" name="Google Shape;69;p5"/>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grpSp>
        <p:nvGrpSpPr>
          <p:cNvPr id="70" name="Google Shape;70;p5"/>
          <p:cNvGrpSpPr/>
          <p:nvPr/>
        </p:nvGrpSpPr>
        <p:grpSpPr>
          <a:xfrm>
            <a:off x="9262456" y="5963632"/>
            <a:ext cx="2937107" cy="894393"/>
            <a:chOff x="5575242" y="4472723"/>
            <a:chExt cx="2202830" cy="670795"/>
          </a:xfrm>
        </p:grpSpPr>
        <p:sp>
          <p:nvSpPr>
            <p:cNvPr id="71" name="Google Shape;71;p5"/>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 name="Google Shape;72;p5"/>
            <p:cNvGrpSpPr/>
            <p:nvPr/>
          </p:nvGrpSpPr>
          <p:grpSpPr>
            <a:xfrm flipH="1">
              <a:off x="5734850" y="4472723"/>
              <a:ext cx="2040837" cy="670795"/>
              <a:chOff x="1297954" y="330075"/>
              <a:chExt cx="5169293" cy="1699506"/>
            </a:xfrm>
          </p:grpSpPr>
          <p:sp>
            <p:nvSpPr>
              <p:cNvPr id="73" name="Google Shape;73;p5"/>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5"/>
            <p:cNvGrpSpPr/>
            <p:nvPr/>
          </p:nvGrpSpPr>
          <p:grpSpPr>
            <a:xfrm flipH="1">
              <a:off x="5578209" y="4646738"/>
              <a:ext cx="2199863" cy="304563"/>
              <a:chOff x="-5827153" y="330075"/>
              <a:chExt cx="12276019" cy="1699569"/>
            </a:xfrm>
          </p:grpSpPr>
          <p:sp>
            <p:nvSpPr>
              <p:cNvPr id="76" name="Google Shape;76;p5"/>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8" name="Google Shape;78;p5"/>
          <p:cNvSpPr txBox="1">
            <a:spLocks noGrp="1"/>
          </p:cNvSpPr>
          <p:nvPr>
            <p:ph type="title"/>
          </p:nvPr>
        </p:nvSpPr>
        <p:spPr>
          <a:xfrm>
            <a:off x="1085700" y="523433"/>
            <a:ext cx="7323200" cy="10216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Google Shape;79;p5"/>
          <p:cNvSpPr txBox="1">
            <a:spLocks noGrp="1"/>
          </p:cNvSpPr>
          <p:nvPr>
            <p:ph type="body" idx="1"/>
          </p:nvPr>
        </p:nvSpPr>
        <p:spPr>
          <a:xfrm>
            <a:off x="1085700" y="1769800"/>
            <a:ext cx="8176800" cy="4194000"/>
          </a:xfrm>
          <a:prstGeom prst="rect">
            <a:avLst/>
          </a:prstGeom>
        </p:spPr>
        <p:txBody>
          <a:bodyPr spcFirstLastPara="1" wrap="square" lIns="91425" tIns="91425" rIns="91425" bIns="91425" anchor="ctr" anchorCtr="0"/>
          <a:lstStyle>
            <a:lvl1pPr marL="609585" lvl="0" indent="-507987">
              <a:spcBef>
                <a:spcPts val="800"/>
              </a:spcBef>
              <a:spcAft>
                <a:spcPts val="0"/>
              </a:spcAft>
              <a:buSzPts val="2400"/>
              <a:buChar char="▰"/>
              <a:defRPr/>
            </a:lvl1pPr>
            <a:lvl2pPr marL="1219170" lvl="1" indent="-507987">
              <a:spcBef>
                <a:spcPts val="1333"/>
              </a:spcBef>
              <a:spcAft>
                <a:spcPts val="0"/>
              </a:spcAft>
              <a:buSzPts val="2400"/>
              <a:buChar char="▻"/>
              <a:defRPr/>
            </a:lvl2pPr>
            <a:lvl3pPr marL="1828754" lvl="2" indent="-507987">
              <a:spcBef>
                <a:spcPts val="1333"/>
              </a:spcBef>
              <a:spcAft>
                <a:spcPts val="0"/>
              </a:spcAft>
              <a:buSzPts val="2400"/>
              <a:buChar char="▻"/>
              <a:defRPr/>
            </a:lvl3pPr>
            <a:lvl4pPr marL="2438339" lvl="3" indent="-507987">
              <a:spcBef>
                <a:spcPts val="1333"/>
              </a:spcBef>
              <a:spcAft>
                <a:spcPts val="0"/>
              </a:spcAft>
              <a:buSzPts val="2400"/>
              <a:buChar char="▻"/>
              <a:defRPr/>
            </a:lvl4pPr>
            <a:lvl5pPr marL="3047924" lvl="4" indent="-507987">
              <a:spcBef>
                <a:spcPts val="1333"/>
              </a:spcBef>
              <a:spcAft>
                <a:spcPts val="0"/>
              </a:spcAft>
              <a:buSzPts val="2400"/>
              <a:buChar char="▻"/>
              <a:defRPr/>
            </a:lvl5pPr>
            <a:lvl6pPr marL="3657509" lvl="5" indent="-507987">
              <a:spcBef>
                <a:spcPts val="1333"/>
              </a:spcBef>
              <a:spcAft>
                <a:spcPts val="0"/>
              </a:spcAft>
              <a:buSzPts val="2400"/>
              <a:buChar char="▻"/>
              <a:defRPr/>
            </a:lvl6pPr>
            <a:lvl7pPr marL="4267093" lvl="6" indent="-507987">
              <a:spcBef>
                <a:spcPts val="1333"/>
              </a:spcBef>
              <a:spcAft>
                <a:spcPts val="0"/>
              </a:spcAft>
              <a:buSzPts val="2400"/>
              <a:buChar char="▻"/>
              <a:defRPr/>
            </a:lvl7pPr>
            <a:lvl8pPr marL="4876678" lvl="7" indent="-507987">
              <a:spcBef>
                <a:spcPts val="1333"/>
              </a:spcBef>
              <a:spcAft>
                <a:spcPts val="0"/>
              </a:spcAft>
              <a:buSzPts val="2400"/>
              <a:buChar char="▻"/>
              <a:defRPr/>
            </a:lvl8pPr>
            <a:lvl9pPr marL="5486263" lvl="8" indent="-507987">
              <a:spcBef>
                <a:spcPts val="1333"/>
              </a:spcBef>
              <a:spcAft>
                <a:spcPts val="1333"/>
              </a:spcAft>
              <a:buSzPts val="2400"/>
              <a:buChar char="▻"/>
              <a:defRPr/>
            </a:lvl9pPr>
          </a:lstStyle>
          <a:p>
            <a:endParaRPr/>
          </a:p>
        </p:txBody>
      </p:sp>
      <p:sp>
        <p:nvSpPr>
          <p:cNvPr id="80" name="Google Shape;80;p5"/>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989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grpSp>
        <p:nvGrpSpPr>
          <p:cNvPr id="125" name="Google Shape;125;p8"/>
          <p:cNvGrpSpPr/>
          <p:nvPr/>
        </p:nvGrpSpPr>
        <p:grpSpPr>
          <a:xfrm>
            <a:off x="-6" y="54"/>
            <a:ext cx="9429907" cy="1769753"/>
            <a:chOff x="-4" y="40"/>
            <a:chExt cx="7072430" cy="1327315"/>
          </a:xfrm>
        </p:grpSpPr>
        <p:sp>
          <p:nvSpPr>
            <p:cNvPr id="126" name="Google Shape;126;p8"/>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nvGrpSpPr>
            <p:cNvPr id="127" name="Google Shape;127;p8"/>
            <p:cNvGrpSpPr/>
            <p:nvPr/>
          </p:nvGrpSpPr>
          <p:grpSpPr>
            <a:xfrm rot="10800000" flipH="1">
              <a:off x="3" y="40"/>
              <a:ext cx="6756168" cy="1327315"/>
              <a:chOff x="-2168138" y="330075"/>
              <a:chExt cx="8650663" cy="1699506"/>
            </a:xfrm>
          </p:grpSpPr>
          <p:sp>
            <p:nvSpPr>
              <p:cNvPr id="128" name="Google Shape;128;p8"/>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129" name="Google Shape;129;p8"/>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nvGrpSpPr>
            <p:cNvPr id="130" name="Google Shape;130;p8"/>
            <p:cNvGrpSpPr/>
            <p:nvPr/>
          </p:nvGrpSpPr>
          <p:grpSpPr>
            <a:xfrm rot="10800000" flipH="1">
              <a:off x="-4" y="381007"/>
              <a:ext cx="7072430" cy="771744"/>
              <a:chOff x="-9092084" y="330075"/>
              <a:chExt cx="15574609" cy="1699501"/>
            </a:xfrm>
          </p:grpSpPr>
          <p:sp>
            <p:nvSpPr>
              <p:cNvPr id="131" name="Google Shape;131;p8"/>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sp>
            <p:nvSpPr>
              <p:cNvPr id="132" name="Google Shape;132;p8"/>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Arvo"/>
                  <a:ea typeface="Arvo"/>
                  <a:cs typeface="Arvo"/>
                  <a:sym typeface="Arvo"/>
                </a:endParaRPr>
              </a:p>
            </p:txBody>
          </p:sp>
        </p:grpSp>
      </p:grpSp>
      <p:grpSp>
        <p:nvGrpSpPr>
          <p:cNvPr id="133" name="Google Shape;133;p8"/>
          <p:cNvGrpSpPr/>
          <p:nvPr/>
        </p:nvGrpSpPr>
        <p:grpSpPr>
          <a:xfrm>
            <a:off x="9262456" y="5963632"/>
            <a:ext cx="2937107" cy="894393"/>
            <a:chOff x="5575242" y="4472723"/>
            <a:chExt cx="2202830" cy="670795"/>
          </a:xfrm>
        </p:grpSpPr>
        <p:sp>
          <p:nvSpPr>
            <p:cNvPr id="134" name="Google Shape;134;p8"/>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 name="Google Shape;135;p8"/>
            <p:cNvGrpSpPr/>
            <p:nvPr/>
          </p:nvGrpSpPr>
          <p:grpSpPr>
            <a:xfrm flipH="1">
              <a:off x="5734850" y="4472723"/>
              <a:ext cx="2040837" cy="670795"/>
              <a:chOff x="1297954" y="330075"/>
              <a:chExt cx="5169293" cy="1699506"/>
            </a:xfrm>
          </p:grpSpPr>
          <p:sp>
            <p:nvSpPr>
              <p:cNvPr id="136" name="Google Shape;136;p8"/>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8"/>
            <p:cNvGrpSpPr/>
            <p:nvPr/>
          </p:nvGrpSpPr>
          <p:grpSpPr>
            <a:xfrm flipH="1">
              <a:off x="5578209" y="4646738"/>
              <a:ext cx="2199863" cy="304563"/>
              <a:chOff x="-5827153" y="330075"/>
              <a:chExt cx="12276019" cy="1699569"/>
            </a:xfrm>
          </p:grpSpPr>
          <p:sp>
            <p:nvSpPr>
              <p:cNvPr id="139" name="Google Shape;139;p8"/>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8"/>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1" name="Google Shape;141;p8"/>
          <p:cNvSpPr txBox="1">
            <a:spLocks noGrp="1"/>
          </p:cNvSpPr>
          <p:nvPr>
            <p:ph type="title"/>
          </p:nvPr>
        </p:nvSpPr>
        <p:spPr>
          <a:xfrm>
            <a:off x="1085700" y="523433"/>
            <a:ext cx="7011200" cy="1021600"/>
          </a:xfrm>
          <a:prstGeom prst="rect">
            <a:avLst/>
          </a:prstGeom>
        </p:spPr>
        <p:txBody>
          <a:bodyPr spcFirstLastPara="1" wrap="square" lIns="91425" tIns="91425" rIns="91425" bIns="91425" anchor="ctr"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42" name="Google Shape;142;p8"/>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2137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sp>
        <p:nvSpPr>
          <p:cNvPr id="163" name="Google Shape;163;p10"/>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64" name="Google Shape;164;p10"/>
          <p:cNvGrpSpPr/>
          <p:nvPr/>
        </p:nvGrpSpPr>
        <p:grpSpPr>
          <a:xfrm>
            <a:off x="9262456" y="5963632"/>
            <a:ext cx="2937107" cy="894393"/>
            <a:chOff x="5575242" y="4472723"/>
            <a:chExt cx="2202830" cy="670795"/>
          </a:xfrm>
        </p:grpSpPr>
        <p:sp>
          <p:nvSpPr>
            <p:cNvPr id="165" name="Google Shape;165;p10"/>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6" name="Google Shape;166;p10"/>
            <p:cNvGrpSpPr/>
            <p:nvPr/>
          </p:nvGrpSpPr>
          <p:grpSpPr>
            <a:xfrm flipH="1">
              <a:off x="5734850" y="4472723"/>
              <a:ext cx="2040837" cy="670795"/>
              <a:chOff x="1297954" y="330075"/>
              <a:chExt cx="5169293" cy="1699506"/>
            </a:xfrm>
          </p:grpSpPr>
          <p:sp>
            <p:nvSpPr>
              <p:cNvPr id="167" name="Google Shape;167;p10"/>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10"/>
            <p:cNvGrpSpPr/>
            <p:nvPr/>
          </p:nvGrpSpPr>
          <p:grpSpPr>
            <a:xfrm flipH="1">
              <a:off x="5578209" y="4646738"/>
              <a:ext cx="2199863" cy="304563"/>
              <a:chOff x="-5827153" y="330075"/>
              <a:chExt cx="12276019" cy="1699569"/>
            </a:xfrm>
          </p:grpSpPr>
          <p:sp>
            <p:nvSpPr>
              <p:cNvPr id="170" name="Google Shape;170;p10"/>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0"/>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72" name="Google Shape;172;p10"/>
          <p:cNvGrpSpPr/>
          <p:nvPr/>
        </p:nvGrpSpPr>
        <p:grpSpPr>
          <a:xfrm rot="10800000">
            <a:off x="-11" y="-2"/>
            <a:ext cx="2937107" cy="894393"/>
            <a:chOff x="5575242" y="4472723"/>
            <a:chExt cx="2202830" cy="670795"/>
          </a:xfrm>
        </p:grpSpPr>
        <p:sp>
          <p:nvSpPr>
            <p:cNvPr id="173" name="Google Shape;173;p10"/>
            <p:cNvSpPr/>
            <p:nvPr/>
          </p:nvSpPr>
          <p:spPr>
            <a:xfrm rot="10800000">
              <a:off x="5575242" y="4948334"/>
              <a:ext cx="394200" cy="1314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4" name="Google Shape;174;p10"/>
            <p:cNvGrpSpPr/>
            <p:nvPr/>
          </p:nvGrpSpPr>
          <p:grpSpPr>
            <a:xfrm flipH="1">
              <a:off x="5734850" y="4472723"/>
              <a:ext cx="2040837" cy="670795"/>
              <a:chOff x="1297954" y="330075"/>
              <a:chExt cx="5169293" cy="1699506"/>
            </a:xfrm>
          </p:grpSpPr>
          <p:sp>
            <p:nvSpPr>
              <p:cNvPr id="175" name="Google Shape;175;p10"/>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0"/>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 name="Google Shape;177;p10"/>
            <p:cNvGrpSpPr/>
            <p:nvPr/>
          </p:nvGrpSpPr>
          <p:grpSpPr>
            <a:xfrm flipH="1">
              <a:off x="5578209" y="4646738"/>
              <a:ext cx="2199863" cy="304563"/>
              <a:chOff x="-5827153" y="330075"/>
              <a:chExt cx="12276019" cy="1699569"/>
            </a:xfrm>
          </p:grpSpPr>
          <p:sp>
            <p:nvSpPr>
              <p:cNvPr id="178" name="Google Shape;178;p10"/>
              <p:cNvSpPr/>
              <p:nvPr/>
            </p:nvSpPr>
            <p:spPr>
              <a:xfrm>
                <a:off x="-5827153" y="330144"/>
                <a:ext cx="1061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0"/>
              <p:cNvSpPr/>
              <p:nvPr/>
            </p:nvSpPr>
            <p:spPr>
              <a:xfrm>
                <a:off x="4749366"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7121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E530E-EA1D-B043-9DD3-8FA130E9D2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782A20-9720-974C-BCFC-BAD78A357D2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16A861-0B9E-2645-BAA9-CEA39CBE98FA}"/>
              </a:ext>
            </a:extLst>
          </p:cNvPr>
          <p:cNvSpPr>
            <a:spLocks noGrp="1"/>
          </p:cNvSpPr>
          <p:nvPr>
            <p:ph type="dt" sz="half" idx="10"/>
          </p:nvPr>
        </p:nvSpPr>
        <p:spPr/>
        <p:txBody>
          <a:bodyPr/>
          <a:lstStyle/>
          <a:p>
            <a:fld id="{32EBFB4D-B4AB-AA40-A938-D7CF64766D2B}" type="datetimeFigureOut">
              <a:rPr lang="en-US" smtClean="0"/>
              <a:t>6/15/24</a:t>
            </a:fld>
            <a:endParaRPr lang="en-US"/>
          </a:p>
        </p:txBody>
      </p:sp>
      <p:sp>
        <p:nvSpPr>
          <p:cNvPr id="5" name="Footer Placeholder 4">
            <a:extLst>
              <a:ext uri="{FF2B5EF4-FFF2-40B4-BE49-F238E27FC236}">
                <a16:creationId xmlns:a16="http://schemas.microsoft.com/office/drawing/2014/main" id="{0AB69B20-07C4-1247-809E-8B49073382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EFA88A-7252-3447-9686-3E23F5A0A25F}"/>
              </a:ext>
            </a:extLst>
          </p:cNvPr>
          <p:cNvSpPr>
            <a:spLocks noGrp="1"/>
          </p:cNvSpPr>
          <p:nvPr>
            <p:ph type="sldNum" sz="quarter" idx="12"/>
          </p:nvPr>
        </p:nvSpPr>
        <p:spPr/>
        <p:txBody>
          <a:bodyPr/>
          <a:lstStyle/>
          <a:p>
            <a:fld id="{25D1CDB9-BDE4-4740-BB07-3DF1E2B5646F}" type="slidenum">
              <a:rPr lang="en-US" smtClean="0"/>
              <a:t>‹#›</a:t>
            </a:fld>
            <a:endParaRPr lang="en-US"/>
          </a:p>
        </p:txBody>
      </p:sp>
    </p:spTree>
    <p:extLst>
      <p:ext uri="{BB962C8B-B14F-4D97-AF65-F5344CB8AC3E}">
        <p14:creationId xmlns:p14="http://schemas.microsoft.com/office/powerpoint/2010/main" val="303216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63AB-FFC7-4F93-9F2E-DDF1364CD3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28E2A8-DC6B-4455-ACB5-E588575809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20DF87-D2C5-4354-A070-7AB97249C04C}"/>
              </a:ext>
            </a:extLst>
          </p:cNvPr>
          <p:cNvSpPr>
            <a:spLocks noGrp="1"/>
          </p:cNvSpPr>
          <p:nvPr>
            <p:ph type="dt" sz="half" idx="10"/>
          </p:nvPr>
        </p:nvSpPr>
        <p:spPr/>
        <p:txBody>
          <a:bodyPr/>
          <a:lstStyle/>
          <a:p>
            <a:fld id="{989F83CC-EECC-4FEA-A670-CC200953A644}" type="datetimeFigureOut">
              <a:rPr lang="en-US" smtClean="0"/>
              <a:t>6/15/24</a:t>
            </a:fld>
            <a:endParaRPr lang="en-US"/>
          </a:p>
        </p:txBody>
      </p:sp>
      <p:sp>
        <p:nvSpPr>
          <p:cNvPr id="5" name="Footer Placeholder 4">
            <a:extLst>
              <a:ext uri="{FF2B5EF4-FFF2-40B4-BE49-F238E27FC236}">
                <a16:creationId xmlns:a16="http://schemas.microsoft.com/office/drawing/2014/main" id="{4ACD4803-5A33-432D-B50F-1E17693DC3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63FC96-B0C0-4E1E-A48C-4FD32F2D023B}"/>
              </a:ext>
            </a:extLst>
          </p:cNvPr>
          <p:cNvSpPr>
            <a:spLocks noGrp="1"/>
          </p:cNvSpPr>
          <p:nvPr>
            <p:ph type="sldNum" sz="quarter" idx="12"/>
          </p:nvPr>
        </p:nvSpPr>
        <p:spPr/>
        <p:txBody>
          <a:bodyPr/>
          <a:lstStyle/>
          <a:p>
            <a:fld id="{ACCD76F4-5A3B-47F3-BE75-9BF81876B6D9}" type="slidenum">
              <a:rPr lang="en-US" smtClean="0"/>
              <a:t>‹#›</a:t>
            </a:fld>
            <a:endParaRPr lang="en-US"/>
          </a:p>
        </p:txBody>
      </p:sp>
    </p:spTree>
    <p:extLst>
      <p:ext uri="{BB962C8B-B14F-4D97-AF65-F5344CB8AC3E}">
        <p14:creationId xmlns:p14="http://schemas.microsoft.com/office/powerpoint/2010/main" val="115165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rgbClr val="1D1D1B"/>
        </a:solidFill>
        <a:effectLst/>
      </p:bgPr>
    </p:bg>
    <p:spTree>
      <p:nvGrpSpPr>
        <p:cNvPr id="1" name="Shape 3506"/>
        <p:cNvGrpSpPr/>
        <p:nvPr/>
      </p:nvGrpSpPr>
      <p:grpSpPr>
        <a:xfrm>
          <a:off x="0" y="0"/>
          <a:ext cx="0" cy="0"/>
          <a:chOff x="0" y="0"/>
          <a:chExt cx="0" cy="0"/>
        </a:xfrm>
      </p:grpSpPr>
      <p:grpSp>
        <p:nvGrpSpPr>
          <p:cNvPr id="3507" name="Google Shape;3507;p12"/>
          <p:cNvGrpSpPr/>
          <p:nvPr/>
        </p:nvGrpSpPr>
        <p:grpSpPr>
          <a:xfrm>
            <a:off x="10438143" y="38264"/>
            <a:ext cx="1715872" cy="6781736"/>
            <a:chOff x="6367294" y="28698"/>
            <a:chExt cx="1286904" cy="5086302"/>
          </a:xfrm>
        </p:grpSpPr>
        <p:sp>
          <p:nvSpPr>
            <p:cNvPr id="3508" name="Google Shape;3508;p12"/>
            <p:cNvSpPr/>
            <p:nvPr/>
          </p:nvSpPr>
          <p:spPr>
            <a:xfrm rot="10800000">
              <a:off x="7536331" y="613204"/>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09" name="Google Shape;3509;p12"/>
            <p:cNvSpPr/>
            <p:nvPr/>
          </p:nvSpPr>
          <p:spPr>
            <a:xfrm rot="10800000">
              <a:off x="7244066" y="2659036"/>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10" name="Google Shape;3510;p12"/>
            <p:cNvSpPr/>
            <p:nvPr/>
          </p:nvSpPr>
          <p:spPr>
            <a:xfrm rot="10800000">
              <a:off x="7244066" y="174818"/>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11" name="Google Shape;3511;p12"/>
            <p:cNvSpPr/>
            <p:nvPr/>
          </p:nvSpPr>
          <p:spPr>
            <a:xfrm rot="10800000">
              <a:off x="6659535" y="4266482"/>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12" name="Google Shape;3512;p12"/>
            <p:cNvSpPr/>
            <p:nvPr/>
          </p:nvSpPr>
          <p:spPr>
            <a:xfrm rot="10800000">
              <a:off x="7536331" y="4704867"/>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13" name="Google Shape;3513;p12"/>
            <p:cNvSpPr/>
            <p:nvPr/>
          </p:nvSpPr>
          <p:spPr>
            <a:xfrm rot="10800000">
              <a:off x="7536331" y="4558747"/>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14" name="Google Shape;3514;p12"/>
            <p:cNvSpPr/>
            <p:nvPr/>
          </p:nvSpPr>
          <p:spPr>
            <a:xfrm rot="10800000">
              <a:off x="7536331" y="4266482"/>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15" name="Google Shape;3515;p12"/>
            <p:cNvSpPr/>
            <p:nvPr/>
          </p:nvSpPr>
          <p:spPr>
            <a:xfrm rot="10800000">
              <a:off x="7536331" y="3974217"/>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16" name="Google Shape;3516;p12"/>
            <p:cNvSpPr/>
            <p:nvPr/>
          </p:nvSpPr>
          <p:spPr>
            <a:xfrm rot="10800000">
              <a:off x="7536331" y="3828096"/>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17" name="Google Shape;3517;p12"/>
            <p:cNvSpPr/>
            <p:nvPr/>
          </p:nvSpPr>
          <p:spPr>
            <a:xfrm rot="10800000">
              <a:off x="7536331" y="3681951"/>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18" name="Google Shape;3518;p12"/>
            <p:cNvSpPr/>
            <p:nvPr/>
          </p:nvSpPr>
          <p:spPr>
            <a:xfrm rot="10800000">
              <a:off x="7536331" y="3535831"/>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19" name="Google Shape;3519;p12"/>
            <p:cNvSpPr/>
            <p:nvPr/>
          </p:nvSpPr>
          <p:spPr>
            <a:xfrm rot="10800000">
              <a:off x="7536331" y="3097445"/>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20" name="Google Shape;3520;p12"/>
            <p:cNvSpPr/>
            <p:nvPr/>
          </p:nvSpPr>
          <p:spPr>
            <a:xfrm rot="10800000">
              <a:off x="7536331" y="2951301"/>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21" name="Google Shape;3521;p12"/>
            <p:cNvSpPr/>
            <p:nvPr/>
          </p:nvSpPr>
          <p:spPr>
            <a:xfrm rot="10800000">
              <a:off x="7536331" y="2805180"/>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22" name="Google Shape;3522;p12"/>
            <p:cNvSpPr/>
            <p:nvPr/>
          </p:nvSpPr>
          <p:spPr>
            <a:xfrm rot="10800000">
              <a:off x="7536331" y="2659036"/>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23" name="Google Shape;3523;p12"/>
            <p:cNvSpPr/>
            <p:nvPr/>
          </p:nvSpPr>
          <p:spPr>
            <a:xfrm rot="10800000">
              <a:off x="7536331" y="2512915"/>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24" name="Google Shape;3524;p12"/>
            <p:cNvSpPr/>
            <p:nvPr/>
          </p:nvSpPr>
          <p:spPr>
            <a:xfrm rot="10800000">
              <a:off x="7536331" y="2366770"/>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25" name="Google Shape;3525;p12"/>
            <p:cNvSpPr/>
            <p:nvPr/>
          </p:nvSpPr>
          <p:spPr>
            <a:xfrm rot="10800000">
              <a:off x="7536331" y="2220650"/>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26" name="Google Shape;3526;p12"/>
            <p:cNvSpPr/>
            <p:nvPr/>
          </p:nvSpPr>
          <p:spPr>
            <a:xfrm rot="10800000">
              <a:off x="7536331" y="2074529"/>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27" name="Google Shape;3527;p12"/>
            <p:cNvSpPr/>
            <p:nvPr/>
          </p:nvSpPr>
          <p:spPr>
            <a:xfrm rot="10800000">
              <a:off x="7536331" y="1928385"/>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28" name="Google Shape;3528;p12"/>
            <p:cNvSpPr/>
            <p:nvPr/>
          </p:nvSpPr>
          <p:spPr>
            <a:xfrm rot="10800000">
              <a:off x="7536331" y="1782264"/>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29" name="Google Shape;3529;p12"/>
            <p:cNvSpPr/>
            <p:nvPr/>
          </p:nvSpPr>
          <p:spPr>
            <a:xfrm rot="10800000">
              <a:off x="7536331" y="1489999"/>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30" name="Google Shape;3530;p12"/>
            <p:cNvSpPr/>
            <p:nvPr/>
          </p:nvSpPr>
          <p:spPr>
            <a:xfrm rot="10800000">
              <a:off x="7536331" y="1197734"/>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31" name="Google Shape;3531;p12"/>
            <p:cNvSpPr/>
            <p:nvPr/>
          </p:nvSpPr>
          <p:spPr>
            <a:xfrm rot="10800000">
              <a:off x="7536331" y="1051613"/>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32" name="Google Shape;3532;p12"/>
            <p:cNvSpPr/>
            <p:nvPr/>
          </p:nvSpPr>
          <p:spPr>
            <a:xfrm rot="10800000">
              <a:off x="7536331" y="905469"/>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33" name="Google Shape;3533;p12"/>
            <p:cNvSpPr/>
            <p:nvPr/>
          </p:nvSpPr>
          <p:spPr>
            <a:xfrm rot="10800000">
              <a:off x="7536331" y="759348"/>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34" name="Google Shape;3534;p12"/>
            <p:cNvSpPr/>
            <p:nvPr/>
          </p:nvSpPr>
          <p:spPr>
            <a:xfrm rot="10800000">
              <a:off x="7536331" y="467083"/>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35" name="Google Shape;3535;p12"/>
            <p:cNvSpPr/>
            <p:nvPr/>
          </p:nvSpPr>
          <p:spPr>
            <a:xfrm rot="10800000">
              <a:off x="7536331" y="320938"/>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36" name="Google Shape;3536;p12"/>
            <p:cNvSpPr/>
            <p:nvPr/>
          </p:nvSpPr>
          <p:spPr>
            <a:xfrm rot="10800000">
              <a:off x="7536331" y="174818"/>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37" name="Google Shape;3537;p12"/>
            <p:cNvSpPr/>
            <p:nvPr/>
          </p:nvSpPr>
          <p:spPr>
            <a:xfrm rot="10800000">
              <a:off x="7536331" y="28698"/>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38" name="Google Shape;3538;p12"/>
            <p:cNvSpPr/>
            <p:nvPr/>
          </p:nvSpPr>
          <p:spPr>
            <a:xfrm rot="10800000">
              <a:off x="7390210" y="4851012"/>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39" name="Google Shape;3539;p12"/>
            <p:cNvSpPr/>
            <p:nvPr/>
          </p:nvSpPr>
          <p:spPr>
            <a:xfrm rot="10800000">
              <a:off x="7390210" y="4558747"/>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40" name="Google Shape;3540;p12"/>
            <p:cNvSpPr/>
            <p:nvPr/>
          </p:nvSpPr>
          <p:spPr>
            <a:xfrm rot="10800000">
              <a:off x="7390210" y="4412627"/>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41" name="Google Shape;3541;p12"/>
            <p:cNvSpPr/>
            <p:nvPr/>
          </p:nvSpPr>
          <p:spPr>
            <a:xfrm rot="10800000">
              <a:off x="7390210" y="4266482"/>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42" name="Google Shape;3542;p12"/>
            <p:cNvSpPr/>
            <p:nvPr/>
          </p:nvSpPr>
          <p:spPr>
            <a:xfrm rot="10800000">
              <a:off x="7390210" y="4120361"/>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43" name="Google Shape;3543;p12"/>
            <p:cNvSpPr/>
            <p:nvPr/>
          </p:nvSpPr>
          <p:spPr>
            <a:xfrm rot="10800000">
              <a:off x="7390210" y="3828096"/>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44" name="Google Shape;3544;p12"/>
            <p:cNvSpPr/>
            <p:nvPr/>
          </p:nvSpPr>
          <p:spPr>
            <a:xfrm rot="10800000">
              <a:off x="7390210" y="3535831"/>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45" name="Google Shape;3545;p12"/>
            <p:cNvSpPr/>
            <p:nvPr/>
          </p:nvSpPr>
          <p:spPr>
            <a:xfrm rot="10800000">
              <a:off x="7390210" y="3389711"/>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46" name="Google Shape;3546;p12"/>
            <p:cNvSpPr/>
            <p:nvPr/>
          </p:nvSpPr>
          <p:spPr>
            <a:xfrm rot="10800000">
              <a:off x="7390210" y="3243566"/>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47" name="Google Shape;3547;p12"/>
            <p:cNvSpPr/>
            <p:nvPr/>
          </p:nvSpPr>
          <p:spPr>
            <a:xfrm rot="10800000">
              <a:off x="7390210" y="2951301"/>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48" name="Google Shape;3548;p12"/>
            <p:cNvSpPr/>
            <p:nvPr/>
          </p:nvSpPr>
          <p:spPr>
            <a:xfrm rot="10800000">
              <a:off x="7390210" y="2805180"/>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49" name="Google Shape;3549;p12"/>
            <p:cNvSpPr/>
            <p:nvPr/>
          </p:nvSpPr>
          <p:spPr>
            <a:xfrm rot="10800000">
              <a:off x="7390210" y="2659036"/>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50" name="Google Shape;3550;p12"/>
            <p:cNvSpPr/>
            <p:nvPr/>
          </p:nvSpPr>
          <p:spPr>
            <a:xfrm rot="10800000">
              <a:off x="7390210" y="2512915"/>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51" name="Google Shape;3551;p12"/>
            <p:cNvSpPr/>
            <p:nvPr/>
          </p:nvSpPr>
          <p:spPr>
            <a:xfrm rot="10800000">
              <a:off x="7390210" y="2366770"/>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52" name="Google Shape;3552;p12"/>
            <p:cNvSpPr/>
            <p:nvPr/>
          </p:nvSpPr>
          <p:spPr>
            <a:xfrm rot="10800000">
              <a:off x="7390210" y="2220650"/>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53" name="Google Shape;3553;p12"/>
            <p:cNvSpPr/>
            <p:nvPr/>
          </p:nvSpPr>
          <p:spPr>
            <a:xfrm rot="10800000">
              <a:off x="7390210" y="2074529"/>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54" name="Google Shape;3554;p12"/>
            <p:cNvSpPr/>
            <p:nvPr/>
          </p:nvSpPr>
          <p:spPr>
            <a:xfrm rot="10800000">
              <a:off x="7390210" y="1782264"/>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55" name="Google Shape;3555;p12"/>
            <p:cNvSpPr/>
            <p:nvPr/>
          </p:nvSpPr>
          <p:spPr>
            <a:xfrm rot="10800000">
              <a:off x="7390210" y="1489999"/>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56" name="Google Shape;3556;p12"/>
            <p:cNvSpPr/>
            <p:nvPr/>
          </p:nvSpPr>
          <p:spPr>
            <a:xfrm rot="10800000">
              <a:off x="7390210" y="1343854"/>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57" name="Google Shape;3557;p12"/>
            <p:cNvSpPr/>
            <p:nvPr/>
          </p:nvSpPr>
          <p:spPr>
            <a:xfrm rot="10800000">
              <a:off x="7390210" y="1197734"/>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58" name="Google Shape;3558;p12"/>
            <p:cNvSpPr/>
            <p:nvPr/>
          </p:nvSpPr>
          <p:spPr>
            <a:xfrm rot="10800000">
              <a:off x="7390210" y="1051613"/>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59" name="Google Shape;3559;p12"/>
            <p:cNvSpPr/>
            <p:nvPr/>
          </p:nvSpPr>
          <p:spPr>
            <a:xfrm rot="10800000">
              <a:off x="7390210" y="759348"/>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60" name="Google Shape;3560;p12"/>
            <p:cNvSpPr/>
            <p:nvPr/>
          </p:nvSpPr>
          <p:spPr>
            <a:xfrm rot="10800000">
              <a:off x="7390210" y="613204"/>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61" name="Google Shape;3561;p12"/>
            <p:cNvSpPr/>
            <p:nvPr/>
          </p:nvSpPr>
          <p:spPr>
            <a:xfrm rot="10800000">
              <a:off x="7390210" y="320938"/>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62" name="Google Shape;3562;p12"/>
            <p:cNvSpPr/>
            <p:nvPr/>
          </p:nvSpPr>
          <p:spPr>
            <a:xfrm rot="10800000">
              <a:off x="7390210" y="28698"/>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63" name="Google Shape;3563;p12"/>
            <p:cNvSpPr/>
            <p:nvPr/>
          </p:nvSpPr>
          <p:spPr>
            <a:xfrm rot="10800000">
              <a:off x="7244066" y="4704867"/>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64" name="Google Shape;3564;p12"/>
            <p:cNvSpPr/>
            <p:nvPr/>
          </p:nvSpPr>
          <p:spPr>
            <a:xfrm rot="10800000">
              <a:off x="7244066" y="4266482"/>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65" name="Google Shape;3565;p12"/>
            <p:cNvSpPr/>
            <p:nvPr/>
          </p:nvSpPr>
          <p:spPr>
            <a:xfrm rot="10800000">
              <a:off x="7244066" y="4120361"/>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66" name="Google Shape;3566;p12"/>
            <p:cNvSpPr/>
            <p:nvPr/>
          </p:nvSpPr>
          <p:spPr>
            <a:xfrm rot="10800000">
              <a:off x="7244066" y="3974217"/>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67" name="Google Shape;3567;p12"/>
            <p:cNvSpPr/>
            <p:nvPr/>
          </p:nvSpPr>
          <p:spPr>
            <a:xfrm rot="10800000">
              <a:off x="7244066" y="3681951"/>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68" name="Google Shape;3568;p12"/>
            <p:cNvSpPr/>
            <p:nvPr/>
          </p:nvSpPr>
          <p:spPr>
            <a:xfrm rot="10800000">
              <a:off x="7244066" y="3389711"/>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69" name="Google Shape;3569;p12"/>
            <p:cNvSpPr/>
            <p:nvPr/>
          </p:nvSpPr>
          <p:spPr>
            <a:xfrm rot="10800000">
              <a:off x="7244066" y="3243566"/>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70" name="Google Shape;3570;p12"/>
            <p:cNvSpPr/>
            <p:nvPr/>
          </p:nvSpPr>
          <p:spPr>
            <a:xfrm rot="10800000">
              <a:off x="7244066" y="3097445"/>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71" name="Google Shape;3571;p12"/>
            <p:cNvSpPr/>
            <p:nvPr/>
          </p:nvSpPr>
          <p:spPr>
            <a:xfrm rot="10800000">
              <a:off x="7244066" y="2805180"/>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72" name="Google Shape;3572;p12"/>
            <p:cNvSpPr/>
            <p:nvPr/>
          </p:nvSpPr>
          <p:spPr>
            <a:xfrm rot="10800000">
              <a:off x="7244066" y="2512915"/>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73" name="Google Shape;3573;p12"/>
            <p:cNvSpPr/>
            <p:nvPr/>
          </p:nvSpPr>
          <p:spPr>
            <a:xfrm rot="10800000">
              <a:off x="7244066" y="2220650"/>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74" name="Google Shape;3574;p12"/>
            <p:cNvSpPr/>
            <p:nvPr/>
          </p:nvSpPr>
          <p:spPr>
            <a:xfrm rot="10800000">
              <a:off x="7244066" y="1928385"/>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75" name="Google Shape;3575;p12"/>
            <p:cNvSpPr/>
            <p:nvPr/>
          </p:nvSpPr>
          <p:spPr>
            <a:xfrm rot="10800000">
              <a:off x="7244066" y="1782264"/>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76" name="Google Shape;3576;p12"/>
            <p:cNvSpPr/>
            <p:nvPr/>
          </p:nvSpPr>
          <p:spPr>
            <a:xfrm rot="10800000">
              <a:off x="7244066" y="1343854"/>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77" name="Google Shape;3577;p12"/>
            <p:cNvSpPr/>
            <p:nvPr/>
          </p:nvSpPr>
          <p:spPr>
            <a:xfrm rot="10800000">
              <a:off x="7244066" y="1197734"/>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78" name="Google Shape;3578;p12"/>
            <p:cNvSpPr/>
            <p:nvPr/>
          </p:nvSpPr>
          <p:spPr>
            <a:xfrm rot="10800000">
              <a:off x="7244066" y="1051613"/>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79" name="Google Shape;3579;p12"/>
            <p:cNvSpPr/>
            <p:nvPr/>
          </p:nvSpPr>
          <p:spPr>
            <a:xfrm rot="10800000">
              <a:off x="7244066" y="905469"/>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80" name="Google Shape;3580;p12"/>
            <p:cNvSpPr/>
            <p:nvPr/>
          </p:nvSpPr>
          <p:spPr>
            <a:xfrm rot="10800000">
              <a:off x="7244066" y="759348"/>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81" name="Google Shape;3581;p12"/>
            <p:cNvSpPr/>
            <p:nvPr/>
          </p:nvSpPr>
          <p:spPr>
            <a:xfrm rot="10800000">
              <a:off x="7244066" y="467083"/>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82" name="Google Shape;3582;p12"/>
            <p:cNvSpPr/>
            <p:nvPr/>
          </p:nvSpPr>
          <p:spPr>
            <a:xfrm rot="10800000">
              <a:off x="7244066" y="320938"/>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83" name="Google Shape;3583;p12"/>
            <p:cNvSpPr/>
            <p:nvPr/>
          </p:nvSpPr>
          <p:spPr>
            <a:xfrm rot="10800000">
              <a:off x="7097945" y="4997133"/>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84" name="Google Shape;3584;p12"/>
            <p:cNvSpPr/>
            <p:nvPr/>
          </p:nvSpPr>
          <p:spPr>
            <a:xfrm rot="10800000">
              <a:off x="7097945" y="4558747"/>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85" name="Google Shape;3585;p12"/>
            <p:cNvSpPr/>
            <p:nvPr/>
          </p:nvSpPr>
          <p:spPr>
            <a:xfrm rot="10800000">
              <a:off x="7097945" y="4266482"/>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86" name="Google Shape;3586;p12"/>
            <p:cNvSpPr/>
            <p:nvPr/>
          </p:nvSpPr>
          <p:spPr>
            <a:xfrm rot="10800000">
              <a:off x="7097945" y="3828096"/>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87" name="Google Shape;3587;p12"/>
            <p:cNvSpPr/>
            <p:nvPr/>
          </p:nvSpPr>
          <p:spPr>
            <a:xfrm rot="10800000">
              <a:off x="7097945" y="3681951"/>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88" name="Google Shape;3588;p12"/>
            <p:cNvSpPr/>
            <p:nvPr/>
          </p:nvSpPr>
          <p:spPr>
            <a:xfrm rot="10800000">
              <a:off x="7097945" y="3097445"/>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89" name="Google Shape;3589;p12"/>
            <p:cNvSpPr/>
            <p:nvPr/>
          </p:nvSpPr>
          <p:spPr>
            <a:xfrm rot="10800000">
              <a:off x="7097945" y="2951301"/>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90" name="Google Shape;3590;p12"/>
            <p:cNvSpPr/>
            <p:nvPr/>
          </p:nvSpPr>
          <p:spPr>
            <a:xfrm rot="10800000">
              <a:off x="7097945" y="2659036"/>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91" name="Google Shape;3591;p12"/>
            <p:cNvSpPr/>
            <p:nvPr/>
          </p:nvSpPr>
          <p:spPr>
            <a:xfrm rot="10800000">
              <a:off x="7097945" y="2512915"/>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92" name="Google Shape;3592;p12"/>
            <p:cNvSpPr/>
            <p:nvPr/>
          </p:nvSpPr>
          <p:spPr>
            <a:xfrm rot="10800000">
              <a:off x="7097945" y="2366770"/>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93" name="Google Shape;3593;p12"/>
            <p:cNvSpPr/>
            <p:nvPr/>
          </p:nvSpPr>
          <p:spPr>
            <a:xfrm rot="10800000">
              <a:off x="7097945" y="2220650"/>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94" name="Google Shape;3594;p12"/>
            <p:cNvSpPr/>
            <p:nvPr/>
          </p:nvSpPr>
          <p:spPr>
            <a:xfrm rot="10800000">
              <a:off x="7097945" y="1782264"/>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95" name="Google Shape;3595;p12"/>
            <p:cNvSpPr/>
            <p:nvPr/>
          </p:nvSpPr>
          <p:spPr>
            <a:xfrm rot="10800000">
              <a:off x="7097945" y="1636120"/>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96" name="Google Shape;3596;p12"/>
            <p:cNvSpPr/>
            <p:nvPr/>
          </p:nvSpPr>
          <p:spPr>
            <a:xfrm rot="10800000">
              <a:off x="7097945" y="1489999"/>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97" name="Google Shape;3597;p12"/>
            <p:cNvSpPr/>
            <p:nvPr/>
          </p:nvSpPr>
          <p:spPr>
            <a:xfrm rot="10800000">
              <a:off x="7097945" y="1197734"/>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98" name="Google Shape;3598;p12"/>
            <p:cNvSpPr/>
            <p:nvPr/>
          </p:nvSpPr>
          <p:spPr>
            <a:xfrm rot="10800000">
              <a:off x="7097945" y="467083"/>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599" name="Google Shape;3599;p12"/>
            <p:cNvSpPr/>
            <p:nvPr/>
          </p:nvSpPr>
          <p:spPr>
            <a:xfrm rot="10800000">
              <a:off x="7097945" y="174818"/>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00" name="Google Shape;3600;p12"/>
            <p:cNvSpPr/>
            <p:nvPr/>
          </p:nvSpPr>
          <p:spPr>
            <a:xfrm rot="10800000">
              <a:off x="7097945" y="28698"/>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01" name="Google Shape;3601;p12"/>
            <p:cNvSpPr/>
            <p:nvPr/>
          </p:nvSpPr>
          <p:spPr>
            <a:xfrm rot="10800000">
              <a:off x="6951800" y="4851012"/>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02" name="Google Shape;3602;p12"/>
            <p:cNvSpPr/>
            <p:nvPr/>
          </p:nvSpPr>
          <p:spPr>
            <a:xfrm rot="10800000">
              <a:off x="6951800" y="4704867"/>
              <a:ext cx="117892" cy="117892"/>
            </a:xfrm>
            <a:custGeom>
              <a:avLst/>
              <a:gdLst/>
              <a:ahLst/>
              <a:cxnLst/>
              <a:rect l="0" t="0" r="0" b="0"/>
              <a:pathLst>
                <a:path w="4857"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03" name="Google Shape;3603;p12"/>
            <p:cNvSpPr/>
            <p:nvPr/>
          </p:nvSpPr>
          <p:spPr>
            <a:xfrm rot="10800000">
              <a:off x="6951800" y="4266482"/>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04" name="Google Shape;3604;p12"/>
            <p:cNvSpPr/>
            <p:nvPr/>
          </p:nvSpPr>
          <p:spPr>
            <a:xfrm rot="10800000">
              <a:off x="6951800" y="3974217"/>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05" name="Google Shape;3605;p12"/>
            <p:cNvSpPr/>
            <p:nvPr/>
          </p:nvSpPr>
          <p:spPr>
            <a:xfrm rot="10800000">
              <a:off x="6951800" y="3681951"/>
              <a:ext cx="117892" cy="117892"/>
            </a:xfrm>
            <a:custGeom>
              <a:avLst/>
              <a:gdLst/>
              <a:ahLst/>
              <a:cxnLst/>
              <a:rect l="0" t="0" r="0" b="0"/>
              <a:pathLst>
                <a:path w="4857"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06" name="Google Shape;3606;p12"/>
            <p:cNvSpPr/>
            <p:nvPr/>
          </p:nvSpPr>
          <p:spPr>
            <a:xfrm rot="10800000">
              <a:off x="6951800" y="3243566"/>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07" name="Google Shape;3607;p12"/>
            <p:cNvSpPr/>
            <p:nvPr/>
          </p:nvSpPr>
          <p:spPr>
            <a:xfrm rot="10800000">
              <a:off x="6951800" y="2951301"/>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08" name="Google Shape;3608;p12"/>
            <p:cNvSpPr/>
            <p:nvPr/>
          </p:nvSpPr>
          <p:spPr>
            <a:xfrm rot="10800000">
              <a:off x="6951800" y="2512915"/>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09" name="Google Shape;3609;p12"/>
            <p:cNvSpPr/>
            <p:nvPr/>
          </p:nvSpPr>
          <p:spPr>
            <a:xfrm rot="10800000">
              <a:off x="6951800" y="2220650"/>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10" name="Google Shape;3610;p12"/>
            <p:cNvSpPr/>
            <p:nvPr/>
          </p:nvSpPr>
          <p:spPr>
            <a:xfrm rot="10800000">
              <a:off x="6951800" y="2074529"/>
              <a:ext cx="117892" cy="117867"/>
            </a:xfrm>
            <a:custGeom>
              <a:avLst/>
              <a:gdLst/>
              <a:ahLst/>
              <a:cxnLst/>
              <a:rect l="0" t="0" r="0" b="0"/>
              <a:pathLst>
                <a:path w="4857"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11" name="Google Shape;3611;p12"/>
            <p:cNvSpPr/>
            <p:nvPr/>
          </p:nvSpPr>
          <p:spPr>
            <a:xfrm rot="10800000">
              <a:off x="6951800" y="1782264"/>
              <a:ext cx="117892" cy="117867"/>
            </a:xfrm>
            <a:custGeom>
              <a:avLst/>
              <a:gdLst/>
              <a:ahLst/>
              <a:cxnLst/>
              <a:rect l="0" t="0" r="0" b="0"/>
              <a:pathLst>
                <a:path w="4857"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12" name="Google Shape;3612;p12"/>
            <p:cNvSpPr/>
            <p:nvPr/>
          </p:nvSpPr>
          <p:spPr>
            <a:xfrm rot="10800000">
              <a:off x="6951800" y="1636120"/>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13" name="Google Shape;3613;p12"/>
            <p:cNvSpPr/>
            <p:nvPr/>
          </p:nvSpPr>
          <p:spPr>
            <a:xfrm rot="10800000">
              <a:off x="6951800" y="1489999"/>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14" name="Google Shape;3614;p12"/>
            <p:cNvSpPr/>
            <p:nvPr/>
          </p:nvSpPr>
          <p:spPr>
            <a:xfrm rot="10800000">
              <a:off x="6951800" y="1197734"/>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15" name="Google Shape;3615;p12"/>
            <p:cNvSpPr/>
            <p:nvPr/>
          </p:nvSpPr>
          <p:spPr>
            <a:xfrm rot="10800000">
              <a:off x="6951800" y="1051613"/>
              <a:ext cx="117892" cy="117867"/>
            </a:xfrm>
            <a:custGeom>
              <a:avLst/>
              <a:gdLst/>
              <a:ahLst/>
              <a:cxnLst/>
              <a:rect l="0" t="0" r="0" b="0"/>
              <a:pathLst>
                <a:path w="4857"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16" name="Google Shape;3616;p12"/>
            <p:cNvSpPr/>
            <p:nvPr/>
          </p:nvSpPr>
          <p:spPr>
            <a:xfrm rot="10800000">
              <a:off x="6951800" y="613204"/>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17" name="Google Shape;3617;p12"/>
            <p:cNvSpPr/>
            <p:nvPr/>
          </p:nvSpPr>
          <p:spPr>
            <a:xfrm rot="10800000">
              <a:off x="6951800" y="320938"/>
              <a:ext cx="117892" cy="117892"/>
            </a:xfrm>
            <a:custGeom>
              <a:avLst/>
              <a:gdLst/>
              <a:ahLst/>
              <a:cxnLst/>
              <a:rect l="0" t="0" r="0" b="0"/>
              <a:pathLst>
                <a:path w="4857"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18" name="Google Shape;3618;p12"/>
            <p:cNvSpPr/>
            <p:nvPr/>
          </p:nvSpPr>
          <p:spPr>
            <a:xfrm rot="10800000">
              <a:off x="6951800" y="174818"/>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19" name="Google Shape;3619;p12"/>
            <p:cNvSpPr/>
            <p:nvPr/>
          </p:nvSpPr>
          <p:spPr>
            <a:xfrm rot="10800000">
              <a:off x="6805680" y="4997133"/>
              <a:ext cx="117867" cy="117867"/>
            </a:xfrm>
            <a:custGeom>
              <a:avLst/>
              <a:gdLst/>
              <a:ahLst/>
              <a:cxnLst/>
              <a:rect l="0" t="0" r="0" b="0"/>
              <a:pathLst>
                <a:path w="4856" h="4856" extrusionOk="0">
                  <a:moveTo>
                    <a:pt x="0" y="0"/>
                  </a:moveTo>
                  <a:lnTo>
                    <a:pt x="0"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20" name="Google Shape;3620;p12"/>
            <p:cNvSpPr/>
            <p:nvPr/>
          </p:nvSpPr>
          <p:spPr>
            <a:xfrm rot="10800000">
              <a:off x="6805680" y="4558747"/>
              <a:ext cx="117867" cy="117867"/>
            </a:xfrm>
            <a:custGeom>
              <a:avLst/>
              <a:gdLst/>
              <a:ahLst/>
              <a:cxnLst/>
              <a:rect l="0" t="0" r="0" b="0"/>
              <a:pathLst>
                <a:path w="4856" h="4856" extrusionOk="0">
                  <a:moveTo>
                    <a:pt x="0" y="0"/>
                  </a:moveTo>
                  <a:lnTo>
                    <a:pt x="0"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21" name="Google Shape;3621;p12"/>
            <p:cNvSpPr/>
            <p:nvPr/>
          </p:nvSpPr>
          <p:spPr>
            <a:xfrm rot="10800000">
              <a:off x="6805680" y="4120361"/>
              <a:ext cx="117867" cy="117867"/>
            </a:xfrm>
            <a:custGeom>
              <a:avLst/>
              <a:gdLst/>
              <a:ahLst/>
              <a:cxnLst/>
              <a:rect l="0" t="0" r="0" b="0"/>
              <a:pathLst>
                <a:path w="4856" h="4856" extrusionOk="0">
                  <a:moveTo>
                    <a:pt x="0" y="1"/>
                  </a:moveTo>
                  <a:lnTo>
                    <a:pt x="0"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22" name="Google Shape;3622;p12"/>
            <p:cNvSpPr/>
            <p:nvPr/>
          </p:nvSpPr>
          <p:spPr>
            <a:xfrm rot="10800000">
              <a:off x="6805680" y="3535831"/>
              <a:ext cx="117867" cy="117867"/>
            </a:xfrm>
            <a:custGeom>
              <a:avLst/>
              <a:gdLst/>
              <a:ahLst/>
              <a:cxnLst/>
              <a:rect l="0" t="0" r="0" b="0"/>
              <a:pathLst>
                <a:path w="4856" h="4856" extrusionOk="0">
                  <a:moveTo>
                    <a:pt x="0" y="0"/>
                  </a:moveTo>
                  <a:lnTo>
                    <a:pt x="0"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23" name="Google Shape;3623;p12"/>
            <p:cNvSpPr/>
            <p:nvPr/>
          </p:nvSpPr>
          <p:spPr>
            <a:xfrm rot="10800000">
              <a:off x="6805680" y="2951301"/>
              <a:ext cx="117867" cy="117867"/>
            </a:xfrm>
            <a:custGeom>
              <a:avLst/>
              <a:gdLst/>
              <a:ahLst/>
              <a:cxnLst/>
              <a:rect l="0" t="0" r="0" b="0"/>
              <a:pathLst>
                <a:path w="4856" h="4856" extrusionOk="0">
                  <a:moveTo>
                    <a:pt x="0" y="0"/>
                  </a:moveTo>
                  <a:lnTo>
                    <a:pt x="0"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24" name="Google Shape;3624;p12"/>
            <p:cNvSpPr/>
            <p:nvPr/>
          </p:nvSpPr>
          <p:spPr>
            <a:xfrm rot="10800000">
              <a:off x="6805680" y="2220650"/>
              <a:ext cx="117867" cy="117867"/>
            </a:xfrm>
            <a:custGeom>
              <a:avLst/>
              <a:gdLst/>
              <a:ahLst/>
              <a:cxnLst/>
              <a:rect l="0" t="0" r="0" b="0"/>
              <a:pathLst>
                <a:path w="4856" h="4856" extrusionOk="0">
                  <a:moveTo>
                    <a:pt x="0" y="0"/>
                  </a:moveTo>
                  <a:lnTo>
                    <a:pt x="0"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25" name="Google Shape;3625;p12"/>
            <p:cNvSpPr/>
            <p:nvPr/>
          </p:nvSpPr>
          <p:spPr>
            <a:xfrm rot="10800000">
              <a:off x="6805680" y="1051613"/>
              <a:ext cx="117867" cy="117867"/>
            </a:xfrm>
            <a:custGeom>
              <a:avLst/>
              <a:gdLst/>
              <a:ahLst/>
              <a:cxnLst/>
              <a:rect l="0" t="0" r="0" b="0"/>
              <a:pathLst>
                <a:path w="4856" h="4856" extrusionOk="0">
                  <a:moveTo>
                    <a:pt x="0" y="1"/>
                  </a:moveTo>
                  <a:lnTo>
                    <a:pt x="0"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26" name="Google Shape;3626;p12"/>
            <p:cNvSpPr/>
            <p:nvPr/>
          </p:nvSpPr>
          <p:spPr>
            <a:xfrm rot="10800000">
              <a:off x="6805680" y="905469"/>
              <a:ext cx="117867" cy="117867"/>
            </a:xfrm>
            <a:custGeom>
              <a:avLst/>
              <a:gdLst/>
              <a:ahLst/>
              <a:cxnLst/>
              <a:rect l="0" t="0" r="0" b="0"/>
              <a:pathLst>
                <a:path w="4856" h="4856" extrusionOk="0">
                  <a:moveTo>
                    <a:pt x="0" y="0"/>
                  </a:moveTo>
                  <a:lnTo>
                    <a:pt x="0"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27" name="Google Shape;3627;p12"/>
            <p:cNvSpPr/>
            <p:nvPr/>
          </p:nvSpPr>
          <p:spPr>
            <a:xfrm rot="10800000">
              <a:off x="6805680" y="28698"/>
              <a:ext cx="117867" cy="117867"/>
            </a:xfrm>
            <a:custGeom>
              <a:avLst/>
              <a:gdLst/>
              <a:ahLst/>
              <a:cxnLst/>
              <a:rect l="0" t="0" r="0" b="0"/>
              <a:pathLst>
                <a:path w="4856" h="4856" extrusionOk="0">
                  <a:moveTo>
                    <a:pt x="0" y="1"/>
                  </a:moveTo>
                  <a:lnTo>
                    <a:pt x="0"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28" name="Google Shape;3628;p12"/>
            <p:cNvSpPr/>
            <p:nvPr/>
          </p:nvSpPr>
          <p:spPr>
            <a:xfrm rot="10800000">
              <a:off x="6659535" y="4851012"/>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29" name="Google Shape;3629;p12"/>
            <p:cNvSpPr/>
            <p:nvPr/>
          </p:nvSpPr>
          <p:spPr>
            <a:xfrm rot="10800000">
              <a:off x="6659535" y="3974217"/>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30" name="Google Shape;3630;p12"/>
            <p:cNvSpPr/>
            <p:nvPr/>
          </p:nvSpPr>
          <p:spPr>
            <a:xfrm rot="10800000">
              <a:off x="6659535" y="3243566"/>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31" name="Google Shape;3631;p12"/>
            <p:cNvSpPr/>
            <p:nvPr/>
          </p:nvSpPr>
          <p:spPr>
            <a:xfrm rot="10800000">
              <a:off x="6659535" y="2512915"/>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32" name="Google Shape;3632;p12"/>
            <p:cNvSpPr/>
            <p:nvPr/>
          </p:nvSpPr>
          <p:spPr>
            <a:xfrm rot="10800000">
              <a:off x="6659535" y="1636120"/>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33" name="Google Shape;3633;p12"/>
            <p:cNvSpPr/>
            <p:nvPr/>
          </p:nvSpPr>
          <p:spPr>
            <a:xfrm rot="10800000">
              <a:off x="6659535" y="905469"/>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34" name="Google Shape;3634;p12"/>
            <p:cNvSpPr/>
            <p:nvPr/>
          </p:nvSpPr>
          <p:spPr>
            <a:xfrm rot="10800000">
              <a:off x="6659535" y="759348"/>
              <a:ext cx="117892" cy="117867"/>
            </a:xfrm>
            <a:custGeom>
              <a:avLst/>
              <a:gdLst/>
              <a:ahLst/>
              <a:cxnLst/>
              <a:rect l="0" t="0" r="0" b="0"/>
              <a:pathLst>
                <a:path w="4857"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35" name="Google Shape;3635;p12"/>
            <p:cNvSpPr/>
            <p:nvPr/>
          </p:nvSpPr>
          <p:spPr>
            <a:xfrm rot="10800000">
              <a:off x="6659535" y="174818"/>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36" name="Google Shape;3636;p12"/>
            <p:cNvSpPr/>
            <p:nvPr/>
          </p:nvSpPr>
          <p:spPr>
            <a:xfrm rot="10800000">
              <a:off x="6513415" y="4997133"/>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37" name="Google Shape;3637;p12"/>
            <p:cNvSpPr/>
            <p:nvPr/>
          </p:nvSpPr>
          <p:spPr>
            <a:xfrm rot="10800000">
              <a:off x="6513415" y="3974217"/>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38" name="Google Shape;3638;p12"/>
            <p:cNvSpPr/>
            <p:nvPr/>
          </p:nvSpPr>
          <p:spPr>
            <a:xfrm rot="10800000">
              <a:off x="6513415" y="2074529"/>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39" name="Google Shape;3639;p12"/>
            <p:cNvSpPr/>
            <p:nvPr/>
          </p:nvSpPr>
          <p:spPr>
            <a:xfrm rot="10800000">
              <a:off x="6513415" y="1489999"/>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40" name="Google Shape;3640;p12"/>
            <p:cNvSpPr/>
            <p:nvPr/>
          </p:nvSpPr>
          <p:spPr>
            <a:xfrm rot="10800000">
              <a:off x="6513415" y="905469"/>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41" name="Google Shape;3641;p12"/>
            <p:cNvSpPr/>
            <p:nvPr/>
          </p:nvSpPr>
          <p:spPr>
            <a:xfrm rot="10800000">
              <a:off x="6513415" y="174818"/>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42" name="Google Shape;3642;p12"/>
            <p:cNvSpPr/>
            <p:nvPr/>
          </p:nvSpPr>
          <p:spPr>
            <a:xfrm rot="10800000">
              <a:off x="6367294" y="4558747"/>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43" name="Google Shape;3643;p12"/>
            <p:cNvSpPr/>
            <p:nvPr/>
          </p:nvSpPr>
          <p:spPr>
            <a:xfrm rot="10800000">
              <a:off x="6367294" y="3681951"/>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44" name="Google Shape;3644;p12"/>
            <p:cNvSpPr/>
            <p:nvPr/>
          </p:nvSpPr>
          <p:spPr>
            <a:xfrm rot="10800000">
              <a:off x="6367294" y="2659036"/>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45" name="Google Shape;3645;p12"/>
            <p:cNvSpPr/>
            <p:nvPr/>
          </p:nvSpPr>
          <p:spPr>
            <a:xfrm rot="10800000">
              <a:off x="7536331" y="4997133"/>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46" name="Google Shape;3646;p12"/>
            <p:cNvSpPr/>
            <p:nvPr/>
          </p:nvSpPr>
          <p:spPr>
            <a:xfrm rot="10800000">
              <a:off x="7536331" y="4851012"/>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47" name="Google Shape;3647;p12"/>
            <p:cNvSpPr/>
            <p:nvPr/>
          </p:nvSpPr>
          <p:spPr>
            <a:xfrm rot="10800000">
              <a:off x="7536331" y="4412627"/>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48" name="Google Shape;3648;p12"/>
            <p:cNvSpPr/>
            <p:nvPr/>
          </p:nvSpPr>
          <p:spPr>
            <a:xfrm rot="10800000">
              <a:off x="7536331" y="4120361"/>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49" name="Google Shape;3649;p12"/>
            <p:cNvSpPr/>
            <p:nvPr/>
          </p:nvSpPr>
          <p:spPr>
            <a:xfrm rot="10800000">
              <a:off x="7536331" y="3389711"/>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50" name="Google Shape;3650;p12"/>
            <p:cNvSpPr/>
            <p:nvPr/>
          </p:nvSpPr>
          <p:spPr>
            <a:xfrm rot="10800000">
              <a:off x="7536331" y="3243566"/>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51" name="Google Shape;3651;p12"/>
            <p:cNvSpPr/>
            <p:nvPr/>
          </p:nvSpPr>
          <p:spPr>
            <a:xfrm rot="10800000">
              <a:off x="7536331" y="1636120"/>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52" name="Google Shape;3652;p12"/>
            <p:cNvSpPr/>
            <p:nvPr/>
          </p:nvSpPr>
          <p:spPr>
            <a:xfrm rot="10800000">
              <a:off x="7536331" y="1343854"/>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53" name="Google Shape;3653;p12"/>
            <p:cNvSpPr/>
            <p:nvPr/>
          </p:nvSpPr>
          <p:spPr>
            <a:xfrm rot="10800000">
              <a:off x="7390210" y="4997133"/>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54" name="Google Shape;3654;p12"/>
            <p:cNvSpPr/>
            <p:nvPr/>
          </p:nvSpPr>
          <p:spPr>
            <a:xfrm rot="10800000">
              <a:off x="7390210" y="3974217"/>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55" name="Google Shape;3655;p12"/>
            <p:cNvSpPr/>
            <p:nvPr/>
          </p:nvSpPr>
          <p:spPr>
            <a:xfrm rot="10800000">
              <a:off x="7390210" y="3097445"/>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56" name="Google Shape;3656;p12"/>
            <p:cNvSpPr/>
            <p:nvPr/>
          </p:nvSpPr>
          <p:spPr>
            <a:xfrm rot="10800000">
              <a:off x="7390210" y="1636120"/>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57" name="Google Shape;3657;p12"/>
            <p:cNvSpPr/>
            <p:nvPr/>
          </p:nvSpPr>
          <p:spPr>
            <a:xfrm rot="10800000">
              <a:off x="7390210" y="467083"/>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58" name="Google Shape;3658;p12"/>
            <p:cNvSpPr/>
            <p:nvPr/>
          </p:nvSpPr>
          <p:spPr>
            <a:xfrm rot="10800000">
              <a:off x="7244066" y="4997133"/>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59" name="Google Shape;3659;p12"/>
            <p:cNvSpPr/>
            <p:nvPr/>
          </p:nvSpPr>
          <p:spPr>
            <a:xfrm rot="10800000">
              <a:off x="7244066" y="4558747"/>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60" name="Google Shape;3660;p12"/>
            <p:cNvSpPr/>
            <p:nvPr/>
          </p:nvSpPr>
          <p:spPr>
            <a:xfrm rot="10800000">
              <a:off x="7244066" y="2951301"/>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61" name="Google Shape;3661;p12"/>
            <p:cNvSpPr/>
            <p:nvPr/>
          </p:nvSpPr>
          <p:spPr>
            <a:xfrm rot="10800000">
              <a:off x="7244066" y="2074529"/>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62" name="Google Shape;3662;p12"/>
            <p:cNvSpPr/>
            <p:nvPr/>
          </p:nvSpPr>
          <p:spPr>
            <a:xfrm rot="10800000">
              <a:off x="7244066" y="1636120"/>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63" name="Google Shape;3663;p12"/>
            <p:cNvSpPr/>
            <p:nvPr/>
          </p:nvSpPr>
          <p:spPr>
            <a:xfrm rot="10800000">
              <a:off x="7097945" y="1051613"/>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64" name="Google Shape;3664;p12"/>
            <p:cNvSpPr/>
            <p:nvPr/>
          </p:nvSpPr>
          <p:spPr>
            <a:xfrm rot="10800000">
              <a:off x="6951800" y="3828096"/>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65" name="Google Shape;3665;p12"/>
            <p:cNvSpPr/>
            <p:nvPr/>
          </p:nvSpPr>
          <p:spPr>
            <a:xfrm rot="10800000">
              <a:off x="6951800" y="2659036"/>
              <a:ext cx="117892" cy="117892"/>
            </a:xfrm>
            <a:custGeom>
              <a:avLst/>
              <a:gdLst/>
              <a:ahLst/>
              <a:cxnLst/>
              <a:rect l="0" t="0" r="0" b="0"/>
              <a:pathLst>
                <a:path w="4857"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66" name="Google Shape;3666;p12"/>
            <p:cNvSpPr/>
            <p:nvPr/>
          </p:nvSpPr>
          <p:spPr>
            <a:xfrm rot="10800000">
              <a:off x="6805680" y="320938"/>
              <a:ext cx="117867" cy="117892"/>
            </a:xfrm>
            <a:custGeom>
              <a:avLst/>
              <a:gdLst/>
              <a:ahLst/>
              <a:cxnLst/>
              <a:rect l="0" t="0" r="0" b="0"/>
              <a:pathLst>
                <a:path w="4856" h="4857" extrusionOk="0">
                  <a:moveTo>
                    <a:pt x="0" y="1"/>
                  </a:moveTo>
                  <a:lnTo>
                    <a:pt x="0"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67" name="Google Shape;3667;p12"/>
            <p:cNvSpPr/>
            <p:nvPr/>
          </p:nvSpPr>
          <p:spPr>
            <a:xfrm rot="10800000">
              <a:off x="6513415" y="2805180"/>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68" name="Google Shape;3668;p12"/>
            <p:cNvSpPr/>
            <p:nvPr/>
          </p:nvSpPr>
          <p:spPr>
            <a:xfrm rot="10800000">
              <a:off x="6367294" y="467083"/>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grpSp>
      <p:grpSp>
        <p:nvGrpSpPr>
          <p:cNvPr id="3669" name="Google Shape;3669;p12"/>
          <p:cNvGrpSpPr/>
          <p:nvPr/>
        </p:nvGrpSpPr>
        <p:grpSpPr>
          <a:xfrm rot="10800000">
            <a:off x="38319" y="38264"/>
            <a:ext cx="1715872" cy="6781736"/>
            <a:chOff x="6367294" y="28698"/>
            <a:chExt cx="1286904" cy="5086302"/>
          </a:xfrm>
        </p:grpSpPr>
        <p:sp>
          <p:nvSpPr>
            <p:cNvPr id="3670" name="Google Shape;3670;p12"/>
            <p:cNvSpPr/>
            <p:nvPr/>
          </p:nvSpPr>
          <p:spPr>
            <a:xfrm rot="10800000">
              <a:off x="7536331" y="613204"/>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71" name="Google Shape;3671;p12"/>
            <p:cNvSpPr/>
            <p:nvPr/>
          </p:nvSpPr>
          <p:spPr>
            <a:xfrm rot="10800000">
              <a:off x="7244066" y="2659036"/>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72" name="Google Shape;3672;p12"/>
            <p:cNvSpPr/>
            <p:nvPr/>
          </p:nvSpPr>
          <p:spPr>
            <a:xfrm rot="10800000">
              <a:off x="7244066" y="174818"/>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73" name="Google Shape;3673;p12"/>
            <p:cNvSpPr/>
            <p:nvPr/>
          </p:nvSpPr>
          <p:spPr>
            <a:xfrm rot="10800000">
              <a:off x="6659535" y="4266482"/>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74" name="Google Shape;3674;p12"/>
            <p:cNvSpPr/>
            <p:nvPr/>
          </p:nvSpPr>
          <p:spPr>
            <a:xfrm rot="10800000">
              <a:off x="7536331" y="4704867"/>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75" name="Google Shape;3675;p12"/>
            <p:cNvSpPr/>
            <p:nvPr/>
          </p:nvSpPr>
          <p:spPr>
            <a:xfrm rot="10800000">
              <a:off x="7536331" y="4558747"/>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76" name="Google Shape;3676;p12"/>
            <p:cNvSpPr/>
            <p:nvPr/>
          </p:nvSpPr>
          <p:spPr>
            <a:xfrm rot="10800000">
              <a:off x="7536331" y="4266482"/>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77" name="Google Shape;3677;p12"/>
            <p:cNvSpPr/>
            <p:nvPr/>
          </p:nvSpPr>
          <p:spPr>
            <a:xfrm rot="10800000">
              <a:off x="7536331" y="3974217"/>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78" name="Google Shape;3678;p12"/>
            <p:cNvSpPr/>
            <p:nvPr/>
          </p:nvSpPr>
          <p:spPr>
            <a:xfrm rot="10800000">
              <a:off x="7536331" y="3828096"/>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79" name="Google Shape;3679;p12"/>
            <p:cNvSpPr/>
            <p:nvPr/>
          </p:nvSpPr>
          <p:spPr>
            <a:xfrm rot="10800000">
              <a:off x="7536331" y="3681951"/>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80" name="Google Shape;3680;p12"/>
            <p:cNvSpPr/>
            <p:nvPr/>
          </p:nvSpPr>
          <p:spPr>
            <a:xfrm rot="10800000">
              <a:off x="7536331" y="3535831"/>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81" name="Google Shape;3681;p12"/>
            <p:cNvSpPr/>
            <p:nvPr/>
          </p:nvSpPr>
          <p:spPr>
            <a:xfrm rot="10800000">
              <a:off x="7536331" y="3097445"/>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82" name="Google Shape;3682;p12"/>
            <p:cNvSpPr/>
            <p:nvPr/>
          </p:nvSpPr>
          <p:spPr>
            <a:xfrm rot="10800000">
              <a:off x="7536331" y="2951301"/>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83" name="Google Shape;3683;p12"/>
            <p:cNvSpPr/>
            <p:nvPr/>
          </p:nvSpPr>
          <p:spPr>
            <a:xfrm rot="10800000">
              <a:off x="7536331" y="2805180"/>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84" name="Google Shape;3684;p12"/>
            <p:cNvSpPr/>
            <p:nvPr/>
          </p:nvSpPr>
          <p:spPr>
            <a:xfrm rot="10800000">
              <a:off x="7536331" y="2659036"/>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85" name="Google Shape;3685;p12"/>
            <p:cNvSpPr/>
            <p:nvPr/>
          </p:nvSpPr>
          <p:spPr>
            <a:xfrm rot="10800000">
              <a:off x="7536331" y="2512915"/>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86" name="Google Shape;3686;p12"/>
            <p:cNvSpPr/>
            <p:nvPr/>
          </p:nvSpPr>
          <p:spPr>
            <a:xfrm rot="10800000">
              <a:off x="7536331" y="2366770"/>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87" name="Google Shape;3687;p12"/>
            <p:cNvSpPr/>
            <p:nvPr/>
          </p:nvSpPr>
          <p:spPr>
            <a:xfrm rot="10800000">
              <a:off x="7536331" y="2220650"/>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88" name="Google Shape;3688;p12"/>
            <p:cNvSpPr/>
            <p:nvPr/>
          </p:nvSpPr>
          <p:spPr>
            <a:xfrm rot="10800000">
              <a:off x="7536331" y="2074529"/>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89" name="Google Shape;3689;p12"/>
            <p:cNvSpPr/>
            <p:nvPr/>
          </p:nvSpPr>
          <p:spPr>
            <a:xfrm rot="10800000">
              <a:off x="7536331" y="1928385"/>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90" name="Google Shape;3690;p12"/>
            <p:cNvSpPr/>
            <p:nvPr/>
          </p:nvSpPr>
          <p:spPr>
            <a:xfrm rot="10800000">
              <a:off x="7536331" y="1782264"/>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91" name="Google Shape;3691;p12"/>
            <p:cNvSpPr/>
            <p:nvPr/>
          </p:nvSpPr>
          <p:spPr>
            <a:xfrm rot="10800000">
              <a:off x="7536331" y="1489999"/>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92" name="Google Shape;3692;p12"/>
            <p:cNvSpPr/>
            <p:nvPr/>
          </p:nvSpPr>
          <p:spPr>
            <a:xfrm rot="10800000">
              <a:off x="7536331" y="1197734"/>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93" name="Google Shape;3693;p12"/>
            <p:cNvSpPr/>
            <p:nvPr/>
          </p:nvSpPr>
          <p:spPr>
            <a:xfrm rot="10800000">
              <a:off x="7536331" y="1051613"/>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94" name="Google Shape;3694;p12"/>
            <p:cNvSpPr/>
            <p:nvPr/>
          </p:nvSpPr>
          <p:spPr>
            <a:xfrm rot="10800000">
              <a:off x="7536331" y="905469"/>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95" name="Google Shape;3695;p12"/>
            <p:cNvSpPr/>
            <p:nvPr/>
          </p:nvSpPr>
          <p:spPr>
            <a:xfrm rot="10800000">
              <a:off x="7536331" y="759348"/>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96" name="Google Shape;3696;p12"/>
            <p:cNvSpPr/>
            <p:nvPr/>
          </p:nvSpPr>
          <p:spPr>
            <a:xfrm rot="10800000">
              <a:off x="7536331" y="467083"/>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97" name="Google Shape;3697;p12"/>
            <p:cNvSpPr/>
            <p:nvPr/>
          </p:nvSpPr>
          <p:spPr>
            <a:xfrm rot="10800000">
              <a:off x="7536331" y="320938"/>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98" name="Google Shape;3698;p12"/>
            <p:cNvSpPr/>
            <p:nvPr/>
          </p:nvSpPr>
          <p:spPr>
            <a:xfrm rot="10800000">
              <a:off x="7536331" y="174818"/>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699" name="Google Shape;3699;p12"/>
            <p:cNvSpPr/>
            <p:nvPr/>
          </p:nvSpPr>
          <p:spPr>
            <a:xfrm rot="10800000">
              <a:off x="7536331" y="28698"/>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00" name="Google Shape;3700;p12"/>
            <p:cNvSpPr/>
            <p:nvPr/>
          </p:nvSpPr>
          <p:spPr>
            <a:xfrm rot="10800000">
              <a:off x="7390210" y="4851012"/>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01" name="Google Shape;3701;p12"/>
            <p:cNvSpPr/>
            <p:nvPr/>
          </p:nvSpPr>
          <p:spPr>
            <a:xfrm rot="10800000">
              <a:off x="7390210" y="4558747"/>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02" name="Google Shape;3702;p12"/>
            <p:cNvSpPr/>
            <p:nvPr/>
          </p:nvSpPr>
          <p:spPr>
            <a:xfrm rot="10800000">
              <a:off x="7390210" y="4412627"/>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03" name="Google Shape;3703;p12"/>
            <p:cNvSpPr/>
            <p:nvPr/>
          </p:nvSpPr>
          <p:spPr>
            <a:xfrm rot="10800000">
              <a:off x="7390210" y="4266482"/>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04" name="Google Shape;3704;p12"/>
            <p:cNvSpPr/>
            <p:nvPr/>
          </p:nvSpPr>
          <p:spPr>
            <a:xfrm rot="10800000">
              <a:off x="7390210" y="4120361"/>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05" name="Google Shape;3705;p12"/>
            <p:cNvSpPr/>
            <p:nvPr/>
          </p:nvSpPr>
          <p:spPr>
            <a:xfrm rot="10800000">
              <a:off x="7390210" y="3828096"/>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06" name="Google Shape;3706;p12"/>
            <p:cNvSpPr/>
            <p:nvPr/>
          </p:nvSpPr>
          <p:spPr>
            <a:xfrm rot="10800000">
              <a:off x="7390210" y="3535831"/>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07" name="Google Shape;3707;p12"/>
            <p:cNvSpPr/>
            <p:nvPr/>
          </p:nvSpPr>
          <p:spPr>
            <a:xfrm rot="10800000">
              <a:off x="7390210" y="3389711"/>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08" name="Google Shape;3708;p12"/>
            <p:cNvSpPr/>
            <p:nvPr/>
          </p:nvSpPr>
          <p:spPr>
            <a:xfrm rot="10800000">
              <a:off x="7390210" y="3243566"/>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09" name="Google Shape;3709;p12"/>
            <p:cNvSpPr/>
            <p:nvPr/>
          </p:nvSpPr>
          <p:spPr>
            <a:xfrm rot="10800000">
              <a:off x="7390210" y="2951301"/>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10" name="Google Shape;3710;p12"/>
            <p:cNvSpPr/>
            <p:nvPr/>
          </p:nvSpPr>
          <p:spPr>
            <a:xfrm rot="10800000">
              <a:off x="7390210" y="2805180"/>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11" name="Google Shape;3711;p12"/>
            <p:cNvSpPr/>
            <p:nvPr/>
          </p:nvSpPr>
          <p:spPr>
            <a:xfrm rot="10800000">
              <a:off x="7390210" y="2659036"/>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12" name="Google Shape;3712;p12"/>
            <p:cNvSpPr/>
            <p:nvPr/>
          </p:nvSpPr>
          <p:spPr>
            <a:xfrm rot="10800000">
              <a:off x="7390210" y="2512915"/>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13" name="Google Shape;3713;p12"/>
            <p:cNvSpPr/>
            <p:nvPr/>
          </p:nvSpPr>
          <p:spPr>
            <a:xfrm rot="10800000">
              <a:off x="7390210" y="2366770"/>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14" name="Google Shape;3714;p12"/>
            <p:cNvSpPr/>
            <p:nvPr/>
          </p:nvSpPr>
          <p:spPr>
            <a:xfrm rot="10800000">
              <a:off x="7390210" y="2220650"/>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15" name="Google Shape;3715;p12"/>
            <p:cNvSpPr/>
            <p:nvPr/>
          </p:nvSpPr>
          <p:spPr>
            <a:xfrm rot="10800000">
              <a:off x="7390210" y="2074529"/>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16" name="Google Shape;3716;p12"/>
            <p:cNvSpPr/>
            <p:nvPr/>
          </p:nvSpPr>
          <p:spPr>
            <a:xfrm rot="10800000">
              <a:off x="7390210" y="1782264"/>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17" name="Google Shape;3717;p12"/>
            <p:cNvSpPr/>
            <p:nvPr/>
          </p:nvSpPr>
          <p:spPr>
            <a:xfrm rot="10800000">
              <a:off x="7390210" y="1489999"/>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18" name="Google Shape;3718;p12"/>
            <p:cNvSpPr/>
            <p:nvPr/>
          </p:nvSpPr>
          <p:spPr>
            <a:xfrm rot="10800000">
              <a:off x="7390210" y="1343854"/>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19" name="Google Shape;3719;p12"/>
            <p:cNvSpPr/>
            <p:nvPr/>
          </p:nvSpPr>
          <p:spPr>
            <a:xfrm rot="10800000">
              <a:off x="7390210" y="1197734"/>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20" name="Google Shape;3720;p12"/>
            <p:cNvSpPr/>
            <p:nvPr/>
          </p:nvSpPr>
          <p:spPr>
            <a:xfrm rot="10800000">
              <a:off x="7390210" y="1051613"/>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21" name="Google Shape;3721;p12"/>
            <p:cNvSpPr/>
            <p:nvPr/>
          </p:nvSpPr>
          <p:spPr>
            <a:xfrm rot="10800000">
              <a:off x="7390210" y="759348"/>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22" name="Google Shape;3722;p12"/>
            <p:cNvSpPr/>
            <p:nvPr/>
          </p:nvSpPr>
          <p:spPr>
            <a:xfrm rot="10800000">
              <a:off x="7390210" y="613204"/>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23" name="Google Shape;3723;p12"/>
            <p:cNvSpPr/>
            <p:nvPr/>
          </p:nvSpPr>
          <p:spPr>
            <a:xfrm rot="10800000">
              <a:off x="7390210" y="320938"/>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24" name="Google Shape;3724;p12"/>
            <p:cNvSpPr/>
            <p:nvPr/>
          </p:nvSpPr>
          <p:spPr>
            <a:xfrm rot="10800000">
              <a:off x="7390210" y="28698"/>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25" name="Google Shape;3725;p12"/>
            <p:cNvSpPr/>
            <p:nvPr/>
          </p:nvSpPr>
          <p:spPr>
            <a:xfrm rot="10800000">
              <a:off x="7244066" y="4704867"/>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26" name="Google Shape;3726;p12"/>
            <p:cNvSpPr/>
            <p:nvPr/>
          </p:nvSpPr>
          <p:spPr>
            <a:xfrm rot="10800000">
              <a:off x="7244066" y="4266482"/>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27" name="Google Shape;3727;p12"/>
            <p:cNvSpPr/>
            <p:nvPr/>
          </p:nvSpPr>
          <p:spPr>
            <a:xfrm rot="10800000">
              <a:off x="7244066" y="4120361"/>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28" name="Google Shape;3728;p12"/>
            <p:cNvSpPr/>
            <p:nvPr/>
          </p:nvSpPr>
          <p:spPr>
            <a:xfrm rot="10800000">
              <a:off x="7244066" y="3974217"/>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29" name="Google Shape;3729;p12"/>
            <p:cNvSpPr/>
            <p:nvPr/>
          </p:nvSpPr>
          <p:spPr>
            <a:xfrm rot="10800000">
              <a:off x="7244066" y="3681951"/>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30" name="Google Shape;3730;p12"/>
            <p:cNvSpPr/>
            <p:nvPr/>
          </p:nvSpPr>
          <p:spPr>
            <a:xfrm rot="10800000">
              <a:off x="7244066" y="3389711"/>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31" name="Google Shape;3731;p12"/>
            <p:cNvSpPr/>
            <p:nvPr/>
          </p:nvSpPr>
          <p:spPr>
            <a:xfrm rot="10800000">
              <a:off x="7244066" y="3243566"/>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32" name="Google Shape;3732;p12"/>
            <p:cNvSpPr/>
            <p:nvPr/>
          </p:nvSpPr>
          <p:spPr>
            <a:xfrm rot="10800000">
              <a:off x="7244066" y="3097445"/>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33" name="Google Shape;3733;p12"/>
            <p:cNvSpPr/>
            <p:nvPr/>
          </p:nvSpPr>
          <p:spPr>
            <a:xfrm rot="10800000">
              <a:off x="7244066" y="2805180"/>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34" name="Google Shape;3734;p12"/>
            <p:cNvSpPr/>
            <p:nvPr/>
          </p:nvSpPr>
          <p:spPr>
            <a:xfrm rot="10800000">
              <a:off x="7244066" y="2512915"/>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35" name="Google Shape;3735;p12"/>
            <p:cNvSpPr/>
            <p:nvPr/>
          </p:nvSpPr>
          <p:spPr>
            <a:xfrm rot="10800000">
              <a:off x="7244066" y="2220650"/>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36" name="Google Shape;3736;p12"/>
            <p:cNvSpPr/>
            <p:nvPr/>
          </p:nvSpPr>
          <p:spPr>
            <a:xfrm rot="10800000">
              <a:off x="7244066" y="1928385"/>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37" name="Google Shape;3737;p12"/>
            <p:cNvSpPr/>
            <p:nvPr/>
          </p:nvSpPr>
          <p:spPr>
            <a:xfrm rot="10800000">
              <a:off x="7244066" y="1782264"/>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38" name="Google Shape;3738;p12"/>
            <p:cNvSpPr/>
            <p:nvPr/>
          </p:nvSpPr>
          <p:spPr>
            <a:xfrm rot="10800000">
              <a:off x="7244066" y="1343854"/>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39" name="Google Shape;3739;p12"/>
            <p:cNvSpPr/>
            <p:nvPr/>
          </p:nvSpPr>
          <p:spPr>
            <a:xfrm rot="10800000">
              <a:off x="7244066" y="1197734"/>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40" name="Google Shape;3740;p12"/>
            <p:cNvSpPr/>
            <p:nvPr/>
          </p:nvSpPr>
          <p:spPr>
            <a:xfrm rot="10800000">
              <a:off x="7244066" y="1051613"/>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41" name="Google Shape;3741;p12"/>
            <p:cNvSpPr/>
            <p:nvPr/>
          </p:nvSpPr>
          <p:spPr>
            <a:xfrm rot="10800000">
              <a:off x="7244066" y="905469"/>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42" name="Google Shape;3742;p12"/>
            <p:cNvSpPr/>
            <p:nvPr/>
          </p:nvSpPr>
          <p:spPr>
            <a:xfrm rot="10800000">
              <a:off x="7244066" y="759348"/>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43" name="Google Shape;3743;p12"/>
            <p:cNvSpPr/>
            <p:nvPr/>
          </p:nvSpPr>
          <p:spPr>
            <a:xfrm rot="10800000">
              <a:off x="7244066" y="467083"/>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44" name="Google Shape;3744;p12"/>
            <p:cNvSpPr/>
            <p:nvPr/>
          </p:nvSpPr>
          <p:spPr>
            <a:xfrm rot="10800000">
              <a:off x="7244066" y="320938"/>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45" name="Google Shape;3745;p12"/>
            <p:cNvSpPr/>
            <p:nvPr/>
          </p:nvSpPr>
          <p:spPr>
            <a:xfrm rot="10800000">
              <a:off x="7097945" y="4997133"/>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46" name="Google Shape;3746;p12"/>
            <p:cNvSpPr/>
            <p:nvPr/>
          </p:nvSpPr>
          <p:spPr>
            <a:xfrm rot="10800000">
              <a:off x="7097945" y="4558747"/>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47" name="Google Shape;3747;p12"/>
            <p:cNvSpPr/>
            <p:nvPr/>
          </p:nvSpPr>
          <p:spPr>
            <a:xfrm rot="10800000">
              <a:off x="7097945" y="4266482"/>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48" name="Google Shape;3748;p12"/>
            <p:cNvSpPr/>
            <p:nvPr/>
          </p:nvSpPr>
          <p:spPr>
            <a:xfrm rot="10800000">
              <a:off x="7097945" y="3828096"/>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49" name="Google Shape;3749;p12"/>
            <p:cNvSpPr/>
            <p:nvPr/>
          </p:nvSpPr>
          <p:spPr>
            <a:xfrm rot="10800000">
              <a:off x="7097945" y="3681951"/>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50" name="Google Shape;3750;p12"/>
            <p:cNvSpPr/>
            <p:nvPr/>
          </p:nvSpPr>
          <p:spPr>
            <a:xfrm rot="10800000">
              <a:off x="7097945" y="3097445"/>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51" name="Google Shape;3751;p12"/>
            <p:cNvSpPr/>
            <p:nvPr/>
          </p:nvSpPr>
          <p:spPr>
            <a:xfrm rot="10800000">
              <a:off x="7097945" y="2951301"/>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52" name="Google Shape;3752;p12"/>
            <p:cNvSpPr/>
            <p:nvPr/>
          </p:nvSpPr>
          <p:spPr>
            <a:xfrm rot="10800000">
              <a:off x="7097945" y="2659036"/>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53" name="Google Shape;3753;p12"/>
            <p:cNvSpPr/>
            <p:nvPr/>
          </p:nvSpPr>
          <p:spPr>
            <a:xfrm rot="10800000">
              <a:off x="7097945" y="2512915"/>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54" name="Google Shape;3754;p12"/>
            <p:cNvSpPr/>
            <p:nvPr/>
          </p:nvSpPr>
          <p:spPr>
            <a:xfrm rot="10800000">
              <a:off x="7097945" y="2366770"/>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55" name="Google Shape;3755;p12"/>
            <p:cNvSpPr/>
            <p:nvPr/>
          </p:nvSpPr>
          <p:spPr>
            <a:xfrm rot="10800000">
              <a:off x="7097945" y="2220650"/>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56" name="Google Shape;3756;p12"/>
            <p:cNvSpPr/>
            <p:nvPr/>
          </p:nvSpPr>
          <p:spPr>
            <a:xfrm rot="10800000">
              <a:off x="7097945" y="1782264"/>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57" name="Google Shape;3757;p12"/>
            <p:cNvSpPr/>
            <p:nvPr/>
          </p:nvSpPr>
          <p:spPr>
            <a:xfrm rot="10800000">
              <a:off x="7097945" y="1636120"/>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58" name="Google Shape;3758;p12"/>
            <p:cNvSpPr/>
            <p:nvPr/>
          </p:nvSpPr>
          <p:spPr>
            <a:xfrm rot="10800000">
              <a:off x="7097945" y="1489999"/>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59" name="Google Shape;3759;p12"/>
            <p:cNvSpPr/>
            <p:nvPr/>
          </p:nvSpPr>
          <p:spPr>
            <a:xfrm rot="10800000">
              <a:off x="7097945" y="1197734"/>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60" name="Google Shape;3760;p12"/>
            <p:cNvSpPr/>
            <p:nvPr/>
          </p:nvSpPr>
          <p:spPr>
            <a:xfrm rot="10800000">
              <a:off x="7097945" y="467083"/>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61" name="Google Shape;3761;p12"/>
            <p:cNvSpPr/>
            <p:nvPr/>
          </p:nvSpPr>
          <p:spPr>
            <a:xfrm rot="10800000">
              <a:off x="7097945" y="174818"/>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62" name="Google Shape;3762;p12"/>
            <p:cNvSpPr/>
            <p:nvPr/>
          </p:nvSpPr>
          <p:spPr>
            <a:xfrm rot="10800000">
              <a:off x="7097945" y="28698"/>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63" name="Google Shape;3763;p12"/>
            <p:cNvSpPr/>
            <p:nvPr/>
          </p:nvSpPr>
          <p:spPr>
            <a:xfrm rot="10800000">
              <a:off x="6951800" y="4851012"/>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64" name="Google Shape;3764;p12"/>
            <p:cNvSpPr/>
            <p:nvPr/>
          </p:nvSpPr>
          <p:spPr>
            <a:xfrm rot="10800000">
              <a:off x="6951800" y="4704867"/>
              <a:ext cx="117892" cy="117892"/>
            </a:xfrm>
            <a:custGeom>
              <a:avLst/>
              <a:gdLst/>
              <a:ahLst/>
              <a:cxnLst/>
              <a:rect l="0" t="0" r="0" b="0"/>
              <a:pathLst>
                <a:path w="4857"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65" name="Google Shape;3765;p12"/>
            <p:cNvSpPr/>
            <p:nvPr/>
          </p:nvSpPr>
          <p:spPr>
            <a:xfrm rot="10800000">
              <a:off x="6951800" y="4266482"/>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66" name="Google Shape;3766;p12"/>
            <p:cNvSpPr/>
            <p:nvPr/>
          </p:nvSpPr>
          <p:spPr>
            <a:xfrm rot="10800000">
              <a:off x="6951800" y="3974217"/>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67" name="Google Shape;3767;p12"/>
            <p:cNvSpPr/>
            <p:nvPr/>
          </p:nvSpPr>
          <p:spPr>
            <a:xfrm rot="10800000">
              <a:off x="6951800" y="3681951"/>
              <a:ext cx="117892" cy="117892"/>
            </a:xfrm>
            <a:custGeom>
              <a:avLst/>
              <a:gdLst/>
              <a:ahLst/>
              <a:cxnLst/>
              <a:rect l="0" t="0" r="0" b="0"/>
              <a:pathLst>
                <a:path w="4857"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68" name="Google Shape;3768;p12"/>
            <p:cNvSpPr/>
            <p:nvPr/>
          </p:nvSpPr>
          <p:spPr>
            <a:xfrm rot="10800000">
              <a:off x="6951800" y="3243566"/>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69" name="Google Shape;3769;p12"/>
            <p:cNvSpPr/>
            <p:nvPr/>
          </p:nvSpPr>
          <p:spPr>
            <a:xfrm rot="10800000">
              <a:off x="6951800" y="2951301"/>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70" name="Google Shape;3770;p12"/>
            <p:cNvSpPr/>
            <p:nvPr/>
          </p:nvSpPr>
          <p:spPr>
            <a:xfrm rot="10800000">
              <a:off x="6951800" y="2512915"/>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71" name="Google Shape;3771;p12"/>
            <p:cNvSpPr/>
            <p:nvPr/>
          </p:nvSpPr>
          <p:spPr>
            <a:xfrm rot="10800000">
              <a:off x="6951800" y="2220650"/>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72" name="Google Shape;3772;p12"/>
            <p:cNvSpPr/>
            <p:nvPr/>
          </p:nvSpPr>
          <p:spPr>
            <a:xfrm rot="10800000">
              <a:off x="6951800" y="2074529"/>
              <a:ext cx="117892" cy="117867"/>
            </a:xfrm>
            <a:custGeom>
              <a:avLst/>
              <a:gdLst/>
              <a:ahLst/>
              <a:cxnLst/>
              <a:rect l="0" t="0" r="0" b="0"/>
              <a:pathLst>
                <a:path w="4857"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73" name="Google Shape;3773;p12"/>
            <p:cNvSpPr/>
            <p:nvPr/>
          </p:nvSpPr>
          <p:spPr>
            <a:xfrm rot="10800000">
              <a:off x="6951800" y="1782264"/>
              <a:ext cx="117892" cy="117867"/>
            </a:xfrm>
            <a:custGeom>
              <a:avLst/>
              <a:gdLst/>
              <a:ahLst/>
              <a:cxnLst/>
              <a:rect l="0" t="0" r="0" b="0"/>
              <a:pathLst>
                <a:path w="4857"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74" name="Google Shape;3774;p12"/>
            <p:cNvSpPr/>
            <p:nvPr/>
          </p:nvSpPr>
          <p:spPr>
            <a:xfrm rot="10800000">
              <a:off x="6951800" y="1636120"/>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75" name="Google Shape;3775;p12"/>
            <p:cNvSpPr/>
            <p:nvPr/>
          </p:nvSpPr>
          <p:spPr>
            <a:xfrm rot="10800000">
              <a:off x="6951800" y="1489999"/>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76" name="Google Shape;3776;p12"/>
            <p:cNvSpPr/>
            <p:nvPr/>
          </p:nvSpPr>
          <p:spPr>
            <a:xfrm rot="10800000">
              <a:off x="6951800" y="1197734"/>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77" name="Google Shape;3777;p12"/>
            <p:cNvSpPr/>
            <p:nvPr/>
          </p:nvSpPr>
          <p:spPr>
            <a:xfrm rot="10800000">
              <a:off x="6951800" y="1051613"/>
              <a:ext cx="117892" cy="117867"/>
            </a:xfrm>
            <a:custGeom>
              <a:avLst/>
              <a:gdLst/>
              <a:ahLst/>
              <a:cxnLst/>
              <a:rect l="0" t="0" r="0" b="0"/>
              <a:pathLst>
                <a:path w="4857"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78" name="Google Shape;3778;p12"/>
            <p:cNvSpPr/>
            <p:nvPr/>
          </p:nvSpPr>
          <p:spPr>
            <a:xfrm rot="10800000">
              <a:off x="6951800" y="613204"/>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79" name="Google Shape;3779;p12"/>
            <p:cNvSpPr/>
            <p:nvPr/>
          </p:nvSpPr>
          <p:spPr>
            <a:xfrm rot="10800000">
              <a:off x="6951800" y="320938"/>
              <a:ext cx="117892" cy="117892"/>
            </a:xfrm>
            <a:custGeom>
              <a:avLst/>
              <a:gdLst/>
              <a:ahLst/>
              <a:cxnLst/>
              <a:rect l="0" t="0" r="0" b="0"/>
              <a:pathLst>
                <a:path w="4857"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80" name="Google Shape;3780;p12"/>
            <p:cNvSpPr/>
            <p:nvPr/>
          </p:nvSpPr>
          <p:spPr>
            <a:xfrm rot="10800000">
              <a:off x="6951800" y="174818"/>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81" name="Google Shape;3781;p12"/>
            <p:cNvSpPr/>
            <p:nvPr/>
          </p:nvSpPr>
          <p:spPr>
            <a:xfrm rot="10800000">
              <a:off x="6805680" y="4997133"/>
              <a:ext cx="117867" cy="117867"/>
            </a:xfrm>
            <a:custGeom>
              <a:avLst/>
              <a:gdLst/>
              <a:ahLst/>
              <a:cxnLst/>
              <a:rect l="0" t="0" r="0" b="0"/>
              <a:pathLst>
                <a:path w="4856" h="4856" extrusionOk="0">
                  <a:moveTo>
                    <a:pt x="0" y="0"/>
                  </a:moveTo>
                  <a:lnTo>
                    <a:pt x="0"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82" name="Google Shape;3782;p12"/>
            <p:cNvSpPr/>
            <p:nvPr/>
          </p:nvSpPr>
          <p:spPr>
            <a:xfrm rot="10800000">
              <a:off x="6805680" y="4558747"/>
              <a:ext cx="117867" cy="117867"/>
            </a:xfrm>
            <a:custGeom>
              <a:avLst/>
              <a:gdLst/>
              <a:ahLst/>
              <a:cxnLst/>
              <a:rect l="0" t="0" r="0" b="0"/>
              <a:pathLst>
                <a:path w="4856" h="4856" extrusionOk="0">
                  <a:moveTo>
                    <a:pt x="0" y="0"/>
                  </a:moveTo>
                  <a:lnTo>
                    <a:pt x="0"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83" name="Google Shape;3783;p12"/>
            <p:cNvSpPr/>
            <p:nvPr/>
          </p:nvSpPr>
          <p:spPr>
            <a:xfrm rot="10800000">
              <a:off x="6805680" y="4120361"/>
              <a:ext cx="117867" cy="117867"/>
            </a:xfrm>
            <a:custGeom>
              <a:avLst/>
              <a:gdLst/>
              <a:ahLst/>
              <a:cxnLst/>
              <a:rect l="0" t="0" r="0" b="0"/>
              <a:pathLst>
                <a:path w="4856" h="4856" extrusionOk="0">
                  <a:moveTo>
                    <a:pt x="0" y="1"/>
                  </a:moveTo>
                  <a:lnTo>
                    <a:pt x="0"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84" name="Google Shape;3784;p12"/>
            <p:cNvSpPr/>
            <p:nvPr/>
          </p:nvSpPr>
          <p:spPr>
            <a:xfrm rot="10800000">
              <a:off x="6805680" y="3535831"/>
              <a:ext cx="117867" cy="117867"/>
            </a:xfrm>
            <a:custGeom>
              <a:avLst/>
              <a:gdLst/>
              <a:ahLst/>
              <a:cxnLst/>
              <a:rect l="0" t="0" r="0" b="0"/>
              <a:pathLst>
                <a:path w="4856" h="4856" extrusionOk="0">
                  <a:moveTo>
                    <a:pt x="0" y="0"/>
                  </a:moveTo>
                  <a:lnTo>
                    <a:pt x="0"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85" name="Google Shape;3785;p12"/>
            <p:cNvSpPr/>
            <p:nvPr/>
          </p:nvSpPr>
          <p:spPr>
            <a:xfrm rot="10800000">
              <a:off x="6805680" y="2951301"/>
              <a:ext cx="117867" cy="117867"/>
            </a:xfrm>
            <a:custGeom>
              <a:avLst/>
              <a:gdLst/>
              <a:ahLst/>
              <a:cxnLst/>
              <a:rect l="0" t="0" r="0" b="0"/>
              <a:pathLst>
                <a:path w="4856" h="4856" extrusionOk="0">
                  <a:moveTo>
                    <a:pt x="0" y="0"/>
                  </a:moveTo>
                  <a:lnTo>
                    <a:pt x="0"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86" name="Google Shape;3786;p12"/>
            <p:cNvSpPr/>
            <p:nvPr/>
          </p:nvSpPr>
          <p:spPr>
            <a:xfrm rot="10800000">
              <a:off x="6805680" y="2220650"/>
              <a:ext cx="117867" cy="117867"/>
            </a:xfrm>
            <a:custGeom>
              <a:avLst/>
              <a:gdLst/>
              <a:ahLst/>
              <a:cxnLst/>
              <a:rect l="0" t="0" r="0" b="0"/>
              <a:pathLst>
                <a:path w="4856" h="4856" extrusionOk="0">
                  <a:moveTo>
                    <a:pt x="0" y="0"/>
                  </a:moveTo>
                  <a:lnTo>
                    <a:pt x="0"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87" name="Google Shape;3787;p12"/>
            <p:cNvSpPr/>
            <p:nvPr/>
          </p:nvSpPr>
          <p:spPr>
            <a:xfrm rot="10800000">
              <a:off x="6805680" y="1051613"/>
              <a:ext cx="117867" cy="117867"/>
            </a:xfrm>
            <a:custGeom>
              <a:avLst/>
              <a:gdLst/>
              <a:ahLst/>
              <a:cxnLst/>
              <a:rect l="0" t="0" r="0" b="0"/>
              <a:pathLst>
                <a:path w="4856" h="4856" extrusionOk="0">
                  <a:moveTo>
                    <a:pt x="0" y="1"/>
                  </a:moveTo>
                  <a:lnTo>
                    <a:pt x="0"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88" name="Google Shape;3788;p12"/>
            <p:cNvSpPr/>
            <p:nvPr/>
          </p:nvSpPr>
          <p:spPr>
            <a:xfrm rot="10800000">
              <a:off x="6805680" y="905469"/>
              <a:ext cx="117867" cy="117867"/>
            </a:xfrm>
            <a:custGeom>
              <a:avLst/>
              <a:gdLst/>
              <a:ahLst/>
              <a:cxnLst/>
              <a:rect l="0" t="0" r="0" b="0"/>
              <a:pathLst>
                <a:path w="4856" h="4856" extrusionOk="0">
                  <a:moveTo>
                    <a:pt x="0" y="0"/>
                  </a:moveTo>
                  <a:lnTo>
                    <a:pt x="0"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89" name="Google Shape;3789;p12"/>
            <p:cNvSpPr/>
            <p:nvPr/>
          </p:nvSpPr>
          <p:spPr>
            <a:xfrm rot="10800000">
              <a:off x="6805680" y="28698"/>
              <a:ext cx="117867" cy="117867"/>
            </a:xfrm>
            <a:custGeom>
              <a:avLst/>
              <a:gdLst/>
              <a:ahLst/>
              <a:cxnLst/>
              <a:rect l="0" t="0" r="0" b="0"/>
              <a:pathLst>
                <a:path w="4856" h="4856" extrusionOk="0">
                  <a:moveTo>
                    <a:pt x="0" y="1"/>
                  </a:moveTo>
                  <a:lnTo>
                    <a:pt x="0"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90" name="Google Shape;3790;p12"/>
            <p:cNvSpPr/>
            <p:nvPr/>
          </p:nvSpPr>
          <p:spPr>
            <a:xfrm rot="10800000">
              <a:off x="6659535" y="4851012"/>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91" name="Google Shape;3791;p12"/>
            <p:cNvSpPr/>
            <p:nvPr/>
          </p:nvSpPr>
          <p:spPr>
            <a:xfrm rot="10800000">
              <a:off x="6659535" y="3974217"/>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92" name="Google Shape;3792;p12"/>
            <p:cNvSpPr/>
            <p:nvPr/>
          </p:nvSpPr>
          <p:spPr>
            <a:xfrm rot="10800000">
              <a:off x="6659535" y="3243566"/>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93" name="Google Shape;3793;p12"/>
            <p:cNvSpPr/>
            <p:nvPr/>
          </p:nvSpPr>
          <p:spPr>
            <a:xfrm rot="10800000">
              <a:off x="6659535" y="2512915"/>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94" name="Google Shape;3794;p12"/>
            <p:cNvSpPr/>
            <p:nvPr/>
          </p:nvSpPr>
          <p:spPr>
            <a:xfrm rot="10800000">
              <a:off x="6659535" y="1636120"/>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95" name="Google Shape;3795;p12"/>
            <p:cNvSpPr/>
            <p:nvPr/>
          </p:nvSpPr>
          <p:spPr>
            <a:xfrm rot="10800000">
              <a:off x="6659535" y="905469"/>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96" name="Google Shape;3796;p12"/>
            <p:cNvSpPr/>
            <p:nvPr/>
          </p:nvSpPr>
          <p:spPr>
            <a:xfrm rot="10800000">
              <a:off x="6659535" y="759348"/>
              <a:ext cx="117892" cy="117867"/>
            </a:xfrm>
            <a:custGeom>
              <a:avLst/>
              <a:gdLst/>
              <a:ahLst/>
              <a:cxnLst/>
              <a:rect l="0" t="0" r="0" b="0"/>
              <a:pathLst>
                <a:path w="4857"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97" name="Google Shape;3797;p12"/>
            <p:cNvSpPr/>
            <p:nvPr/>
          </p:nvSpPr>
          <p:spPr>
            <a:xfrm rot="10800000">
              <a:off x="6659535" y="174818"/>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98" name="Google Shape;3798;p12"/>
            <p:cNvSpPr/>
            <p:nvPr/>
          </p:nvSpPr>
          <p:spPr>
            <a:xfrm rot="10800000">
              <a:off x="6513415" y="4997133"/>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799" name="Google Shape;3799;p12"/>
            <p:cNvSpPr/>
            <p:nvPr/>
          </p:nvSpPr>
          <p:spPr>
            <a:xfrm rot="10800000">
              <a:off x="6513415" y="3974217"/>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00" name="Google Shape;3800;p12"/>
            <p:cNvSpPr/>
            <p:nvPr/>
          </p:nvSpPr>
          <p:spPr>
            <a:xfrm rot="10800000">
              <a:off x="6513415" y="2074529"/>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01" name="Google Shape;3801;p12"/>
            <p:cNvSpPr/>
            <p:nvPr/>
          </p:nvSpPr>
          <p:spPr>
            <a:xfrm rot="10800000">
              <a:off x="6513415" y="1489999"/>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02" name="Google Shape;3802;p12"/>
            <p:cNvSpPr/>
            <p:nvPr/>
          </p:nvSpPr>
          <p:spPr>
            <a:xfrm rot="10800000">
              <a:off x="6513415" y="905469"/>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03" name="Google Shape;3803;p12"/>
            <p:cNvSpPr/>
            <p:nvPr/>
          </p:nvSpPr>
          <p:spPr>
            <a:xfrm rot="10800000">
              <a:off x="6513415" y="174818"/>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04" name="Google Shape;3804;p12"/>
            <p:cNvSpPr/>
            <p:nvPr/>
          </p:nvSpPr>
          <p:spPr>
            <a:xfrm rot="10800000">
              <a:off x="6367294" y="4558747"/>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05" name="Google Shape;3805;p12"/>
            <p:cNvSpPr/>
            <p:nvPr/>
          </p:nvSpPr>
          <p:spPr>
            <a:xfrm rot="10800000">
              <a:off x="6367294" y="3681951"/>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06" name="Google Shape;3806;p12"/>
            <p:cNvSpPr/>
            <p:nvPr/>
          </p:nvSpPr>
          <p:spPr>
            <a:xfrm rot="10800000">
              <a:off x="6367294" y="2659036"/>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07" name="Google Shape;3807;p12"/>
            <p:cNvSpPr/>
            <p:nvPr/>
          </p:nvSpPr>
          <p:spPr>
            <a:xfrm rot="10800000">
              <a:off x="7536331" y="4997133"/>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08" name="Google Shape;3808;p12"/>
            <p:cNvSpPr/>
            <p:nvPr/>
          </p:nvSpPr>
          <p:spPr>
            <a:xfrm rot="10800000">
              <a:off x="7536331" y="4851012"/>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09" name="Google Shape;3809;p12"/>
            <p:cNvSpPr/>
            <p:nvPr/>
          </p:nvSpPr>
          <p:spPr>
            <a:xfrm rot="10800000">
              <a:off x="7536331" y="4412627"/>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10" name="Google Shape;3810;p12"/>
            <p:cNvSpPr/>
            <p:nvPr/>
          </p:nvSpPr>
          <p:spPr>
            <a:xfrm rot="10800000">
              <a:off x="7536331" y="4120361"/>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11" name="Google Shape;3811;p12"/>
            <p:cNvSpPr/>
            <p:nvPr/>
          </p:nvSpPr>
          <p:spPr>
            <a:xfrm rot="10800000">
              <a:off x="7536331" y="3389711"/>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12" name="Google Shape;3812;p12"/>
            <p:cNvSpPr/>
            <p:nvPr/>
          </p:nvSpPr>
          <p:spPr>
            <a:xfrm rot="10800000">
              <a:off x="7536331" y="3243566"/>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13" name="Google Shape;3813;p12"/>
            <p:cNvSpPr/>
            <p:nvPr/>
          </p:nvSpPr>
          <p:spPr>
            <a:xfrm rot="10800000">
              <a:off x="7536331" y="1636120"/>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14" name="Google Shape;3814;p12"/>
            <p:cNvSpPr/>
            <p:nvPr/>
          </p:nvSpPr>
          <p:spPr>
            <a:xfrm rot="10800000">
              <a:off x="7536331" y="1343854"/>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15" name="Google Shape;3815;p12"/>
            <p:cNvSpPr/>
            <p:nvPr/>
          </p:nvSpPr>
          <p:spPr>
            <a:xfrm rot="10800000">
              <a:off x="7390210" y="4997133"/>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16" name="Google Shape;3816;p12"/>
            <p:cNvSpPr/>
            <p:nvPr/>
          </p:nvSpPr>
          <p:spPr>
            <a:xfrm rot="10800000">
              <a:off x="7390210" y="3974217"/>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17" name="Google Shape;3817;p12"/>
            <p:cNvSpPr/>
            <p:nvPr/>
          </p:nvSpPr>
          <p:spPr>
            <a:xfrm rot="10800000">
              <a:off x="7390210" y="3097445"/>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18" name="Google Shape;3818;p12"/>
            <p:cNvSpPr/>
            <p:nvPr/>
          </p:nvSpPr>
          <p:spPr>
            <a:xfrm rot="10800000">
              <a:off x="7390210" y="1636120"/>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19" name="Google Shape;3819;p12"/>
            <p:cNvSpPr/>
            <p:nvPr/>
          </p:nvSpPr>
          <p:spPr>
            <a:xfrm rot="10800000">
              <a:off x="7390210" y="467083"/>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20" name="Google Shape;3820;p12"/>
            <p:cNvSpPr/>
            <p:nvPr/>
          </p:nvSpPr>
          <p:spPr>
            <a:xfrm rot="10800000">
              <a:off x="7244066" y="4997133"/>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21" name="Google Shape;3821;p12"/>
            <p:cNvSpPr/>
            <p:nvPr/>
          </p:nvSpPr>
          <p:spPr>
            <a:xfrm rot="10800000">
              <a:off x="7244066" y="4558747"/>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22" name="Google Shape;3822;p12"/>
            <p:cNvSpPr/>
            <p:nvPr/>
          </p:nvSpPr>
          <p:spPr>
            <a:xfrm rot="10800000">
              <a:off x="7244066" y="2951301"/>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23" name="Google Shape;3823;p12"/>
            <p:cNvSpPr/>
            <p:nvPr/>
          </p:nvSpPr>
          <p:spPr>
            <a:xfrm rot="10800000">
              <a:off x="7244066" y="2074529"/>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24" name="Google Shape;3824;p12"/>
            <p:cNvSpPr/>
            <p:nvPr/>
          </p:nvSpPr>
          <p:spPr>
            <a:xfrm rot="10800000">
              <a:off x="7244066" y="1636120"/>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25" name="Google Shape;3825;p12"/>
            <p:cNvSpPr/>
            <p:nvPr/>
          </p:nvSpPr>
          <p:spPr>
            <a:xfrm rot="10800000">
              <a:off x="7097945" y="1051613"/>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26" name="Google Shape;3826;p12"/>
            <p:cNvSpPr/>
            <p:nvPr/>
          </p:nvSpPr>
          <p:spPr>
            <a:xfrm rot="10800000">
              <a:off x="6951800" y="3828096"/>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27" name="Google Shape;3827;p12"/>
            <p:cNvSpPr/>
            <p:nvPr/>
          </p:nvSpPr>
          <p:spPr>
            <a:xfrm rot="10800000">
              <a:off x="6951800" y="2659036"/>
              <a:ext cx="117892" cy="117892"/>
            </a:xfrm>
            <a:custGeom>
              <a:avLst/>
              <a:gdLst/>
              <a:ahLst/>
              <a:cxnLst/>
              <a:rect l="0" t="0" r="0" b="0"/>
              <a:pathLst>
                <a:path w="4857"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28" name="Google Shape;3828;p12"/>
            <p:cNvSpPr/>
            <p:nvPr/>
          </p:nvSpPr>
          <p:spPr>
            <a:xfrm rot="10800000">
              <a:off x="6805680" y="320938"/>
              <a:ext cx="117867" cy="117892"/>
            </a:xfrm>
            <a:custGeom>
              <a:avLst/>
              <a:gdLst/>
              <a:ahLst/>
              <a:cxnLst/>
              <a:rect l="0" t="0" r="0" b="0"/>
              <a:pathLst>
                <a:path w="4856" h="4857" extrusionOk="0">
                  <a:moveTo>
                    <a:pt x="0" y="1"/>
                  </a:moveTo>
                  <a:lnTo>
                    <a:pt x="0"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29" name="Google Shape;3829;p12"/>
            <p:cNvSpPr/>
            <p:nvPr/>
          </p:nvSpPr>
          <p:spPr>
            <a:xfrm rot="10800000">
              <a:off x="6513415" y="2805180"/>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3830" name="Google Shape;3830;p12"/>
            <p:cNvSpPr/>
            <p:nvPr/>
          </p:nvSpPr>
          <p:spPr>
            <a:xfrm rot="10800000">
              <a:off x="6367294" y="467083"/>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grpSp>
      <p:sp>
        <p:nvSpPr>
          <p:cNvPr id="3831" name="Google Shape;3831;p12"/>
          <p:cNvSpPr txBox="1">
            <a:spLocks noGrp="1"/>
          </p:cNvSpPr>
          <p:nvPr>
            <p:ph type="sldNum" idx="12"/>
          </p:nvPr>
        </p:nvSpPr>
        <p:spPr>
          <a:xfrm>
            <a:off x="122041" y="6293601"/>
            <a:ext cx="731600" cy="5248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9885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E8403124-CB32-F290-1E1B-EE055513E0D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795"/>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01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9"/>
          <p:cNvSpPr/>
          <p:nvPr/>
        </p:nvSpPr>
        <p:spPr>
          <a:xfrm>
            <a:off x="0" y="-8800"/>
            <a:ext cx="11302267" cy="6871200"/>
          </a:xfrm>
          <a:custGeom>
            <a:avLst/>
            <a:gdLst/>
            <a:ahLst/>
            <a:cxnLst/>
            <a:rect l="l" t="t" r="r" b="b"/>
            <a:pathLst>
              <a:path w="339068" h="206136" extrusionOk="0">
                <a:moveTo>
                  <a:pt x="139274" y="0"/>
                </a:moveTo>
                <a:lnTo>
                  <a:pt x="0" y="264"/>
                </a:lnTo>
                <a:lnTo>
                  <a:pt x="0" y="206045"/>
                </a:lnTo>
                <a:lnTo>
                  <a:pt x="339068" y="206136"/>
                </a:lnTo>
                <a:close/>
              </a:path>
            </a:pathLst>
          </a:custGeom>
          <a:solidFill>
            <a:srgbClr val="212539">
              <a:alpha val="64620"/>
            </a:srgbClr>
          </a:solidFill>
          <a:ln>
            <a:noFill/>
          </a:ln>
        </p:spPr>
      </p:sp>
      <p:sp>
        <p:nvSpPr>
          <p:cNvPr id="47" name="Google Shape;47;p9"/>
          <p:cNvSpPr txBox="1">
            <a:spLocks noGrp="1"/>
          </p:cNvSpPr>
          <p:nvPr>
            <p:ph type="body" idx="1"/>
          </p:nvPr>
        </p:nvSpPr>
        <p:spPr>
          <a:xfrm>
            <a:off x="609600" y="5671867"/>
            <a:ext cx="8150000" cy="692800"/>
          </a:xfrm>
          <a:prstGeom prst="rect">
            <a:avLst/>
          </a:prstGeom>
        </p:spPr>
        <p:txBody>
          <a:bodyPr spcFirstLastPara="1" wrap="square" lIns="91425" tIns="91425" rIns="91425" bIns="91425" anchor="b" anchorCtr="0">
            <a:noAutofit/>
          </a:bodyPr>
          <a:lstStyle>
            <a:lvl1pPr marL="609585" lvl="0" indent="-304792">
              <a:spcBef>
                <a:spcPts val="480"/>
              </a:spcBef>
              <a:spcAft>
                <a:spcPts val="1333"/>
              </a:spcAft>
              <a:buSzPts val="1400"/>
              <a:buNone/>
              <a:defRPr/>
            </a:lvl1pPr>
          </a:lstStyle>
          <a:p>
            <a:endParaRPr/>
          </a:p>
        </p:txBody>
      </p:sp>
      <p:sp>
        <p:nvSpPr>
          <p:cNvPr id="48" name="Google Shape;48;p9"/>
          <p:cNvSpPr txBox="1">
            <a:spLocks noGrp="1"/>
          </p:cNvSpPr>
          <p:nvPr>
            <p:ph type="sldNum" idx="12"/>
          </p:nvPr>
        </p:nvSpPr>
        <p:spPr>
          <a:xfrm>
            <a:off x="609600" y="6231533"/>
            <a:ext cx="731600" cy="326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362404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resentation and Speaker Titl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9350F0-8891-3536-3F2D-F4E911F158F3}"/>
              </a:ext>
            </a:extLst>
          </p:cNvPr>
          <p:cNvSpPr/>
          <p:nvPr userDrawn="1"/>
        </p:nvSpPr>
        <p:spPr>
          <a:xfrm>
            <a:off x="0" y="0"/>
            <a:ext cx="12192000" cy="6858000"/>
          </a:xfrm>
          <a:prstGeom prst="rect">
            <a:avLst/>
          </a:prstGeom>
          <a:gradFill flip="none" rotWithShape="1">
            <a:gsLst>
              <a:gs pos="18000">
                <a:schemeClr val="accent1"/>
              </a:gs>
              <a:gs pos="100000">
                <a:schemeClr val="accent2"/>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a:extLst>
              <a:ext uri="{FF2B5EF4-FFF2-40B4-BE49-F238E27FC236}">
                <a16:creationId xmlns:a16="http://schemas.microsoft.com/office/drawing/2014/main" id="{9844404C-D592-DA6F-2B42-8FEFD6D87547}"/>
              </a:ext>
            </a:extLst>
          </p:cNvPr>
          <p:cNvSpPr>
            <a:spLocks noGrp="1"/>
          </p:cNvSpPr>
          <p:nvPr>
            <p:ph type="dt" sz="half" idx="10"/>
          </p:nvPr>
        </p:nvSpPr>
        <p:spPr>
          <a:xfrm>
            <a:off x="838200" y="7665705"/>
            <a:ext cx="2743200" cy="365125"/>
          </a:xfrm>
        </p:spPr>
        <p:txBody>
          <a:bodyPr/>
          <a:lstStyle>
            <a:lvl1pPr>
              <a:defRPr>
                <a:solidFill>
                  <a:schemeClr val="bg1"/>
                </a:solidFill>
              </a:defRPr>
            </a:lvl1pPr>
          </a:lstStyle>
          <a:p>
            <a:fld id="{A5CD99A4-8255-AD40-AC11-3A5076833560}" type="datetimeFigureOut">
              <a:rPr lang="en-US" smtClean="0"/>
              <a:pPr/>
              <a:t>6/15/24</a:t>
            </a:fld>
            <a:endParaRPr lang="en-US"/>
          </a:p>
        </p:txBody>
      </p:sp>
      <p:sp>
        <p:nvSpPr>
          <p:cNvPr id="5" name="Footer Placeholder 4">
            <a:extLst>
              <a:ext uri="{FF2B5EF4-FFF2-40B4-BE49-F238E27FC236}">
                <a16:creationId xmlns:a16="http://schemas.microsoft.com/office/drawing/2014/main" id="{A016B904-D7DB-6275-F164-03239CF5361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CFB728E-7901-C507-CFF2-7EA33CDE9BA1}"/>
              </a:ext>
            </a:extLst>
          </p:cNvPr>
          <p:cNvSpPr>
            <a:spLocks noGrp="1"/>
          </p:cNvSpPr>
          <p:nvPr>
            <p:ph type="sldNum" sz="quarter" idx="12"/>
          </p:nvPr>
        </p:nvSpPr>
        <p:spPr/>
        <p:txBody>
          <a:bodyPr/>
          <a:lstStyle>
            <a:lvl1pPr>
              <a:defRPr>
                <a:solidFill>
                  <a:schemeClr val="bg1"/>
                </a:solidFill>
              </a:defRPr>
            </a:lvl1pPr>
          </a:lstStyle>
          <a:p>
            <a:fld id="{58EB555C-832B-9248-B063-F5BF6D871D9B}" type="slidenum">
              <a:rPr lang="en-US" smtClean="0"/>
              <a:pPr/>
              <a:t>‹#›</a:t>
            </a:fld>
            <a:endParaRPr lang="en-US"/>
          </a:p>
        </p:txBody>
      </p:sp>
      <p:sp>
        <p:nvSpPr>
          <p:cNvPr id="15" name="Picture Placeholder 14">
            <a:extLst>
              <a:ext uri="{FF2B5EF4-FFF2-40B4-BE49-F238E27FC236}">
                <a16:creationId xmlns:a16="http://schemas.microsoft.com/office/drawing/2014/main" id="{A752CFA0-0556-ABAC-1C9F-6FCCD016B1A8}"/>
              </a:ext>
            </a:extLst>
          </p:cNvPr>
          <p:cNvSpPr>
            <a:spLocks noGrp="1"/>
          </p:cNvSpPr>
          <p:nvPr>
            <p:ph type="pic" sz="quarter" idx="13"/>
          </p:nvPr>
        </p:nvSpPr>
        <p:spPr>
          <a:xfrm>
            <a:off x="7322078" y="-1"/>
            <a:ext cx="4869924" cy="6858001"/>
          </a:xfrm>
          <a:custGeom>
            <a:avLst/>
            <a:gdLst>
              <a:gd name="connsiteX0" fmla="*/ 0 w 4869924"/>
              <a:gd name="connsiteY0" fmla="*/ 0 h 6858000"/>
              <a:gd name="connsiteX1" fmla="*/ 4869924 w 4869924"/>
              <a:gd name="connsiteY1" fmla="*/ 0 h 6858000"/>
              <a:gd name="connsiteX2" fmla="*/ 4869924 w 4869924"/>
              <a:gd name="connsiteY2" fmla="*/ 6858000 h 6858000"/>
              <a:gd name="connsiteX3" fmla="*/ 0 w 4869924"/>
              <a:gd name="connsiteY3" fmla="*/ 6858000 h 6858000"/>
              <a:gd name="connsiteX4" fmla="*/ 0 w 4869924"/>
              <a:gd name="connsiteY4" fmla="*/ 0 h 6858000"/>
              <a:gd name="connsiteX0" fmla="*/ 2784936 w 4869924"/>
              <a:gd name="connsiteY0" fmla="*/ 201092 h 6858000"/>
              <a:gd name="connsiteX1" fmla="*/ 4869924 w 4869924"/>
              <a:gd name="connsiteY1" fmla="*/ 0 h 6858000"/>
              <a:gd name="connsiteX2" fmla="*/ 4869924 w 4869924"/>
              <a:gd name="connsiteY2" fmla="*/ 6858000 h 6858000"/>
              <a:gd name="connsiteX3" fmla="*/ 0 w 4869924"/>
              <a:gd name="connsiteY3" fmla="*/ 6858000 h 6858000"/>
              <a:gd name="connsiteX4" fmla="*/ 2784936 w 4869924"/>
              <a:gd name="connsiteY4" fmla="*/ 201092 h 6858000"/>
              <a:gd name="connsiteX0" fmla="*/ 2003333 w 4869924"/>
              <a:gd name="connsiteY0" fmla="*/ 0 h 6858001"/>
              <a:gd name="connsiteX1" fmla="*/ 4869924 w 4869924"/>
              <a:gd name="connsiteY1" fmla="*/ 1 h 6858001"/>
              <a:gd name="connsiteX2" fmla="*/ 4869924 w 4869924"/>
              <a:gd name="connsiteY2" fmla="*/ 6858001 h 6858001"/>
              <a:gd name="connsiteX3" fmla="*/ 0 w 4869924"/>
              <a:gd name="connsiteY3" fmla="*/ 6858001 h 6858001"/>
              <a:gd name="connsiteX4" fmla="*/ 2003333 w 4869924"/>
              <a:gd name="connsiteY4" fmla="*/ 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24" h="6858001">
                <a:moveTo>
                  <a:pt x="2003333" y="0"/>
                </a:moveTo>
                <a:lnTo>
                  <a:pt x="4869924" y="1"/>
                </a:lnTo>
                <a:lnTo>
                  <a:pt x="4869924" y="6858001"/>
                </a:lnTo>
                <a:lnTo>
                  <a:pt x="0" y="6858001"/>
                </a:lnTo>
                <a:lnTo>
                  <a:pt x="2003333" y="0"/>
                </a:lnTo>
                <a:close/>
              </a:path>
            </a:pathLst>
          </a:custGeom>
          <a:solidFill>
            <a:schemeClr val="bg2"/>
          </a:solidFill>
        </p:spPr>
        <p:txBody>
          <a:bodyPr anchor="ctr" anchorCtr="0"/>
          <a:lstStyle>
            <a:lvl1pPr marL="0" indent="0" algn="ctr">
              <a:buNone/>
              <a:defRPr/>
            </a:lvl1pPr>
          </a:lstStyle>
          <a:p>
            <a:endParaRPr lang="en-US"/>
          </a:p>
        </p:txBody>
      </p:sp>
      <p:sp>
        <p:nvSpPr>
          <p:cNvPr id="3" name="Subtitle 2">
            <a:extLst>
              <a:ext uri="{FF2B5EF4-FFF2-40B4-BE49-F238E27FC236}">
                <a16:creationId xmlns:a16="http://schemas.microsoft.com/office/drawing/2014/main" id="{FED0946C-9344-F1C3-014C-974A1F7F52AC}"/>
              </a:ext>
            </a:extLst>
          </p:cNvPr>
          <p:cNvSpPr>
            <a:spLocks noGrp="1"/>
          </p:cNvSpPr>
          <p:nvPr>
            <p:ph type="subTitle" idx="1"/>
          </p:nvPr>
        </p:nvSpPr>
        <p:spPr>
          <a:xfrm>
            <a:off x="557784" y="4484689"/>
            <a:ext cx="6709757" cy="1213649"/>
          </a:xfrm>
        </p:spPr>
        <p:txBody>
          <a:bodyPr>
            <a:noAutofit/>
          </a:bodyPr>
          <a:lstStyle>
            <a:lvl1pPr marL="0" indent="0" algn="l">
              <a:lnSpc>
                <a:spcPct val="100000"/>
              </a:lnSpc>
              <a:spcBef>
                <a:spcPts val="600"/>
              </a:spcBef>
              <a:spcAft>
                <a:spcPts val="600"/>
              </a:spcAft>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31" name="Text Placeholder 30">
            <a:extLst>
              <a:ext uri="{FF2B5EF4-FFF2-40B4-BE49-F238E27FC236}">
                <a16:creationId xmlns:a16="http://schemas.microsoft.com/office/drawing/2014/main" id="{651AAB2C-8EBD-3C8F-B428-3FAA2720E75A}"/>
              </a:ext>
            </a:extLst>
          </p:cNvPr>
          <p:cNvSpPr>
            <a:spLocks noGrp="1"/>
          </p:cNvSpPr>
          <p:nvPr>
            <p:ph type="body" sz="quarter" idx="14"/>
          </p:nvPr>
        </p:nvSpPr>
        <p:spPr>
          <a:xfrm>
            <a:off x="557784" y="990269"/>
            <a:ext cx="6709757" cy="3249945"/>
          </a:xfrm>
        </p:spPr>
        <p:txBody>
          <a:bodyPr anchor="b" anchorCtr="0"/>
          <a:lstStyle>
            <a:lvl1pPr marL="0" indent="0">
              <a:buNone/>
              <a:defRPr sz="3800" b="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Click to edit Master text styles</a:t>
            </a:r>
          </a:p>
        </p:txBody>
      </p:sp>
      <p:pic>
        <p:nvPicPr>
          <p:cNvPr id="8" name="Graphic 7">
            <a:extLst>
              <a:ext uri="{FF2B5EF4-FFF2-40B4-BE49-F238E27FC236}">
                <a16:creationId xmlns:a16="http://schemas.microsoft.com/office/drawing/2014/main" id="{C9108824-7B5A-8B55-2E3A-BF3827FF94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538" y="6431732"/>
            <a:ext cx="1375828" cy="224209"/>
          </a:xfrm>
          <a:prstGeom prst="rect">
            <a:avLst/>
          </a:prstGeom>
        </p:spPr>
      </p:pic>
      <p:pic>
        <p:nvPicPr>
          <p:cNvPr id="14" name="Graphic 13">
            <a:extLst>
              <a:ext uri="{FF2B5EF4-FFF2-40B4-BE49-F238E27FC236}">
                <a16:creationId xmlns:a16="http://schemas.microsoft.com/office/drawing/2014/main" id="{6797C078-AC1B-D3C7-6D4C-352DDD49FB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63" y="256033"/>
            <a:ext cx="1367060" cy="734236"/>
          </a:xfrm>
          <a:prstGeom prst="rect">
            <a:avLst/>
          </a:prstGeom>
        </p:spPr>
      </p:pic>
    </p:spTree>
    <p:extLst>
      <p:ext uri="{BB962C8B-B14F-4D97-AF65-F5344CB8AC3E}">
        <p14:creationId xmlns:p14="http://schemas.microsoft.com/office/powerpoint/2010/main" val="386851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resentation and Speaker Titl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0E90E6-C1D2-C6B4-01BD-17AC96F783BF}"/>
              </a:ext>
            </a:extLst>
          </p:cNvPr>
          <p:cNvSpPr/>
          <p:nvPr userDrawn="1"/>
        </p:nvSpPr>
        <p:spPr>
          <a:xfrm>
            <a:off x="0" y="0"/>
            <a:ext cx="12192000" cy="6858000"/>
          </a:xfrm>
          <a:prstGeom prst="rect">
            <a:avLst/>
          </a:prstGeom>
          <a:gradFill flip="none" rotWithShape="1">
            <a:gsLst>
              <a:gs pos="18000">
                <a:schemeClr val="accent1"/>
              </a:gs>
              <a:gs pos="100000">
                <a:schemeClr val="accent3"/>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a:extLst>
              <a:ext uri="{FF2B5EF4-FFF2-40B4-BE49-F238E27FC236}">
                <a16:creationId xmlns:a16="http://schemas.microsoft.com/office/drawing/2014/main" id="{9844404C-D592-DA6F-2B42-8FEFD6D87547}"/>
              </a:ext>
            </a:extLst>
          </p:cNvPr>
          <p:cNvSpPr>
            <a:spLocks noGrp="1"/>
          </p:cNvSpPr>
          <p:nvPr>
            <p:ph type="dt" sz="half" idx="10"/>
          </p:nvPr>
        </p:nvSpPr>
        <p:spPr>
          <a:xfrm>
            <a:off x="838200" y="8413751"/>
            <a:ext cx="2743200" cy="365125"/>
          </a:xfrm>
        </p:spPr>
        <p:txBody>
          <a:bodyPr/>
          <a:lstStyle>
            <a:lvl1pPr>
              <a:defRPr>
                <a:solidFill>
                  <a:schemeClr val="bg1"/>
                </a:solidFill>
              </a:defRPr>
            </a:lvl1pPr>
          </a:lstStyle>
          <a:p>
            <a:fld id="{A5CD99A4-8255-AD40-AC11-3A5076833560}" type="datetimeFigureOut">
              <a:rPr lang="en-US" smtClean="0"/>
              <a:pPr/>
              <a:t>6/15/24</a:t>
            </a:fld>
            <a:endParaRPr lang="en-US"/>
          </a:p>
        </p:txBody>
      </p:sp>
      <p:sp>
        <p:nvSpPr>
          <p:cNvPr id="5" name="Footer Placeholder 4">
            <a:extLst>
              <a:ext uri="{FF2B5EF4-FFF2-40B4-BE49-F238E27FC236}">
                <a16:creationId xmlns:a16="http://schemas.microsoft.com/office/drawing/2014/main" id="{A016B904-D7DB-6275-F164-03239CF5361E}"/>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BCFB728E-7901-C507-CFF2-7EA33CDE9BA1}"/>
              </a:ext>
            </a:extLst>
          </p:cNvPr>
          <p:cNvSpPr>
            <a:spLocks noGrp="1"/>
          </p:cNvSpPr>
          <p:nvPr>
            <p:ph type="sldNum" sz="quarter" idx="12"/>
          </p:nvPr>
        </p:nvSpPr>
        <p:spPr/>
        <p:txBody>
          <a:bodyPr/>
          <a:lstStyle>
            <a:lvl1pPr>
              <a:defRPr>
                <a:solidFill>
                  <a:schemeClr val="bg1"/>
                </a:solidFill>
              </a:defRPr>
            </a:lvl1pPr>
          </a:lstStyle>
          <a:p>
            <a:fld id="{58EB555C-832B-9248-B063-F5BF6D871D9B}" type="slidenum">
              <a:rPr lang="en-US" smtClean="0"/>
              <a:pPr/>
              <a:t>‹#›</a:t>
            </a:fld>
            <a:endParaRPr lang="en-US"/>
          </a:p>
        </p:txBody>
      </p:sp>
      <p:sp>
        <p:nvSpPr>
          <p:cNvPr id="15" name="Picture Placeholder 14">
            <a:extLst>
              <a:ext uri="{FF2B5EF4-FFF2-40B4-BE49-F238E27FC236}">
                <a16:creationId xmlns:a16="http://schemas.microsoft.com/office/drawing/2014/main" id="{A752CFA0-0556-ABAC-1C9F-6FCCD016B1A8}"/>
              </a:ext>
            </a:extLst>
          </p:cNvPr>
          <p:cNvSpPr>
            <a:spLocks noGrp="1"/>
          </p:cNvSpPr>
          <p:nvPr>
            <p:ph type="pic" sz="quarter" idx="13"/>
          </p:nvPr>
        </p:nvSpPr>
        <p:spPr>
          <a:xfrm>
            <a:off x="7322078" y="-1"/>
            <a:ext cx="4869924" cy="6858001"/>
          </a:xfrm>
          <a:custGeom>
            <a:avLst/>
            <a:gdLst>
              <a:gd name="connsiteX0" fmla="*/ 0 w 4869924"/>
              <a:gd name="connsiteY0" fmla="*/ 0 h 6858000"/>
              <a:gd name="connsiteX1" fmla="*/ 4869924 w 4869924"/>
              <a:gd name="connsiteY1" fmla="*/ 0 h 6858000"/>
              <a:gd name="connsiteX2" fmla="*/ 4869924 w 4869924"/>
              <a:gd name="connsiteY2" fmla="*/ 6858000 h 6858000"/>
              <a:gd name="connsiteX3" fmla="*/ 0 w 4869924"/>
              <a:gd name="connsiteY3" fmla="*/ 6858000 h 6858000"/>
              <a:gd name="connsiteX4" fmla="*/ 0 w 4869924"/>
              <a:gd name="connsiteY4" fmla="*/ 0 h 6858000"/>
              <a:gd name="connsiteX0" fmla="*/ 2784936 w 4869924"/>
              <a:gd name="connsiteY0" fmla="*/ 201092 h 6858000"/>
              <a:gd name="connsiteX1" fmla="*/ 4869924 w 4869924"/>
              <a:gd name="connsiteY1" fmla="*/ 0 h 6858000"/>
              <a:gd name="connsiteX2" fmla="*/ 4869924 w 4869924"/>
              <a:gd name="connsiteY2" fmla="*/ 6858000 h 6858000"/>
              <a:gd name="connsiteX3" fmla="*/ 0 w 4869924"/>
              <a:gd name="connsiteY3" fmla="*/ 6858000 h 6858000"/>
              <a:gd name="connsiteX4" fmla="*/ 2784936 w 4869924"/>
              <a:gd name="connsiteY4" fmla="*/ 201092 h 6858000"/>
              <a:gd name="connsiteX0" fmla="*/ 2003333 w 4869924"/>
              <a:gd name="connsiteY0" fmla="*/ 0 h 6858001"/>
              <a:gd name="connsiteX1" fmla="*/ 4869924 w 4869924"/>
              <a:gd name="connsiteY1" fmla="*/ 1 h 6858001"/>
              <a:gd name="connsiteX2" fmla="*/ 4869924 w 4869924"/>
              <a:gd name="connsiteY2" fmla="*/ 6858001 h 6858001"/>
              <a:gd name="connsiteX3" fmla="*/ 0 w 4869924"/>
              <a:gd name="connsiteY3" fmla="*/ 6858001 h 6858001"/>
              <a:gd name="connsiteX4" fmla="*/ 2003333 w 4869924"/>
              <a:gd name="connsiteY4" fmla="*/ 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24" h="6858001">
                <a:moveTo>
                  <a:pt x="2003333" y="0"/>
                </a:moveTo>
                <a:lnTo>
                  <a:pt x="4869924" y="1"/>
                </a:lnTo>
                <a:lnTo>
                  <a:pt x="4869924" y="6858001"/>
                </a:lnTo>
                <a:lnTo>
                  <a:pt x="0" y="6858001"/>
                </a:lnTo>
                <a:lnTo>
                  <a:pt x="2003333" y="0"/>
                </a:lnTo>
                <a:close/>
              </a:path>
            </a:pathLst>
          </a:custGeom>
          <a:solidFill>
            <a:schemeClr val="bg2"/>
          </a:solidFill>
        </p:spPr>
        <p:txBody>
          <a:bodyPr anchor="ctr" anchorCtr="0"/>
          <a:lstStyle>
            <a:lvl1pPr marL="0" indent="0" algn="ctr">
              <a:buNone/>
              <a:defRPr/>
            </a:lvl1pPr>
          </a:lstStyle>
          <a:p>
            <a:endParaRPr lang="en-US"/>
          </a:p>
        </p:txBody>
      </p:sp>
      <p:sp>
        <p:nvSpPr>
          <p:cNvPr id="3" name="Subtitle 2">
            <a:extLst>
              <a:ext uri="{FF2B5EF4-FFF2-40B4-BE49-F238E27FC236}">
                <a16:creationId xmlns:a16="http://schemas.microsoft.com/office/drawing/2014/main" id="{FED0946C-9344-F1C3-014C-974A1F7F52AC}"/>
              </a:ext>
            </a:extLst>
          </p:cNvPr>
          <p:cNvSpPr>
            <a:spLocks noGrp="1"/>
          </p:cNvSpPr>
          <p:nvPr>
            <p:ph type="subTitle" idx="1"/>
          </p:nvPr>
        </p:nvSpPr>
        <p:spPr>
          <a:xfrm>
            <a:off x="557784" y="4484689"/>
            <a:ext cx="6709757" cy="1213649"/>
          </a:xfrm>
        </p:spPr>
        <p:txBody>
          <a:bodyPr>
            <a:noAutofit/>
          </a:bodyPr>
          <a:lstStyle>
            <a:lvl1pPr marL="0" indent="0" algn="l">
              <a:lnSpc>
                <a:spcPct val="100000"/>
              </a:lnSpc>
              <a:spcBef>
                <a:spcPts val="600"/>
              </a:spcBef>
              <a:spcAft>
                <a:spcPts val="600"/>
              </a:spcAft>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31" name="Text Placeholder 30">
            <a:extLst>
              <a:ext uri="{FF2B5EF4-FFF2-40B4-BE49-F238E27FC236}">
                <a16:creationId xmlns:a16="http://schemas.microsoft.com/office/drawing/2014/main" id="{651AAB2C-8EBD-3C8F-B428-3FAA2720E75A}"/>
              </a:ext>
            </a:extLst>
          </p:cNvPr>
          <p:cNvSpPr>
            <a:spLocks noGrp="1"/>
          </p:cNvSpPr>
          <p:nvPr>
            <p:ph type="body" sz="quarter" idx="14"/>
          </p:nvPr>
        </p:nvSpPr>
        <p:spPr>
          <a:xfrm>
            <a:off x="557784" y="990269"/>
            <a:ext cx="6709757" cy="3249945"/>
          </a:xfrm>
        </p:spPr>
        <p:txBody>
          <a:bodyPr anchor="b" anchorCtr="0"/>
          <a:lstStyle>
            <a:lvl1pPr marL="0" indent="0">
              <a:buNone/>
              <a:defRPr sz="3800" b="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Click to edit Master text styles</a:t>
            </a:r>
          </a:p>
        </p:txBody>
      </p:sp>
      <p:pic>
        <p:nvPicPr>
          <p:cNvPr id="10" name="Graphic 9">
            <a:extLst>
              <a:ext uri="{FF2B5EF4-FFF2-40B4-BE49-F238E27FC236}">
                <a16:creationId xmlns:a16="http://schemas.microsoft.com/office/drawing/2014/main" id="{C838D63C-E95E-EB39-1520-90362AD81E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538" y="6431732"/>
            <a:ext cx="1375828" cy="224209"/>
          </a:xfrm>
          <a:prstGeom prst="rect">
            <a:avLst/>
          </a:prstGeom>
        </p:spPr>
      </p:pic>
      <p:pic>
        <p:nvPicPr>
          <p:cNvPr id="7" name="Graphic 6">
            <a:extLst>
              <a:ext uri="{FF2B5EF4-FFF2-40B4-BE49-F238E27FC236}">
                <a16:creationId xmlns:a16="http://schemas.microsoft.com/office/drawing/2014/main" id="{0ABDD023-FF87-919B-917A-C7504207B9A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63" y="256033"/>
            <a:ext cx="1367060" cy="734236"/>
          </a:xfrm>
          <a:prstGeom prst="rect">
            <a:avLst/>
          </a:prstGeom>
        </p:spPr>
      </p:pic>
    </p:spTree>
    <p:extLst>
      <p:ext uri="{BB962C8B-B14F-4D97-AF65-F5344CB8AC3E}">
        <p14:creationId xmlns:p14="http://schemas.microsoft.com/office/powerpoint/2010/main" val="187848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allout 1">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844404C-D592-DA6F-2B42-8FEFD6D87547}"/>
              </a:ext>
            </a:extLst>
          </p:cNvPr>
          <p:cNvSpPr>
            <a:spLocks noGrp="1"/>
          </p:cNvSpPr>
          <p:nvPr>
            <p:ph type="dt" sz="half" idx="10"/>
          </p:nvPr>
        </p:nvSpPr>
        <p:spPr/>
        <p:txBody>
          <a:bodyPr/>
          <a:lstStyle>
            <a:lvl1pPr>
              <a:defRPr>
                <a:solidFill>
                  <a:schemeClr val="bg1"/>
                </a:solidFill>
              </a:defRPr>
            </a:lvl1pPr>
          </a:lstStyle>
          <a:p>
            <a:fld id="{A5CD99A4-8255-AD40-AC11-3A5076833560}" type="datetimeFigureOut">
              <a:rPr lang="en-US" smtClean="0"/>
              <a:pPr/>
              <a:t>6/15/24</a:t>
            </a:fld>
            <a:endParaRPr lang="en-US" dirty="0"/>
          </a:p>
        </p:txBody>
      </p:sp>
      <p:sp>
        <p:nvSpPr>
          <p:cNvPr id="5" name="Footer Placeholder 4">
            <a:extLst>
              <a:ext uri="{FF2B5EF4-FFF2-40B4-BE49-F238E27FC236}">
                <a16:creationId xmlns:a16="http://schemas.microsoft.com/office/drawing/2014/main" id="{A016B904-D7DB-6275-F164-03239CF5361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CFB728E-7901-C507-CFF2-7EA33CDE9BA1}"/>
              </a:ext>
            </a:extLst>
          </p:cNvPr>
          <p:cNvSpPr>
            <a:spLocks noGrp="1"/>
          </p:cNvSpPr>
          <p:nvPr>
            <p:ph type="sldNum" sz="quarter" idx="12"/>
          </p:nvPr>
        </p:nvSpPr>
        <p:spPr/>
        <p:txBody>
          <a:bodyPr/>
          <a:lstStyle>
            <a:lvl1pPr>
              <a:defRPr>
                <a:solidFill>
                  <a:schemeClr val="bg1"/>
                </a:solidFill>
              </a:defRPr>
            </a:lvl1pPr>
          </a:lstStyle>
          <a:p>
            <a:fld id="{58EB555C-832B-9248-B063-F5BF6D871D9B}" type="slidenum">
              <a:rPr lang="en-US" smtClean="0"/>
              <a:pPr/>
              <a:t>‹#›</a:t>
            </a:fld>
            <a:endParaRPr lang="en-US"/>
          </a:p>
        </p:txBody>
      </p:sp>
      <p:sp>
        <p:nvSpPr>
          <p:cNvPr id="2" name="Spotlight Grad">
            <a:extLst>
              <a:ext uri="{FF2B5EF4-FFF2-40B4-BE49-F238E27FC236}">
                <a16:creationId xmlns:a16="http://schemas.microsoft.com/office/drawing/2014/main" id="{15FF3140-7801-97AC-9632-3CC10639D24C}"/>
              </a:ext>
            </a:extLst>
          </p:cNvPr>
          <p:cNvSpPr/>
          <p:nvPr userDrawn="1"/>
        </p:nvSpPr>
        <p:spPr>
          <a:xfrm>
            <a:off x="274321" y="955131"/>
            <a:ext cx="9301943" cy="5610696"/>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013" b="0" i="0" dirty="0">
              <a:solidFill>
                <a:schemeClr val="tx1"/>
              </a:solidFill>
              <a:latin typeface="Arial" panose="020B0604020202020204" pitchFamily="34" charset="0"/>
              <a:ea typeface="MdFago" charset="0"/>
              <a:cs typeface="Arial" panose="020B0604020202020204" pitchFamily="34" charset="0"/>
            </a:endParaRPr>
          </a:p>
        </p:txBody>
      </p:sp>
      <p:sp>
        <p:nvSpPr>
          <p:cNvPr id="3" name="Subtitle 2">
            <a:extLst>
              <a:ext uri="{FF2B5EF4-FFF2-40B4-BE49-F238E27FC236}">
                <a16:creationId xmlns:a16="http://schemas.microsoft.com/office/drawing/2014/main" id="{FED0946C-9344-F1C3-014C-974A1F7F52AC}"/>
              </a:ext>
            </a:extLst>
          </p:cNvPr>
          <p:cNvSpPr>
            <a:spLocks noGrp="1"/>
          </p:cNvSpPr>
          <p:nvPr>
            <p:ph type="subTitle" idx="1"/>
          </p:nvPr>
        </p:nvSpPr>
        <p:spPr>
          <a:xfrm>
            <a:off x="557785" y="2576493"/>
            <a:ext cx="10350732" cy="1213649"/>
          </a:xfrm>
        </p:spPr>
        <p:txBody>
          <a:bodyPr>
            <a:noAutofit/>
          </a:bodyPr>
          <a:lstStyle>
            <a:lvl1pPr marL="0" indent="0" algn="l">
              <a:lnSpc>
                <a:spcPct val="100000"/>
              </a:lnSpc>
              <a:spcBef>
                <a:spcPts val="600"/>
              </a:spcBef>
              <a:spcAft>
                <a:spcPts val="600"/>
              </a:spcAft>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31" name="Text Placeholder 30">
            <a:extLst>
              <a:ext uri="{FF2B5EF4-FFF2-40B4-BE49-F238E27FC236}">
                <a16:creationId xmlns:a16="http://schemas.microsoft.com/office/drawing/2014/main" id="{651AAB2C-8EBD-3C8F-B428-3FAA2720E75A}"/>
              </a:ext>
            </a:extLst>
          </p:cNvPr>
          <p:cNvSpPr>
            <a:spLocks noGrp="1"/>
          </p:cNvSpPr>
          <p:nvPr>
            <p:ph type="body" sz="quarter" idx="14"/>
          </p:nvPr>
        </p:nvSpPr>
        <p:spPr>
          <a:xfrm>
            <a:off x="557785" y="1118369"/>
            <a:ext cx="10350732" cy="1213649"/>
          </a:xfrm>
        </p:spPr>
        <p:txBody>
          <a:bodyPr anchor="b" anchorCtr="0"/>
          <a:lstStyle>
            <a:lvl1pPr marL="0" indent="0">
              <a:buNone/>
              <a:defRPr sz="3800" b="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Click to edit Master text styles</a:t>
            </a:r>
          </a:p>
        </p:txBody>
      </p:sp>
      <p:pic>
        <p:nvPicPr>
          <p:cNvPr id="8" name="Graphic 7">
            <a:extLst>
              <a:ext uri="{FF2B5EF4-FFF2-40B4-BE49-F238E27FC236}">
                <a16:creationId xmlns:a16="http://schemas.microsoft.com/office/drawing/2014/main" id="{ADB79137-6E16-FC31-D2FE-1425BE7C1D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777" y="6431732"/>
            <a:ext cx="1375828" cy="224209"/>
          </a:xfrm>
          <a:prstGeom prst="rect">
            <a:avLst/>
          </a:prstGeom>
        </p:spPr>
      </p:pic>
      <p:pic>
        <p:nvPicPr>
          <p:cNvPr id="7" name="Graphic 6">
            <a:extLst>
              <a:ext uri="{FF2B5EF4-FFF2-40B4-BE49-F238E27FC236}">
                <a16:creationId xmlns:a16="http://schemas.microsoft.com/office/drawing/2014/main" id="{DCFEACEA-AA40-4938-CCE2-A0B8BA5A85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24851" y="256033"/>
            <a:ext cx="1367060" cy="734236"/>
          </a:xfrm>
          <a:prstGeom prst="rect">
            <a:avLst/>
          </a:prstGeom>
        </p:spPr>
      </p:pic>
    </p:spTree>
    <p:extLst>
      <p:ext uri="{BB962C8B-B14F-4D97-AF65-F5344CB8AC3E}">
        <p14:creationId xmlns:p14="http://schemas.microsoft.com/office/powerpoint/2010/main" val="396856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allout 2">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844404C-D592-DA6F-2B42-8FEFD6D87547}"/>
              </a:ext>
            </a:extLst>
          </p:cNvPr>
          <p:cNvSpPr>
            <a:spLocks noGrp="1"/>
          </p:cNvSpPr>
          <p:nvPr>
            <p:ph type="dt" sz="half" idx="10"/>
          </p:nvPr>
        </p:nvSpPr>
        <p:spPr/>
        <p:txBody>
          <a:bodyPr/>
          <a:lstStyle>
            <a:lvl1pPr>
              <a:defRPr>
                <a:solidFill>
                  <a:schemeClr val="bg1"/>
                </a:solidFill>
              </a:defRPr>
            </a:lvl1pPr>
          </a:lstStyle>
          <a:p>
            <a:fld id="{A5CD99A4-8255-AD40-AC11-3A5076833560}" type="datetimeFigureOut">
              <a:rPr lang="en-US" smtClean="0"/>
              <a:pPr/>
              <a:t>6/15/24</a:t>
            </a:fld>
            <a:endParaRPr lang="en-US" dirty="0"/>
          </a:p>
        </p:txBody>
      </p:sp>
      <p:sp>
        <p:nvSpPr>
          <p:cNvPr id="5" name="Footer Placeholder 4">
            <a:extLst>
              <a:ext uri="{FF2B5EF4-FFF2-40B4-BE49-F238E27FC236}">
                <a16:creationId xmlns:a16="http://schemas.microsoft.com/office/drawing/2014/main" id="{A016B904-D7DB-6275-F164-03239CF5361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CFB728E-7901-C507-CFF2-7EA33CDE9BA1}"/>
              </a:ext>
            </a:extLst>
          </p:cNvPr>
          <p:cNvSpPr>
            <a:spLocks noGrp="1"/>
          </p:cNvSpPr>
          <p:nvPr>
            <p:ph type="sldNum" sz="quarter" idx="12"/>
          </p:nvPr>
        </p:nvSpPr>
        <p:spPr/>
        <p:txBody>
          <a:bodyPr/>
          <a:lstStyle>
            <a:lvl1pPr>
              <a:defRPr>
                <a:solidFill>
                  <a:schemeClr val="bg1"/>
                </a:solidFill>
              </a:defRPr>
            </a:lvl1pPr>
          </a:lstStyle>
          <a:p>
            <a:fld id="{58EB555C-832B-9248-B063-F5BF6D871D9B}" type="slidenum">
              <a:rPr lang="en-US" smtClean="0"/>
              <a:pPr/>
              <a:t>‹#›</a:t>
            </a:fld>
            <a:endParaRPr lang="en-US"/>
          </a:p>
        </p:txBody>
      </p:sp>
      <p:sp>
        <p:nvSpPr>
          <p:cNvPr id="2" name="Spotlight Grad">
            <a:extLst>
              <a:ext uri="{FF2B5EF4-FFF2-40B4-BE49-F238E27FC236}">
                <a16:creationId xmlns:a16="http://schemas.microsoft.com/office/drawing/2014/main" id="{15FF3140-7801-97AC-9632-3CC10639D24C}"/>
              </a:ext>
            </a:extLst>
          </p:cNvPr>
          <p:cNvSpPr/>
          <p:nvPr userDrawn="1"/>
        </p:nvSpPr>
        <p:spPr>
          <a:xfrm>
            <a:off x="274321" y="955131"/>
            <a:ext cx="9301943" cy="5610696"/>
          </a:xfrm>
          <a:prstGeom prst="rect">
            <a:avLst/>
          </a:prstGeom>
          <a:gradFill>
            <a:gsLst>
              <a:gs pos="0">
                <a:schemeClr val="accent2"/>
              </a:gs>
              <a:gs pos="45000">
                <a:schemeClr val="accent2">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013" b="0" i="0" dirty="0">
              <a:solidFill>
                <a:schemeClr val="tx1"/>
              </a:solidFill>
              <a:latin typeface="Arial" panose="020B0604020202020204" pitchFamily="34" charset="0"/>
              <a:ea typeface="MdFago" charset="0"/>
              <a:cs typeface="Arial" panose="020B0604020202020204" pitchFamily="34" charset="0"/>
            </a:endParaRPr>
          </a:p>
        </p:txBody>
      </p:sp>
      <p:sp>
        <p:nvSpPr>
          <p:cNvPr id="3" name="Subtitle 2">
            <a:extLst>
              <a:ext uri="{FF2B5EF4-FFF2-40B4-BE49-F238E27FC236}">
                <a16:creationId xmlns:a16="http://schemas.microsoft.com/office/drawing/2014/main" id="{FED0946C-9344-F1C3-014C-974A1F7F52AC}"/>
              </a:ext>
            </a:extLst>
          </p:cNvPr>
          <p:cNvSpPr>
            <a:spLocks noGrp="1"/>
          </p:cNvSpPr>
          <p:nvPr>
            <p:ph type="subTitle" idx="1"/>
          </p:nvPr>
        </p:nvSpPr>
        <p:spPr>
          <a:xfrm>
            <a:off x="557785" y="2576493"/>
            <a:ext cx="10350732" cy="1213649"/>
          </a:xfrm>
        </p:spPr>
        <p:txBody>
          <a:bodyPr>
            <a:noAutofit/>
          </a:bodyPr>
          <a:lstStyle>
            <a:lvl1pPr marL="0" indent="0" algn="l">
              <a:lnSpc>
                <a:spcPct val="100000"/>
              </a:lnSpc>
              <a:spcBef>
                <a:spcPts val="600"/>
              </a:spcBef>
              <a:spcAft>
                <a:spcPts val="600"/>
              </a:spcAft>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31" name="Text Placeholder 30">
            <a:extLst>
              <a:ext uri="{FF2B5EF4-FFF2-40B4-BE49-F238E27FC236}">
                <a16:creationId xmlns:a16="http://schemas.microsoft.com/office/drawing/2014/main" id="{651AAB2C-8EBD-3C8F-B428-3FAA2720E75A}"/>
              </a:ext>
            </a:extLst>
          </p:cNvPr>
          <p:cNvSpPr>
            <a:spLocks noGrp="1"/>
          </p:cNvSpPr>
          <p:nvPr>
            <p:ph type="body" sz="quarter" idx="14"/>
          </p:nvPr>
        </p:nvSpPr>
        <p:spPr>
          <a:xfrm>
            <a:off x="557785" y="1118369"/>
            <a:ext cx="10350732" cy="1213649"/>
          </a:xfrm>
        </p:spPr>
        <p:txBody>
          <a:bodyPr anchor="b" anchorCtr="0"/>
          <a:lstStyle>
            <a:lvl1pPr marL="0" indent="0">
              <a:buNone/>
              <a:defRPr sz="3800" b="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Click to edit Master text styles</a:t>
            </a:r>
          </a:p>
        </p:txBody>
      </p:sp>
      <p:pic>
        <p:nvPicPr>
          <p:cNvPr id="15" name="Graphic 14">
            <a:extLst>
              <a:ext uri="{FF2B5EF4-FFF2-40B4-BE49-F238E27FC236}">
                <a16:creationId xmlns:a16="http://schemas.microsoft.com/office/drawing/2014/main" id="{F0980B48-EF2D-3BDC-5FD8-F34D67C9AD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777" y="6431732"/>
            <a:ext cx="1375828" cy="224209"/>
          </a:xfrm>
          <a:prstGeom prst="rect">
            <a:avLst/>
          </a:prstGeom>
        </p:spPr>
      </p:pic>
      <p:pic>
        <p:nvPicPr>
          <p:cNvPr id="7" name="Graphic 6">
            <a:extLst>
              <a:ext uri="{FF2B5EF4-FFF2-40B4-BE49-F238E27FC236}">
                <a16:creationId xmlns:a16="http://schemas.microsoft.com/office/drawing/2014/main" id="{90FA6DD0-F5E9-E908-F8F2-BAE6BDA823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24851" y="256033"/>
            <a:ext cx="1367060" cy="734236"/>
          </a:xfrm>
          <a:prstGeom prst="rect">
            <a:avLst/>
          </a:prstGeom>
        </p:spPr>
      </p:pic>
    </p:spTree>
    <p:extLst>
      <p:ext uri="{BB962C8B-B14F-4D97-AF65-F5344CB8AC3E}">
        <p14:creationId xmlns:p14="http://schemas.microsoft.com/office/powerpoint/2010/main" val="186833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34B56219-CFE1-0D6E-3133-A1368A3FC6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white">
          <a:xfrm>
            <a:off x="0" y="0"/>
            <a:ext cx="12192000" cy="6858000"/>
          </a:xfrm>
          <a:prstGeom prst="rect">
            <a:avLst/>
          </a:prstGeom>
        </p:spPr>
      </p:pic>
      <p:sp>
        <p:nvSpPr>
          <p:cNvPr id="4" name="Date Placeholder 3">
            <a:extLst>
              <a:ext uri="{FF2B5EF4-FFF2-40B4-BE49-F238E27FC236}">
                <a16:creationId xmlns:a16="http://schemas.microsoft.com/office/drawing/2014/main" id="{9844404C-D592-DA6F-2B42-8FEFD6D87547}"/>
              </a:ext>
            </a:extLst>
          </p:cNvPr>
          <p:cNvSpPr>
            <a:spLocks noGrp="1"/>
          </p:cNvSpPr>
          <p:nvPr>
            <p:ph type="dt" sz="half" idx="10"/>
          </p:nvPr>
        </p:nvSpPr>
        <p:spPr/>
        <p:txBody>
          <a:bodyPr/>
          <a:lstStyle>
            <a:lvl1pPr>
              <a:defRPr>
                <a:solidFill>
                  <a:schemeClr val="bg1"/>
                </a:solidFill>
              </a:defRPr>
            </a:lvl1pPr>
          </a:lstStyle>
          <a:p>
            <a:fld id="{A5CD99A4-8255-AD40-AC11-3A5076833560}" type="datetimeFigureOut">
              <a:rPr lang="en-US" smtClean="0"/>
              <a:pPr/>
              <a:t>6/15/24</a:t>
            </a:fld>
            <a:endParaRPr lang="en-US" dirty="0"/>
          </a:p>
        </p:txBody>
      </p:sp>
      <p:sp>
        <p:nvSpPr>
          <p:cNvPr id="5" name="Footer Placeholder 4">
            <a:extLst>
              <a:ext uri="{FF2B5EF4-FFF2-40B4-BE49-F238E27FC236}">
                <a16:creationId xmlns:a16="http://schemas.microsoft.com/office/drawing/2014/main" id="{A016B904-D7DB-6275-F164-03239CF5361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CFB728E-7901-C507-CFF2-7EA33CDE9BA1}"/>
              </a:ext>
            </a:extLst>
          </p:cNvPr>
          <p:cNvSpPr>
            <a:spLocks noGrp="1"/>
          </p:cNvSpPr>
          <p:nvPr>
            <p:ph type="sldNum" sz="quarter" idx="12"/>
          </p:nvPr>
        </p:nvSpPr>
        <p:spPr/>
        <p:txBody>
          <a:bodyPr/>
          <a:lstStyle>
            <a:lvl1pPr>
              <a:defRPr>
                <a:solidFill>
                  <a:schemeClr val="bg1"/>
                </a:solidFill>
              </a:defRPr>
            </a:lvl1pPr>
          </a:lstStyle>
          <a:p>
            <a:fld id="{58EB555C-832B-9248-B063-F5BF6D871D9B}" type="slidenum">
              <a:rPr lang="en-US" smtClean="0"/>
              <a:pPr/>
              <a:t>‹#›</a:t>
            </a:fld>
            <a:endParaRPr lang="en-US"/>
          </a:p>
        </p:txBody>
      </p:sp>
      <p:sp>
        <p:nvSpPr>
          <p:cNvPr id="3" name="Subtitle 2">
            <a:extLst>
              <a:ext uri="{FF2B5EF4-FFF2-40B4-BE49-F238E27FC236}">
                <a16:creationId xmlns:a16="http://schemas.microsoft.com/office/drawing/2014/main" id="{FED0946C-9344-F1C3-014C-974A1F7F52AC}"/>
              </a:ext>
            </a:extLst>
          </p:cNvPr>
          <p:cNvSpPr>
            <a:spLocks noGrp="1"/>
          </p:cNvSpPr>
          <p:nvPr>
            <p:ph type="subTitle" idx="1"/>
          </p:nvPr>
        </p:nvSpPr>
        <p:spPr>
          <a:xfrm>
            <a:off x="557784" y="4407856"/>
            <a:ext cx="6951816" cy="1213649"/>
          </a:xfrm>
        </p:spPr>
        <p:txBody>
          <a:bodyPr>
            <a:noAutofit/>
          </a:bodyPr>
          <a:lstStyle>
            <a:lvl1pPr marL="0" indent="0" algn="l">
              <a:lnSpc>
                <a:spcPct val="100000"/>
              </a:lnSpc>
              <a:spcBef>
                <a:spcPts val="600"/>
              </a:spcBef>
              <a:spcAft>
                <a:spcPts val="600"/>
              </a:spcAft>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31" name="Text Placeholder 30">
            <a:extLst>
              <a:ext uri="{FF2B5EF4-FFF2-40B4-BE49-F238E27FC236}">
                <a16:creationId xmlns:a16="http://schemas.microsoft.com/office/drawing/2014/main" id="{651AAB2C-8EBD-3C8F-B428-3FAA2720E75A}"/>
              </a:ext>
            </a:extLst>
          </p:cNvPr>
          <p:cNvSpPr>
            <a:spLocks noGrp="1"/>
          </p:cNvSpPr>
          <p:nvPr>
            <p:ph type="body" sz="quarter" idx="14"/>
          </p:nvPr>
        </p:nvSpPr>
        <p:spPr>
          <a:xfrm>
            <a:off x="557784" y="2071385"/>
            <a:ext cx="6951816" cy="2091995"/>
          </a:xfrm>
        </p:spPr>
        <p:txBody>
          <a:bodyPr anchor="b" anchorCtr="0"/>
          <a:lstStyle>
            <a:lvl1pPr marL="0" indent="0">
              <a:buNone/>
              <a:defRPr sz="5000" b="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Click to edit Master text styles</a:t>
            </a:r>
          </a:p>
        </p:txBody>
      </p:sp>
      <p:pic>
        <p:nvPicPr>
          <p:cNvPr id="14" name="Graphic 13">
            <a:extLst>
              <a:ext uri="{FF2B5EF4-FFF2-40B4-BE49-F238E27FC236}">
                <a16:creationId xmlns:a16="http://schemas.microsoft.com/office/drawing/2014/main" id="{87392978-ADD3-4DBB-741E-FBED0FDD75A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36777" y="6431732"/>
            <a:ext cx="1375828" cy="224209"/>
          </a:xfrm>
          <a:prstGeom prst="rect">
            <a:avLst/>
          </a:prstGeom>
        </p:spPr>
      </p:pic>
      <p:pic>
        <p:nvPicPr>
          <p:cNvPr id="2" name="Graphic 1">
            <a:extLst>
              <a:ext uri="{FF2B5EF4-FFF2-40B4-BE49-F238E27FC236}">
                <a16:creationId xmlns:a16="http://schemas.microsoft.com/office/drawing/2014/main" id="{A588F41F-DF18-9F22-FD30-289106BB86A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224851" y="256033"/>
            <a:ext cx="1367060" cy="734236"/>
          </a:xfrm>
          <a:prstGeom prst="rect">
            <a:avLst/>
          </a:prstGeom>
        </p:spPr>
      </p:pic>
    </p:spTree>
    <p:extLst>
      <p:ext uri="{BB962C8B-B14F-4D97-AF65-F5344CB8AC3E}">
        <p14:creationId xmlns:p14="http://schemas.microsoft.com/office/powerpoint/2010/main" val="211170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spTree>
      <p:nvGrpSpPr>
        <p:cNvPr id="1" name=""/>
        <p:cNvGrpSpPr/>
        <p:nvPr/>
      </p:nvGrpSpPr>
      <p:grpSpPr>
        <a:xfrm>
          <a:off x="0" y="0"/>
          <a:ext cx="0" cy="0"/>
          <a:chOff x="0" y="0"/>
          <a:chExt cx="0" cy="0"/>
        </a:xfrm>
      </p:grpSpPr>
      <p:pic>
        <p:nvPicPr>
          <p:cNvPr id="19" name="Picture 18" descr="A blue and purple gradient&#10;&#10;Description automatically generated">
            <a:extLst>
              <a:ext uri="{FF2B5EF4-FFF2-40B4-BE49-F238E27FC236}">
                <a16:creationId xmlns:a16="http://schemas.microsoft.com/office/drawing/2014/main" id="{4A273B10-ECE5-AF62-BE5C-C9007947B8EC}"/>
              </a:ext>
            </a:extLst>
          </p:cNvPr>
          <p:cNvPicPr>
            <a:picLocks noChangeAspect="1"/>
          </p:cNvPicPr>
          <p:nvPr userDrawn="1"/>
        </p:nvPicPr>
        <p:blipFill rotWithShape="1">
          <a:blip r:embed="rId2">
            <a:alphaModFix/>
          </a:blip>
          <a:srcRect l="11920" t="8510" r="4539" b="4871"/>
          <a:stretch/>
        </p:blipFill>
        <p:spPr bwMode="white">
          <a:xfrm>
            <a:off x="0" y="1"/>
            <a:ext cx="12192000" cy="6858001"/>
          </a:xfrm>
          <a:prstGeom prst="rect">
            <a:avLst/>
          </a:prstGeom>
        </p:spPr>
      </p:pic>
      <p:sp>
        <p:nvSpPr>
          <p:cNvPr id="4" name="Date Placeholder 3">
            <a:extLst>
              <a:ext uri="{FF2B5EF4-FFF2-40B4-BE49-F238E27FC236}">
                <a16:creationId xmlns:a16="http://schemas.microsoft.com/office/drawing/2014/main" id="{9844404C-D592-DA6F-2B42-8FEFD6D87547}"/>
              </a:ext>
            </a:extLst>
          </p:cNvPr>
          <p:cNvSpPr>
            <a:spLocks noGrp="1"/>
          </p:cNvSpPr>
          <p:nvPr>
            <p:ph type="dt" sz="half" idx="10"/>
          </p:nvPr>
        </p:nvSpPr>
        <p:spPr/>
        <p:txBody>
          <a:bodyPr/>
          <a:lstStyle>
            <a:lvl1pPr>
              <a:defRPr>
                <a:solidFill>
                  <a:schemeClr val="bg1"/>
                </a:solidFill>
              </a:defRPr>
            </a:lvl1pPr>
          </a:lstStyle>
          <a:p>
            <a:fld id="{A5CD99A4-8255-AD40-AC11-3A5076833560}" type="datetimeFigureOut">
              <a:rPr lang="en-US" smtClean="0"/>
              <a:pPr/>
              <a:t>6/15/24</a:t>
            </a:fld>
            <a:endParaRPr lang="en-US" dirty="0"/>
          </a:p>
        </p:txBody>
      </p:sp>
      <p:sp>
        <p:nvSpPr>
          <p:cNvPr id="5" name="Footer Placeholder 4">
            <a:extLst>
              <a:ext uri="{FF2B5EF4-FFF2-40B4-BE49-F238E27FC236}">
                <a16:creationId xmlns:a16="http://schemas.microsoft.com/office/drawing/2014/main" id="{A016B904-D7DB-6275-F164-03239CF5361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CFB728E-7901-C507-CFF2-7EA33CDE9BA1}"/>
              </a:ext>
            </a:extLst>
          </p:cNvPr>
          <p:cNvSpPr>
            <a:spLocks noGrp="1"/>
          </p:cNvSpPr>
          <p:nvPr>
            <p:ph type="sldNum" sz="quarter" idx="12"/>
          </p:nvPr>
        </p:nvSpPr>
        <p:spPr/>
        <p:txBody>
          <a:bodyPr/>
          <a:lstStyle>
            <a:lvl1pPr>
              <a:defRPr>
                <a:solidFill>
                  <a:schemeClr val="bg1"/>
                </a:solidFill>
              </a:defRPr>
            </a:lvl1pPr>
          </a:lstStyle>
          <a:p>
            <a:fld id="{58EB555C-832B-9248-B063-F5BF6D871D9B}" type="slidenum">
              <a:rPr lang="en-US" smtClean="0"/>
              <a:pPr/>
              <a:t>‹#›</a:t>
            </a:fld>
            <a:endParaRPr lang="en-US"/>
          </a:p>
        </p:txBody>
      </p:sp>
      <p:sp>
        <p:nvSpPr>
          <p:cNvPr id="3" name="Subtitle 2">
            <a:extLst>
              <a:ext uri="{FF2B5EF4-FFF2-40B4-BE49-F238E27FC236}">
                <a16:creationId xmlns:a16="http://schemas.microsoft.com/office/drawing/2014/main" id="{FED0946C-9344-F1C3-014C-974A1F7F52AC}"/>
              </a:ext>
            </a:extLst>
          </p:cNvPr>
          <p:cNvSpPr>
            <a:spLocks noGrp="1"/>
          </p:cNvSpPr>
          <p:nvPr>
            <p:ph type="subTitle" idx="1"/>
          </p:nvPr>
        </p:nvSpPr>
        <p:spPr>
          <a:xfrm>
            <a:off x="557784" y="4407856"/>
            <a:ext cx="6951816" cy="1213649"/>
          </a:xfrm>
        </p:spPr>
        <p:txBody>
          <a:bodyPr>
            <a:noAutofit/>
          </a:bodyPr>
          <a:lstStyle>
            <a:lvl1pPr marL="0" indent="0" algn="l">
              <a:lnSpc>
                <a:spcPct val="100000"/>
              </a:lnSpc>
              <a:spcBef>
                <a:spcPts val="600"/>
              </a:spcBef>
              <a:spcAft>
                <a:spcPts val="600"/>
              </a:spcAft>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31" name="Text Placeholder 30">
            <a:extLst>
              <a:ext uri="{FF2B5EF4-FFF2-40B4-BE49-F238E27FC236}">
                <a16:creationId xmlns:a16="http://schemas.microsoft.com/office/drawing/2014/main" id="{651AAB2C-8EBD-3C8F-B428-3FAA2720E75A}"/>
              </a:ext>
            </a:extLst>
          </p:cNvPr>
          <p:cNvSpPr>
            <a:spLocks noGrp="1"/>
          </p:cNvSpPr>
          <p:nvPr>
            <p:ph type="body" sz="quarter" idx="14"/>
          </p:nvPr>
        </p:nvSpPr>
        <p:spPr>
          <a:xfrm>
            <a:off x="557784" y="2071385"/>
            <a:ext cx="6951816" cy="2091995"/>
          </a:xfrm>
        </p:spPr>
        <p:txBody>
          <a:bodyPr anchor="b" anchorCtr="0"/>
          <a:lstStyle>
            <a:lvl1pPr marL="0" indent="0">
              <a:buNone/>
              <a:defRPr sz="5000" b="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Click to edit Master text styles</a:t>
            </a:r>
          </a:p>
        </p:txBody>
      </p:sp>
      <p:pic>
        <p:nvPicPr>
          <p:cNvPr id="14" name="Graphic 13">
            <a:extLst>
              <a:ext uri="{FF2B5EF4-FFF2-40B4-BE49-F238E27FC236}">
                <a16:creationId xmlns:a16="http://schemas.microsoft.com/office/drawing/2014/main" id="{03B73CAC-DC45-14AF-78DE-54C44D8EE5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36777" y="6431732"/>
            <a:ext cx="1375828" cy="224209"/>
          </a:xfrm>
          <a:prstGeom prst="rect">
            <a:avLst/>
          </a:prstGeom>
        </p:spPr>
      </p:pic>
      <p:pic>
        <p:nvPicPr>
          <p:cNvPr id="2" name="Graphic 1">
            <a:extLst>
              <a:ext uri="{FF2B5EF4-FFF2-40B4-BE49-F238E27FC236}">
                <a16:creationId xmlns:a16="http://schemas.microsoft.com/office/drawing/2014/main" id="{5137309E-E451-71B5-2964-409866E228E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224851" y="256033"/>
            <a:ext cx="1367060" cy="734236"/>
          </a:xfrm>
          <a:prstGeom prst="rect">
            <a:avLst/>
          </a:prstGeom>
        </p:spPr>
      </p:pic>
    </p:spTree>
    <p:extLst>
      <p:ext uri="{BB962C8B-B14F-4D97-AF65-F5344CB8AC3E}">
        <p14:creationId xmlns:p14="http://schemas.microsoft.com/office/powerpoint/2010/main" val="318707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nformational Section 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7783D7-CF81-2D72-26C8-873B18961C47}"/>
              </a:ext>
            </a:extLst>
          </p:cNvPr>
          <p:cNvSpPr/>
          <p:nvPr userDrawn="1"/>
        </p:nvSpPr>
        <p:spPr>
          <a:xfrm>
            <a:off x="0" y="0"/>
            <a:ext cx="12192000" cy="6858000"/>
          </a:xfrm>
          <a:prstGeom prst="rect">
            <a:avLst/>
          </a:prstGeom>
          <a:gradFill flip="none" rotWithShape="1">
            <a:gsLst>
              <a:gs pos="18000">
                <a:schemeClr val="accent1"/>
              </a:gs>
              <a:gs pos="100000">
                <a:schemeClr val="accent3"/>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Freeform 14">
            <a:extLst>
              <a:ext uri="{FF2B5EF4-FFF2-40B4-BE49-F238E27FC236}">
                <a16:creationId xmlns:a16="http://schemas.microsoft.com/office/drawing/2014/main" id="{171CEA64-2248-5F9C-D0E3-6C9B69C504D3}"/>
              </a:ext>
            </a:extLst>
          </p:cNvPr>
          <p:cNvSpPr/>
          <p:nvPr userDrawn="1"/>
        </p:nvSpPr>
        <p:spPr>
          <a:xfrm>
            <a:off x="0" y="-3"/>
            <a:ext cx="12203459" cy="6858003"/>
          </a:xfrm>
          <a:custGeom>
            <a:avLst/>
            <a:gdLst>
              <a:gd name="connsiteX0" fmla="*/ 0 w 12203459"/>
              <a:gd name="connsiteY0" fmla="*/ 2 h 6858002"/>
              <a:gd name="connsiteX1" fmla="*/ 9325410 w 12203459"/>
              <a:gd name="connsiteY1" fmla="*/ 2 h 6858002"/>
              <a:gd name="connsiteX2" fmla="*/ 7322078 w 12203459"/>
              <a:gd name="connsiteY2" fmla="*/ 6858001 h 6858002"/>
              <a:gd name="connsiteX3" fmla="*/ 12192002 w 12203459"/>
              <a:gd name="connsiteY3" fmla="*/ 6858001 h 6858002"/>
              <a:gd name="connsiteX4" fmla="*/ 12192002 w 12203459"/>
              <a:gd name="connsiteY4" fmla="*/ 2 h 6858002"/>
              <a:gd name="connsiteX5" fmla="*/ 12203459 w 12203459"/>
              <a:gd name="connsiteY5" fmla="*/ 2 h 6858002"/>
              <a:gd name="connsiteX6" fmla="*/ 12203459 w 12203459"/>
              <a:gd name="connsiteY6" fmla="*/ 6858002 h 6858002"/>
              <a:gd name="connsiteX7" fmla="*/ 0 w 12203459"/>
              <a:gd name="connsiteY7" fmla="*/ 6858002 h 6858002"/>
              <a:gd name="connsiteX8" fmla="*/ 9325411 w 12203459"/>
              <a:gd name="connsiteY8" fmla="*/ 0 h 6858002"/>
              <a:gd name="connsiteX9" fmla="*/ 12192002 w 12203459"/>
              <a:gd name="connsiteY9" fmla="*/ 1 h 6858002"/>
              <a:gd name="connsiteX10" fmla="*/ 12192002 w 12203459"/>
              <a:gd name="connsiteY10" fmla="*/ 2 h 6858002"/>
              <a:gd name="connsiteX11" fmla="*/ 9325410 w 12203459"/>
              <a:gd name="connsiteY11" fmla="*/ 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03459" h="6858002">
                <a:moveTo>
                  <a:pt x="0" y="2"/>
                </a:moveTo>
                <a:lnTo>
                  <a:pt x="9325410" y="2"/>
                </a:lnTo>
                <a:lnTo>
                  <a:pt x="7322078" y="6858001"/>
                </a:lnTo>
                <a:lnTo>
                  <a:pt x="12192002" y="6858001"/>
                </a:lnTo>
                <a:lnTo>
                  <a:pt x="12192002" y="2"/>
                </a:lnTo>
                <a:lnTo>
                  <a:pt x="12203459" y="2"/>
                </a:lnTo>
                <a:lnTo>
                  <a:pt x="12203459" y="6858002"/>
                </a:lnTo>
                <a:lnTo>
                  <a:pt x="0" y="6858002"/>
                </a:lnTo>
                <a:close/>
                <a:moveTo>
                  <a:pt x="9325411" y="0"/>
                </a:moveTo>
                <a:lnTo>
                  <a:pt x="12192002" y="1"/>
                </a:lnTo>
                <a:lnTo>
                  <a:pt x="12192002" y="2"/>
                </a:lnTo>
                <a:lnTo>
                  <a:pt x="9325410" y="2"/>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 name="Date Placeholder 3">
            <a:extLst>
              <a:ext uri="{FF2B5EF4-FFF2-40B4-BE49-F238E27FC236}">
                <a16:creationId xmlns:a16="http://schemas.microsoft.com/office/drawing/2014/main" id="{9844404C-D592-DA6F-2B42-8FEFD6D87547}"/>
              </a:ext>
            </a:extLst>
          </p:cNvPr>
          <p:cNvSpPr>
            <a:spLocks noGrp="1"/>
          </p:cNvSpPr>
          <p:nvPr>
            <p:ph type="dt" sz="half" idx="10"/>
          </p:nvPr>
        </p:nvSpPr>
        <p:spPr>
          <a:xfrm>
            <a:off x="838200" y="8002271"/>
            <a:ext cx="2743200" cy="365125"/>
          </a:xfrm>
        </p:spPr>
        <p:txBody>
          <a:bodyPr/>
          <a:lstStyle>
            <a:lvl1pPr>
              <a:defRPr>
                <a:solidFill>
                  <a:schemeClr val="bg1"/>
                </a:solidFill>
              </a:defRPr>
            </a:lvl1pPr>
          </a:lstStyle>
          <a:p>
            <a:fld id="{A5CD99A4-8255-AD40-AC11-3A5076833560}" type="datetimeFigureOut">
              <a:rPr lang="en-US" smtClean="0"/>
              <a:pPr/>
              <a:t>6/15/24</a:t>
            </a:fld>
            <a:endParaRPr lang="en-US" dirty="0"/>
          </a:p>
        </p:txBody>
      </p:sp>
      <p:sp>
        <p:nvSpPr>
          <p:cNvPr id="5" name="Footer Placeholder 4">
            <a:extLst>
              <a:ext uri="{FF2B5EF4-FFF2-40B4-BE49-F238E27FC236}">
                <a16:creationId xmlns:a16="http://schemas.microsoft.com/office/drawing/2014/main" id="{A016B904-D7DB-6275-F164-03239CF5361E}"/>
              </a:ext>
            </a:extLst>
          </p:cNvPr>
          <p:cNvSpPr>
            <a:spLocks noGrp="1"/>
          </p:cNvSpPr>
          <p:nvPr>
            <p:ph type="ftr" sz="quarter" idx="11"/>
          </p:nvPr>
        </p:nvSpPr>
        <p:spPr>
          <a:xfrm>
            <a:off x="4038600" y="8002271"/>
            <a:ext cx="411480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CFB728E-7901-C507-CFF2-7EA33CDE9BA1}"/>
              </a:ext>
            </a:extLst>
          </p:cNvPr>
          <p:cNvSpPr>
            <a:spLocks noGrp="1"/>
          </p:cNvSpPr>
          <p:nvPr>
            <p:ph type="sldNum" sz="quarter" idx="12"/>
          </p:nvPr>
        </p:nvSpPr>
        <p:spPr/>
        <p:txBody>
          <a:bodyPr/>
          <a:lstStyle>
            <a:lvl1pPr>
              <a:defRPr>
                <a:solidFill>
                  <a:schemeClr val="bg1"/>
                </a:solidFill>
              </a:defRPr>
            </a:lvl1pPr>
          </a:lstStyle>
          <a:p>
            <a:fld id="{58EB555C-832B-9248-B063-F5BF6D871D9B}" type="slidenum">
              <a:rPr lang="en-US" smtClean="0"/>
              <a:pPr/>
              <a:t>‹#›</a:t>
            </a:fld>
            <a:endParaRPr lang="en-US"/>
          </a:p>
        </p:txBody>
      </p:sp>
      <p:sp>
        <p:nvSpPr>
          <p:cNvPr id="3" name="Subtitle 2">
            <a:extLst>
              <a:ext uri="{FF2B5EF4-FFF2-40B4-BE49-F238E27FC236}">
                <a16:creationId xmlns:a16="http://schemas.microsoft.com/office/drawing/2014/main" id="{FED0946C-9344-F1C3-014C-974A1F7F52AC}"/>
              </a:ext>
            </a:extLst>
          </p:cNvPr>
          <p:cNvSpPr>
            <a:spLocks noGrp="1"/>
          </p:cNvSpPr>
          <p:nvPr>
            <p:ph type="subTitle" idx="1"/>
          </p:nvPr>
        </p:nvSpPr>
        <p:spPr>
          <a:xfrm>
            <a:off x="557785" y="3507742"/>
            <a:ext cx="6510252" cy="1213649"/>
          </a:xfrm>
        </p:spPr>
        <p:txBody>
          <a:bodyPr>
            <a:noAutofit/>
          </a:bodyPr>
          <a:lstStyle>
            <a:lvl1pPr marL="0" indent="0" algn="l">
              <a:lnSpc>
                <a:spcPct val="100000"/>
              </a:lnSpc>
              <a:spcBef>
                <a:spcPts val="600"/>
              </a:spcBef>
              <a:spcAft>
                <a:spcPts val="600"/>
              </a:spcAft>
              <a:buNone/>
              <a:defRPr sz="16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31" name="Text Placeholder 30">
            <a:extLst>
              <a:ext uri="{FF2B5EF4-FFF2-40B4-BE49-F238E27FC236}">
                <a16:creationId xmlns:a16="http://schemas.microsoft.com/office/drawing/2014/main" id="{651AAB2C-8EBD-3C8F-B428-3FAA2720E75A}"/>
              </a:ext>
            </a:extLst>
          </p:cNvPr>
          <p:cNvSpPr>
            <a:spLocks noGrp="1"/>
          </p:cNvSpPr>
          <p:nvPr>
            <p:ph type="body" sz="quarter" idx="14"/>
          </p:nvPr>
        </p:nvSpPr>
        <p:spPr>
          <a:xfrm>
            <a:off x="557785" y="1171273"/>
            <a:ext cx="6510252" cy="2091995"/>
          </a:xfrm>
        </p:spPr>
        <p:txBody>
          <a:bodyPr anchor="b" anchorCtr="0"/>
          <a:lstStyle>
            <a:lvl1pPr marL="0" indent="0">
              <a:buNone/>
              <a:defRPr sz="3200" b="0">
                <a:solidFill>
                  <a:schemeClr val="accent3"/>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Click to edit Master text styles</a:t>
            </a:r>
          </a:p>
        </p:txBody>
      </p:sp>
      <p:sp>
        <p:nvSpPr>
          <p:cNvPr id="19" name="Picture Placeholder 18">
            <a:extLst>
              <a:ext uri="{FF2B5EF4-FFF2-40B4-BE49-F238E27FC236}">
                <a16:creationId xmlns:a16="http://schemas.microsoft.com/office/drawing/2014/main" id="{AD3C514F-4FFC-B7F5-F81D-577803F07DBA}"/>
              </a:ext>
            </a:extLst>
          </p:cNvPr>
          <p:cNvSpPr>
            <a:spLocks noGrp="1"/>
          </p:cNvSpPr>
          <p:nvPr>
            <p:ph type="pic" sz="quarter" idx="15"/>
          </p:nvPr>
        </p:nvSpPr>
        <p:spPr>
          <a:xfrm>
            <a:off x="7554912" y="1670874"/>
            <a:ext cx="3798888" cy="3798887"/>
          </a:xfrm>
          <a:prstGeom prst="ellipse">
            <a:avLst/>
          </a:prstGeom>
          <a:solidFill>
            <a:schemeClr val="bg2"/>
          </a:solidFill>
        </p:spPr>
        <p:txBody>
          <a:bodyPr anchor="ctr" anchorCtr="0"/>
          <a:lstStyle>
            <a:lvl1pPr marL="0" indent="0" algn="ctr">
              <a:buNone/>
              <a:defRPr/>
            </a:lvl1pPr>
          </a:lstStyle>
          <a:p>
            <a:endParaRPr lang="en-US"/>
          </a:p>
        </p:txBody>
      </p:sp>
      <p:pic>
        <p:nvPicPr>
          <p:cNvPr id="11" name="Graphic 10">
            <a:extLst>
              <a:ext uri="{FF2B5EF4-FFF2-40B4-BE49-F238E27FC236}">
                <a16:creationId xmlns:a16="http://schemas.microsoft.com/office/drawing/2014/main" id="{CB36AAFA-710B-99A0-10F7-8EA632A4CD5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white">
          <a:xfrm>
            <a:off x="644538" y="6431732"/>
            <a:ext cx="1375828" cy="224209"/>
          </a:xfrm>
          <a:prstGeom prst="rect">
            <a:avLst/>
          </a:prstGeom>
        </p:spPr>
      </p:pic>
      <p:pic>
        <p:nvPicPr>
          <p:cNvPr id="7" name="Graphic 6">
            <a:extLst>
              <a:ext uri="{FF2B5EF4-FFF2-40B4-BE49-F238E27FC236}">
                <a16:creationId xmlns:a16="http://schemas.microsoft.com/office/drawing/2014/main" id="{6809D006-4D82-600E-5A6A-82B2A6B98DE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63" y="256033"/>
            <a:ext cx="1367060" cy="734236"/>
          </a:xfrm>
          <a:prstGeom prst="rect">
            <a:avLst/>
          </a:prstGeom>
        </p:spPr>
      </p:pic>
    </p:spTree>
    <p:extLst>
      <p:ext uri="{BB962C8B-B14F-4D97-AF65-F5344CB8AC3E}">
        <p14:creationId xmlns:p14="http://schemas.microsoft.com/office/powerpoint/2010/main" val="150478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EB90B-6165-44D7-B8FA-BF8DF3C9DD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4C5CB0-605F-4C67-86D2-EB4759709C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0148C83-30A4-43F8-9EA4-744172CE9EE9}"/>
              </a:ext>
            </a:extLst>
          </p:cNvPr>
          <p:cNvSpPr>
            <a:spLocks noGrp="1"/>
          </p:cNvSpPr>
          <p:nvPr>
            <p:ph type="dt" sz="half" idx="10"/>
          </p:nvPr>
        </p:nvSpPr>
        <p:spPr/>
        <p:txBody>
          <a:bodyPr/>
          <a:lstStyle/>
          <a:p>
            <a:fld id="{989F83CC-EECC-4FEA-A670-CC200953A644}" type="datetimeFigureOut">
              <a:rPr lang="en-US" smtClean="0"/>
              <a:t>6/15/24</a:t>
            </a:fld>
            <a:endParaRPr lang="en-US"/>
          </a:p>
        </p:txBody>
      </p:sp>
      <p:sp>
        <p:nvSpPr>
          <p:cNvPr id="5" name="Footer Placeholder 4">
            <a:extLst>
              <a:ext uri="{FF2B5EF4-FFF2-40B4-BE49-F238E27FC236}">
                <a16:creationId xmlns:a16="http://schemas.microsoft.com/office/drawing/2014/main" id="{A1F5DDED-2077-495E-98E0-D7B4C4381D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6DBD8A-B681-4E3C-B28F-B812F9490E19}"/>
              </a:ext>
            </a:extLst>
          </p:cNvPr>
          <p:cNvSpPr>
            <a:spLocks noGrp="1"/>
          </p:cNvSpPr>
          <p:nvPr>
            <p:ph type="sldNum" sz="quarter" idx="12"/>
          </p:nvPr>
        </p:nvSpPr>
        <p:spPr/>
        <p:txBody>
          <a:bodyPr/>
          <a:lstStyle/>
          <a:p>
            <a:fld id="{ACCD76F4-5A3B-47F3-BE75-9BF81876B6D9}" type="slidenum">
              <a:rPr lang="en-US" smtClean="0"/>
              <a:t>‹#›</a:t>
            </a:fld>
            <a:endParaRPr lang="en-US"/>
          </a:p>
        </p:txBody>
      </p:sp>
    </p:spTree>
    <p:extLst>
      <p:ext uri="{BB962C8B-B14F-4D97-AF65-F5344CB8AC3E}">
        <p14:creationId xmlns:p14="http://schemas.microsoft.com/office/powerpoint/2010/main" val="68462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1D1CF10-4ED9-A7B2-D143-9EC78CF0F1FE}"/>
              </a:ext>
            </a:extLst>
          </p:cNvPr>
          <p:cNvSpPr/>
          <p:nvPr userDrawn="1"/>
        </p:nvSpPr>
        <p:spPr>
          <a:xfrm>
            <a:off x="0" y="0"/>
            <a:ext cx="1220345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Graphic 16">
            <a:extLst>
              <a:ext uri="{FF2B5EF4-FFF2-40B4-BE49-F238E27FC236}">
                <a16:creationId xmlns:a16="http://schemas.microsoft.com/office/drawing/2014/main" id="{32456527-5122-E48D-6689-1523DC17B1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6681" y="-166256"/>
            <a:ext cx="3676711" cy="3676711"/>
          </a:xfrm>
          <a:prstGeom prst="rect">
            <a:avLst/>
          </a:prstGeom>
        </p:spPr>
      </p:pic>
      <p:sp>
        <p:nvSpPr>
          <p:cNvPr id="4" name="Date Placeholder 3">
            <a:extLst>
              <a:ext uri="{FF2B5EF4-FFF2-40B4-BE49-F238E27FC236}">
                <a16:creationId xmlns:a16="http://schemas.microsoft.com/office/drawing/2014/main" id="{9844404C-D592-DA6F-2B42-8FEFD6D87547}"/>
              </a:ext>
            </a:extLst>
          </p:cNvPr>
          <p:cNvSpPr>
            <a:spLocks noGrp="1"/>
          </p:cNvSpPr>
          <p:nvPr>
            <p:ph type="dt" sz="half" idx="10"/>
          </p:nvPr>
        </p:nvSpPr>
        <p:spPr>
          <a:xfrm>
            <a:off x="838200" y="8002271"/>
            <a:ext cx="2743200" cy="365125"/>
          </a:xfrm>
        </p:spPr>
        <p:txBody>
          <a:bodyPr/>
          <a:lstStyle>
            <a:lvl1pPr>
              <a:defRPr>
                <a:solidFill>
                  <a:schemeClr val="bg1"/>
                </a:solidFill>
              </a:defRPr>
            </a:lvl1pPr>
          </a:lstStyle>
          <a:p>
            <a:fld id="{A5CD99A4-8255-AD40-AC11-3A5076833560}" type="datetimeFigureOut">
              <a:rPr lang="en-US" smtClean="0"/>
              <a:pPr/>
              <a:t>6/15/24</a:t>
            </a:fld>
            <a:endParaRPr lang="en-US" dirty="0"/>
          </a:p>
        </p:txBody>
      </p:sp>
      <p:sp>
        <p:nvSpPr>
          <p:cNvPr id="5" name="Footer Placeholder 4">
            <a:extLst>
              <a:ext uri="{FF2B5EF4-FFF2-40B4-BE49-F238E27FC236}">
                <a16:creationId xmlns:a16="http://schemas.microsoft.com/office/drawing/2014/main" id="{A016B904-D7DB-6275-F164-03239CF5361E}"/>
              </a:ext>
            </a:extLst>
          </p:cNvPr>
          <p:cNvSpPr>
            <a:spLocks noGrp="1"/>
          </p:cNvSpPr>
          <p:nvPr>
            <p:ph type="ftr" sz="quarter" idx="11"/>
          </p:nvPr>
        </p:nvSpPr>
        <p:spPr>
          <a:xfrm>
            <a:off x="4038600" y="8002271"/>
            <a:ext cx="4114800" cy="365125"/>
          </a:xfr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BCFB728E-7901-C507-CFF2-7EA33CDE9BA1}"/>
              </a:ext>
            </a:extLst>
          </p:cNvPr>
          <p:cNvSpPr>
            <a:spLocks noGrp="1"/>
          </p:cNvSpPr>
          <p:nvPr>
            <p:ph type="sldNum" sz="quarter" idx="12"/>
          </p:nvPr>
        </p:nvSpPr>
        <p:spPr>
          <a:xfrm>
            <a:off x="8610600" y="8002271"/>
            <a:ext cx="2743200" cy="365125"/>
          </a:xfrm>
        </p:spPr>
        <p:txBody>
          <a:bodyPr/>
          <a:lstStyle>
            <a:lvl1pPr>
              <a:defRPr>
                <a:solidFill>
                  <a:schemeClr val="bg1"/>
                </a:solidFill>
              </a:defRPr>
            </a:lvl1pPr>
          </a:lstStyle>
          <a:p>
            <a:fld id="{58EB555C-832B-9248-B063-F5BF6D871D9B}" type="slidenum">
              <a:rPr lang="en-US" smtClean="0"/>
              <a:pPr/>
              <a:t>‹#›</a:t>
            </a:fld>
            <a:endParaRPr lang="en-US"/>
          </a:p>
        </p:txBody>
      </p:sp>
      <p:sp>
        <p:nvSpPr>
          <p:cNvPr id="2" name="Spotlight Grad">
            <a:extLst>
              <a:ext uri="{FF2B5EF4-FFF2-40B4-BE49-F238E27FC236}">
                <a16:creationId xmlns:a16="http://schemas.microsoft.com/office/drawing/2014/main" id="{15FF3140-7801-97AC-9632-3CC10639D24C}"/>
              </a:ext>
            </a:extLst>
          </p:cNvPr>
          <p:cNvSpPr/>
          <p:nvPr userDrawn="1"/>
        </p:nvSpPr>
        <p:spPr>
          <a:xfrm flipV="1">
            <a:off x="274321" y="434483"/>
            <a:ext cx="9301943" cy="5610696"/>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013" b="0" i="0" dirty="0">
              <a:solidFill>
                <a:schemeClr val="tx1"/>
              </a:solidFill>
              <a:latin typeface="Arial" panose="020B0604020202020204" pitchFamily="34" charset="0"/>
              <a:ea typeface="MdFago" charset="0"/>
              <a:cs typeface="Arial" panose="020B0604020202020204" pitchFamily="34" charset="0"/>
            </a:endParaRPr>
          </a:p>
        </p:txBody>
      </p:sp>
      <p:sp>
        <p:nvSpPr>
          <p:cNvPr id="3" name="Subtitle 2">
            <a:extLst>
              <a:ext uri="{FF2B5EF4-FFF2-40B4-BE49-F238E27FC236}">
                <a16:creationId xmlns:a16="http://schemas.microsoft.com/office/drawing/2014/main" id="{FED0946C-9344-F1C3-014C-974A1F7F52AC}"/>
              </a:ext>
            </a:extLst>
          </p:cNvPr>
          <p:cNvSpPr>
            <a:spLocks noGrp="1"/>
          </p:cNvSpPr>
          <p:nvPr>
            <p:ph type="subTitle" idx="1"/>
          </p:nvPr>
        </p:nvSpPr>
        <p:spPr>
          <a:xfrm>
            <a:off x="557785" y="5493441"/>
            <a:ext cx="10350732" cy="551739"/>
          </a:xfrm>
        </p:spPr>
        <p:txBody>
          <a:bodyPr>
            <a:noAutofit/>
          </a:bodyPr>
          <a:lstStyle>
            <a:lvl1pPr marL="0" indent="0" algn="l">
              <a:lnSpc>
                <a:spcPct val="100000"/>
              </a:lnSpc>
              <a:spcBef>
                <a:spcPts val="600"/>
              </a:spcBef>
              <a:spcAft>
                <a:spcPts val="600"/>
              </a:spcAft>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31" name="Text Placeholder 30">
            <a:extLst>
              <a:ext uri="{FF2B5EF4-FFF2-40B4-BE49-F238E27FC236}">
                <a16:creationId xmlns:a16="http://schemas.microsoft.com/office/drawing/2014/main" id="{651AAB2C-8EBD-3C8F-B428-3FAA2720E75A}"/>
              </a:ext>
            </a:extLst>
          </p:cNvPr>
          <p:cNvSpPr>
            <a:spLocks noGrp="1"/>
          </p:cNvSpPr>
          <p:nvPr>
            <p:ph type="body" sz="quarter" idx="14"/>
          </p:nvPr>
        </p:nvSpPr>
        <p:spPr>
          <a:xfrm>
            <a:off x="557785" y="2518889"/>
            <a:ext cx="10350732" cy="2730079"/>
          </a:xfrm>
        </p:spPr>
        <p:txBody>
          <a:bodyPr anchor="b" anchorCtr="0"/>
          <a:lstStyle>
            <a:lvl1pPr marL="0" indent="0">
              <a:buNone/>
              <a:defRPr sz="3200" b="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Click to edit Master text styles</a:t>
            </a:r>
          </a:p>
        </p:txBody>
      </p:sp>
      <p:pic>
        <p:nvPicPr>
          <p:cNvPr id="14" name="Graphic 13">
            <a:extLst>
              <a:ext uri="{FF2B5EF4-FFF2-40B4-BE49-F238E27FC236}">
                <a16:creationId xmlns:a16="http://schemas.microsoft.com/office/drawing/2014/main" id="{DE4D924B-F944-835F-919C-F9C64F02C4A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36777" y="6431732"/>
            <a:ext cx="1375828" cy="224209"/>
          </a:xfrm>
          <a:prstGeom prst="rect">
            <a:avLst/>
          </a:prstGeom>
        </p:spPr>
      </p:pic>
      <p:pic>
        <p:nvPicPr>
          <p:cNvPr id="7" name="Graphic 6">
            <a:extLst>
              <a:ext uri="{FF2B5EF4-FFF2-40B4-BE49-F238E27FC236}">
                <a16:creationId xmlns:a16="http://schemas.microsoft.com/office/drawing/2014/main" id="{25EAF0F2-75F7-C1F9-E031-516DD9D26BA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224851" y="256033"/>
            <a:ext cx="1367060" cy="734236"/>
          </a:xfrm>
          <a:prstGeom prst="rect">
            <a:avLst/>
          </a:prstGeom>
        </p:spPr>
      </p:pic>
    </p:spTree>
    <p:extLst>
      <p:ext uri="{BB962C8B-B14F-4D97-AF65-F5344CB8AC3E}">
        <p14:creationId xmlns:p14="http://schemas.microsoft.com/office/powerpoint/2010/main" val="96420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5A615-0D52-96D0-3F6D-CB17304FDA3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F4EA390-0EEF-431F-7F16-11CB1ECCA6E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C6C5D1F-DC28-1958-0F87-2E431C78324E}"/>
              </a:ext>
            </a:extLst>
          </p:cNvPr>
          <p:cNvSpPr>
            <a:spLocks noGrp="1"/>
          </p:cNvSpPr>
          <p:nvPr>
            <p:ph type="dt" sz="half" idx="10"/>
          </p:nvPr>
        </p:nvSpPr>
        <p:spPr/>
        <p:txBody>
          <a:bodyPr/>
          <a:lstStyle/>
          <a:p>
            <a:fld id="{A5CD99A4-8255-AD40-AC11-3A5076833560}" type="datetimeFigureOut">
              <a:rPr lang="en-US" smtClean="0"/>
              <a:t>6/15/24</a:t>
            </a:fld>
            <a:endParaRPr lang="en-US"/>
          </a:p>
        </p:txBody>
      </p:sp>
      <p:sp>
        <p:nvSpPr>
          <p:cNvPr id="5" name="Footer Placeholder 4">
            <a:extLst>
              <a:ext uri="{FF2B5EF4-FFF2-40B4-BE49-F238E27FC236}">
                <a16:creationId xmlns:a16="http://schemas.microsoft.com/office/drawing/2014/main" id="{1709D3D4-81C7-2EF6-5CB6-346ED8FA2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36D7AB-6AD6-2AF2-77F7-F3432696A4AF}"/>
              </a:ext>
            </a:extLst>
          </p:cNvPr>
          <p:cNvSpPr>
            <a:spLocks noGrp="1"/>
          </p:cNvSpPr>
          <p:nvPr>
            <p:ph type="sldNum" sz="quarter" idx="12"/>
          </p:nvPr>
        </p:nvSpPr>
        <p:spPr/>
        <p:txBody>
          <a:bodyPr/>
          <a:lstStyle/>
          <a:p>
            <a:fld id="{58EB555C-832B-9248-B063-F5BF6D871D9B}" type="slidenum">
              <a:rPr lang="en-US" smtClean="0"/>
              <a:t>‹#›</a:t>
            </a:fld>
            <a:endParaRPr lang="en-US"/>
          </a:p>
        </p:txBody>
      </p:sp>
    </p:spTree>
    <p:extLst>
      <p:ext uri="{BB962C8B-B14F-4D97-AF65-F5344CB8AC3E}">
        <p14:creationId xmlns:p14="http://schemas.microsoft.com/office/powerpoint/2010/main" val="113654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5A615-0D52-96D0-3F6D-CB17304FDA3F}"/>
              </a:ext>
            </a:extLst>
          </p:cNvPr>
          <p:cNvSpPr>
            <a:spLocks noGrp="1"/>
          </p:cNvSpPr>
          <p:nvPr>
            <p:ph type="title"/>
          </p:nvPr>
        </p:nvSpPr>
        <p:spPr>
          <a:xfrm>
            <a:off x="557784" y="409462"/>
            <a:ext cx="11076432" cy="809745"/>
          </a:xfrm>
        </p:spPr>
        <p:txBody>
          <a:bodyPr anchor="b" anchorCtr="0"/>
          <a:lstStyle/>
          <a:p>
            <a:r>
              <a:rPr lang="en-US" dirty="0"/>
              <a:t>Click to edit Master title style</a:t>
            </a:r>
          </a:p>
        </p:txBody>
      </p:sp>
      <p:sp>
        <p:nvSpPr>
          <p:cNvPr id="3" name="Content Placeholder 2">
            <a:extLst>
              <a:ext uri="{FF2B5EF4-FFF2-40B4-BE49-F238E27FC236}">
                <a16:creationId xmlns:a16="http://schemas.microsoft.com/office/drawing/2014/main" id="{0F4EA390-0EEF-431F-7F16-11CB1ECCA6E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C6C5D1F-DC28-1958-0F87-2E431C78324E}"/>
              </a:ext>
            </a:extLst>
          </p:cNvPr>
          <p:cNvSpPr>
            <a:spLocks noGrp="1"/>
          </p:cNvSpPr>
          <p:nvPr>
            <p:ph type="dt" sz="half" idx="10"/>
          </p:nvPr>
        </p:nvSpPr>
        <p:spPr/>
        <p:txBody>
          <a:bodyPr/>
          <a:lstStyle/>
          <a:p>
            <a:fld id="{A5CD99A4-8255-AD40-AC11-3A5076833560}" type="datetimeFigureOut">
              <a:rPr lang="en-US" smtClean="0"/>
              <a:t>6/15/24</a:t>
            </a:fld>
            <a:endParaRPr lang="en-US"/>
          </a:p>
        </p:txBody>
      </p:sp>
      <p:sp>
        <p:nvSpPr>
          <p:cNvPr id="5" name="Footer Placeholder 4">
            <a:extLst>
              <a:ext uri="{FF2B5EF4-FFF2-40B4-BE49-F238E27FC236}">
                <a16:creationId xmlns:a16="http://schemas.microsoft.com/office/drawing/2014/main" id="{1709D3D4-81C7-2EF6-5CB6-346ED8FA2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36D7AB-6AD6-2AF2-77F7-F3432696A4AF}"/>
              </a:ext>
            </a:extLst>
          </p:cNvPr>
          <p:cNvSpPr>
            <a:spLocks noGrp="1"/>
          </p:cNvSpPr>
          <p:nvPr>
            <p:ph type="sldNum" sz="quarter" idx="12"/>
          </p:nvPr>
        </p:nvSpPr>
        <p:spPr/>
        <p:txBody>
          <a:bodyPr/>
          <a:lstStyle/>
          <a:p>
            <a:fld id="{58EB555C-832B-9248-B063-F5BF6D871D9B}" type="slidenum">
              <a:rPr lang="en-US" smtClean="0"/>
              <a:t>‹#›</a:t>
            </a:fld>
            <a:endParaRPr lang="en-US"/>
          </a:p>
        </p:txBody>
      </p:sp>
      <p:sp>
        <p:nvSpPr>
          <p:cNvPr id="16" name="Text Placeholder 7">
            <a:extLst>
              <a:ext uri="{FF2B5EF4-FFF2-40B4-BE49-F238E27FC236}">
                <a16:creationId xmlns:a16="http://schemas.microsoft.com/office/drawing/2014/main" id="{482307D5-0318-1BC8-5E31-5CCF8143A17D}"/>
              </a:ext>
            </a:extLst>
          </p:cNvPr>
          <p:cNvSpPr>
            <a:spLocks noGrp="1"/>
          </p:cNvSpPr>
          <p:nvPr>
            <p:ph type="body" sz="quarter" idx="13"/>
          </p:nvPr>
        </p:nvSpPr>
        <p:spPr>
          <a:xfrm>
            <a:off x="557784" y="1188050"/>
            <a:ext cx="11076432" cy="458189"/>
          </a:xfrm>
        </p:spPr>
        <p:txBody>
          <a:bodyPr/>
          <a:lstStyle>
            <a:lvl1pPr marL="0" indent="0">
              <a:buNone/>
              <a:defRPr sz="2200" b="1" i="0">
                <a:solidFill>
                  <a:schemeClr val="bg1"/>
                </a:solidFill>
                <a:latin typeface="+mj-lt"/>
                <a:cs typeface="Arial" panose="020B0604020202020204" pitchFamily="34" charset="0"/>
              </a:defRPr>
            </a:lvl1pPr>
            <a:lvl2pPr marL="296871" indent="0">
              <a:buNone/>
              <a:defRPr b="1" i="0">
                <a:solidFill>
                  <a:schemeClr val="accent1"/>
                </a:solidFill>
                <a:latin typeface="Space Grotesk Light" pitchFamily="2" charset="77"/>
                <a:cs typeface="Space Grotesk Light" pitchFamily="2" charset="77"/>
              </a:defRPr>
            </a:lvl2pPr>
            <a:lvl3pPr marL="582628" indent="0">
              <a:buNone/>
              <a:defRPr b="1" i="0">
                <a:solidFill>
                  <a:schemeClr val="accent1"/>
                </a:solidFill>
                <a:latin typeface="Space Grotesk Light" pitchFamily="2" charset="77"/>
                <a:cs typeface="Space Grotesk Light" pitchFamily="2" charset="77"/>
              </a:defRPr>
            </a:lvl3pPr>
            <a:lvl4pPr marL="750905" indent="0">
              <a:buNone/>
              <a:defRPr b="1" i="0">
                <a:solidFill>
                  <a:schemeClr val="accent1"/>
                </a:solidFill>
                <a:latin typeface="Space Grotesk Light" pitchFamily="2" charset="77"/>
                <a:cs typeface="Space Grotesk Light" pitchFamily="2" charset="77"/>
              </a:defRPr>
            </a:lvl4pPr>
            <a:lvl5pPr marL="971574" indent="0">
              <a:buNone/>
              <a:defRPr b="1" i="0">
                <a:solidFill>
                  <a:schemeClr val="accent1"/>
                </a:solidFill>
                <a:latin typeface="Space Grotesk Light" pitchFamily="2" charset="77"/>
                <a:cs typeface="Space Grotesk Light" pitchFamily="2" charset="77"/>
              </a:defRPr>
            </a:lvl5pPr>
          </a:lstStyle>
          <a:p>
            <a:pPr lvl="0"/>
            <a:r>
              <a:rPr lang="en-US" dirty="0"/>
              <a:t>Click to edit Master text styles</a:t>
            </a:r>
          </a:p>
        </p:txBody>
      </p:sp>
    </p:spTree>
    <p:extLst>
      <p:ext uri="{BB962C8B-B14F-4D97-AF65-F5344CB8AC3E}">
        <p14:creationId xmlns:p14="http://schemas.microsoft.com/office/powerpoint/2010/main" val="246873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head and Content Al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4EA390-0EEF-431F-7F16-11CB1ECCA6ED}"/>
              </a:ext>
            </a:extLst>
          </p:cNvPr>
          <p:cNvSpPr>
            <a:spLocks noGrp="1"/>
          </p:cNvSpPr>
          <p:nvPr>
            <p:ph idx="1"/>
          </p:nvPr>
        </p:nvSpPr>
        <p:spPr>
          <a:xfrm>
            <a:off x="557784" y="2330531"/>
            <a:ext cx="11073384" cy="38464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C6C5D1F-DC28-1958-0F87-2E431C78324E}"/>
              </a:ext>
            </a:extLst>
          </p:cNvPr>
          <p:cNvSpPr>
            <a:spLocks noGrp="1"/>
          </p:cNvSpPr>
          <p:nvPr>
            <p:ph type="dt" sz="half" idx="10"/>
          </p:nvPr>
        </p:nvSpPr>
        <p:spPr/>
        <p:txBody>
          <a:bodyPr/>
          <a:lstStyle/>
          <a:p>
            <a:fld id="{A5CD99A4-8255-AD40-AC11-3A5076833560}" type="datetimeFigureOut">
              <a:rPr lang="en-US" smtClean="0"/>
              <a:t>6/15/24</a:t>
            </a:fld>
            <a:endParaRPr lang="en-US"/>
          </a:p>
        </p:txBody>
      </p:sp>
      <p:sp>
        <p:nvSpPr>
          <p:cNvPr id="5" name="Footer Placeholder 4">
            <a:extLst>
              <a:ext uri="{FF2B5EF4-FFF2-40B4-BE49-F238E27FC236}">
                <a16:creationId xmlns:a16="http://schemas.microsoft.com/office/drawing/2014/main" id="{1709D3D4-81C7-2EF6-5CB6-346ED8FA2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36D7AB-6AD6-2AF2-77F7-F3432696A4AF}"/>
              </a:ext>
            </a:extLst>
          </p:cNvPr>
          <p:cNvSpPr>
            <a:spLocks noGrp="1"/>
          </p:cNvSpPr>
          <p:nvPr>
            <p:ph type="sldNum" sz="quarter" idx="12"/>
          </p:nvPr>
        </p:nvSpPr>
        <p:spPr/>
        <p:txBody>
          <a:bodyPr/>
          <a:lstStyle/>
          <a:p>
            <a:fld id="{58EB555C-832B-9248-B063-F5BF6D871D9B}" type="slidenum">
              <a:rPr lang="en-US" smtClean="0"/>
              <a:t>‹#›</a:t>
            </a:fld>
            <a:endParaRPr lang="en-US"/>
          </a:p>
        </p:txBody>
      </p:sp>
      <p:sp>
        <p:nvSpPr>
          <p:cNvPr id="16" name="Text Placeholder 7">
            <a:extLst>
              <a:ext uri="{FF2B5EF4-FFF2-40B4-BE49-F238E27FC236}">
                <a16:creationId xmlns:a16="http://schemas.microsoft.com/office/drawing/2014/main" id="{482307D5-0318-1BC8-5E31-5CCF8143A17D}"/>
              </a:ext>
            </a:extLst>
          </p:cNvPr>
          <p:cNvSpPr>
            <a:spLocks noGrp="1"/>
          </p:cNvSpPr>
          <p:nvPr>
            <p:ph type="body" sz="quarter" idx="13"/>
          </p:nvPr>
        </p:nvSpPr>
        <p:spPr>
          <a:xfrm>
            <a:off x="557784" y="1825625"/>
            <a:ext cx="11073384" cy="504907"/>
          </a:xfrm>
        </p:spPr>
        <p:txBody>
          <a:bodyPr/>
          <a:lstStyle>
            <a:lvl1pPr marL="0" indent="0">
              <a:buNone/>
              <a:defRPr sz="2200" b="1" i="0">
                <a:solidFill>
                  <a:schemeClr val="accent1"/>
                </a:solidFill>
                <a:latin typeface="+mj-lt"/>
                <a:cs typeface="Arial" panose="020B0604020202020204" pitchFamily="34" charset="0"/>
              </a:defRPr>
            </a:lvl1pPr>
            <a:lvl2pPr marL="296871" indent="0">
              <a:buNone/>
              <a:defRPr b="1" i="0">
                <a:solidFill>
                  <a:schemeClr val="accent1"/>
                </a:solidFill>
                <a:latin typeface="Space Grotesk Light" pitchFamily="2" charset="77"/>
                <a:cs typeface="Space Grotesk Light" pitchFamily="2" charset="77"/>
              </a:defRPr>
            </a:lvl2pPr>
            <a:lvl3pPr marL="582628" indent="0">
              <a:buNone/>
              <a:defRPr b="1" i="0">
                <a:solidFill>
                  <a:schemeClr val="accent1"/>
                </a:solidFill>
                <a:latin typeface="Space Grotesk Light" pitchFamily="2" charset="77"/>
                <a:cs typeface="Space Grotesk Light" pitchFamily="2" charset="77"/>
              </a:defRPr>
            </a:lvl3pPr>
            <a:lvl4pPr marL="750905" indent="0">
              <a:buNone/>
              <a:defRPr b="1" i="0">
                <a:solidFill>
                  <a:schemeClr val="accent1"/>
                </a:solidFill>
                <a:latin typeface="Space Grotesk Light" pitchFamily="2" charset="77"/>
                <a:cs typeface="Space Grotesk Light" pitchFamily="2" charset="77"/>
              </a:defRPr>
            </a:lvl4pPr>
            <a:lvl5pPr marL="971574" indent="0">
              <a:buNone/>
              <a:defRPr b="1" i="0">
                <a:solidFill>
                  <a:schemeClr val="accent1"/>
                </a:solidFill>
                <a:latin typeface="Space Grotesk Light" pitchFamily="2" charset="77"/>
                <a:cs typeface="Space Grotesk Light" pitchFamily="2" charset="77"/>
              </a:defRPr>
            </a:lvl5pPr>
          </a:lstStyle>
          <a:p>
            <a:pPr lvl="0"/>
            <a:r>
              <a:rPr lang="en-US" dirty="0"/>
              <a:t>Click to edit Master text styles</a:t>
            </a:r>
          </a:p>
        </p:txBody>
      </p:sp>
      <p:sp>
        <p:nvSpPr>
          <p:cNvPr id="7" name="Title 1">
            <a:extLst>
              <a:ext uri="{FF2B5EF4-FFF2-40B4-BE49-F238E27FC236}">
                <a16:creationId xmlns:a16="http://schemas.microsoft.com/office/drawing/2014/main" id="{D4360E43-BD73-1A85-DC0A-7CF275AC2364}"/>
              </a:ext>
            </a:extLst>
          </p:cNvPr>
          <p:cNvSpPr>
            <a:spLocks noGrp="1"/>
          </p:cNvSpPr>
          <p:nvPr>
            <p:ph type="title"/>
          </p:nvPr>
        </p:nvSpPr>
        <p:spPr>
          <a:xfrm>
            <a:off x="557784" y="215492"/>
            <a:ext cx="11073384" cy="1325563"/>
          </a:xfrm>
        </p:spPr>
        <p:txBody>
          <a:bodyPr/>
          <a:lstStyle/>
          <a:p>
            <a:r>
              <a:rPr lang="en-US" dirty="0"/>
              <a:t>Click to edit Master title style</a:t>
            </a:r>
          </a:p>
        </p:txBody>
      </p:sp>
    </p:spTree>
    <p:extLst>
      <p:ext uri="{BB962C8B-B14F-4D97-AF65-F5344CB8AC3E}">
        <p14:creationId xmlns:p14="http://schemas.microsoft.com/office/powerpoint/2010/main" val="370228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7D20E-72DE-EE46-B024-0661B32091E0}"/>
              </a:ext>
            </a:extLst>
          </p:cNvPr>
          <p:cNvSpPr>
            <a:spLocks noGrp="1"/>
          </p:cNvSpPr>
          <p:nvPr>
            <p:ph sz="half" idx="1"/>
          </p:nvPr>
        </p:nvSpPr>
        <p:spPr>
          <a:xfrm>
            <a:off x="557784"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99ACD0-F983-085F-7404-1A04DDE31FFA}"/>
              </a:ext>
            </a:extLst>
          </p:cNvPr>
          <p:cNvSpPr>
            <a:spLocks noGrp="1"/>
          </p:cNvSpPr>
          <p:nvPr>
            <p:ph sz="half" idx="2"/>
          </p:nvPr>
        </p:nvSpPr>
        <p:spPr>
          <a:xfrm>
            <a:off x="6172200" y="1825625"/>
            <a:ext cx="5449824" cy="435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44250B-B5E9-3B75-72A1-77738B7A53B3}"/>
              </a:ext>
            </a:extLst>
          </p:cNvPr>
          <p:cNvSpPr>
            <a:spLocks noGrp="1"/>
          </p:cNvSpPr>
          <p:nvPr>
            <p:ph type="dt" sz="half" idx="10"/>
          </p:nvPr>
        </p:nvSpPr>
        <p:spPr/>
        <p:txBody>
          <a:bodyPr/>
          <a:lstStyle/>
          <a:p>
            <a:fld id="{A5CD99A4-8255-AD40-AC11-3A5076833560}" type="datetimeFigureOut">
              <a:rPr lang="en-US" smtClean="0"/>
              <a:t>6/15/24</a:t>
            </a:fld>
            <a:endParaRPr lang="en-US"/>
          </a:p>
        </p:txBody>
      </p:sp>
      <p:sp>
        <p:nvSpPr>
          <p:cNvPr id="6" name="Footer Placeholder 5">
            <a:extLst>
              <a:ext uri="{FF2B5EF4-FFF2-40B4-BE49-F238E27FC236}">
                <a16:creationId xmlns:a16="http://schemas.microsoft.com/office/drawing/2014/main" id="{00C02CBD-45A5-1415-BEEC-11756E06E4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59DF6C-006D-B547-1EA3-561DF9EB2B5E}"/>
              </a:ext>
            </a:extLst>
          </p:cNvPr>
          <p:cNvSpPr>
            <a:spLocks noGrp="1"/>
          </p:cNvSpPr>
          <p:nvPr>
            <p:ph type="sldNum" sz="quarter" idx="12"/>
          </p:nvPr>
        </p:nvSpPr>
        <p:spPr/>
        <p:txBody>
          <a:bodyPr/>
          <a:lstStyle/>
          <a:p>
            <a:fld id="{58EB555C-832B-9248-B063-F5BF6D871D9B}" type="slidenum">
              <a:rPr lang="en-US" smtClean="0"/>
              <a:t>‹#›</a:t>
            </a:fld>
            <a:endParaRPr lang="en-US"/>
          </a:p>
        </p:txBody>
      </p:sp>
      <p:sp>
        <p:nvSpPr>
          <p:cNvPr id="8" name="Title 1">
            <a:extLst>
              <a:ext uri="{FF2B5EF4-FFF2-40B4-BE49-F238E27FC236}">
                <a16:creationId xmlns:a16="http://schemas.microsoft.com/office/drawing/2014/main" id="{E4B32900-0A43-69D5-6BA3-B4BC8AF6C6B2}"/>
              </a:ext>
            </a:extLst>
          </p:cNvPr>
          <p:cNvSpPr>
            <a:spLocks noGrp="1"/>
          </p:cNvSpPr>
          <p:nvPr>
            <p:ph type="title"/>
          </p:nvPr>
        </p:nvSpPr>
        <p:spPr>
          <a:xfrm>
            <a:off x="557784" y="215492"/>
            <a:ext cx="11064240" cy="1325563"/>
          </a:xfrm>
        </p:spPr>
        <p:txBody>
          <a:bodyPr/>
          <a:lstStyle/>
          <a:p>
            <a:r>
              <a:rPr lang="en-US" dirty="0"/>
              <a:t>Click to edit Master title style</a:t>
            </a:r>
          </a:p>
        </p:txBody>
      </p:sp>
    </p:spTree>
    <p:extLst>
      <p:ext uri="{BB962C8B-B14F-4D97-AF65-F5344CB8AC3E}">
        <p14:creationId xmlns:p14="http://schemas.microsoft.com/office/powerpoint/2010/main" val="216335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55CCD6-E892-4D02-9597-E094F377F9F1}"/>
              </a:ext>
            </a:extLst>
          </p:cNvPr>
          <p:cNvSpPr>
            <a:spLocks noGrp="1"/>
          </p:cNvSpPr>
          <p:nvPr>
            <p:ph type="body" idx="1"/>
          </p:nvPr>
        </p:nvSpPr>
        <p:spPr>
          <a:xfrm>
            <a:off x="557785" y="1681163"/>
            <a:ext cx="5157787" cy="823912"/>
          </a:xfrm>
        </p:spPr>
        <p:txBody>
          <a:bodyPr anchor="b"/>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ABE0E89-F106-6357-ED16-6BCC509706D4}"/>
              </a:ext>
            </a:extLst>
          </p:cNvPr>
          <p:cNvSpPr>
            <a:spLocks noGrp="1"/>
          </p:cNvSpPr>
          <p:nvPr>
            <p:ph sz="half" idx="2"/>
          </p:nvPr>
        </p:nvSpPr>
        <p:spPr>
          <a:xfrm>
            <a:off x="557785"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3694FEA-6E31-92B1-11C8-C3E898AB2789}"/>
              </a:ext>
            </a:extLst>
          </p:cNvPr>
          <p:cNvSpPr>
            <a:spLocks noGrp="1"/>
          </p:cNvSpPr>
          <p:nvPr>
            <p:ph type="body" sz="quarter" idx="3"/>
          </p:nvPr>
        </p:nvSpPr>
        <p:spPr>
          <a:xfrm>
            <a:off x="6172200" y="1681163"/>
            <a:ext cx="5458968" cy="823912"/>
          </a:xfrm>
        </p:spPr>
        <p:txBody>
          <a:bodyPr anchor="b"/>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A041000-0595-86FD-6CDD-9F1E55316C07}"/>
              </a:ext>
            </a:extLst>
          </p:cNvPr>
          <p:cNvSpPr>
            <a:spLocks noGrp="1"/>
          </p:cNvSpPr>
          <p:nvPr>
            <p:ph sz="quarter" idx="4"/>
          </p:nvPr>
        </p:nvSpPr>
        <p:spPr>
          <a:xfrm>
            <a:off x="6172200" y="2505075"/>
            <a:ext cx="545896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3A4896-9BCB-7670-1E19-8EBAB73E530A}"/>
              </a:ext>
            </a:extLst>
          </p:cNvPr>
          <p:cNvSpPr>
            <a:spLocks noGrp="1"/>
          </p:cNvSpPr>
          <p:nvPr>
            <p:ph type="dt" sz="half" idx="10"/>
          </p:nvPr>
        </p:nvSpPr>
        <p:spPr/>
        <p:txBody>
          <a:bodyPr/>
          <a:lstStyle/>
          <a:p>
            <a:fld id="{A5CD99A4-8255-AD40-AC11-3A5076833560}" type="datetimeFigureOut">
              <a:rPr lang="en-US" smtClean="0"/>
              <a:t>6/15/24</a:t>
            </a:fld>
            <a:endParaRPr lang="en-US"/>
          </a:p>
        </p:txBody>
      </p:sp>
      <p:sp>
        <p:nvSpPr>
          <p:cNvPr id="8" name="Footer Placeholder 7">
            <a:extLst>
              <a:ext uri="{FF2B5EF4-FFF2-40B4-BE49-F238E27FC236}">
                <a16:creationId xmlns:a16="http://schemas.microsoft.com/office/drawing/2014/main" id="{24A1744A-5223-6C33-7359-14C0C94E18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7C6850-BE0D-6563-DF23-46D0CC24CB2C}"/>
              </a:ext>
            </a:extLst>
          </p:cNvPr>
          <p:cNvSpPr>
            <a:spLocks noGrp="1"/>
          </p:cNvSpPr>
          <p:nvPr>
            <p:ph type="sldNum" sz="quarter" idx="12"/>
          </p:nvPr>
        </p:nvSpPr>
        <p:spPr/>
        <p:txBody>
          <a:bodyPr/>
          <a:lstStyle/>
          <a:p>
            <a:fld id="{58EB555C-832B-9248-B063-F5BF6D871D9B}" type="slidenum">
              <a:rPr lang="en-US" smtClean="0"/>
              <a:t>‹#›</a:t>
            </a:fld>
            <a:endParaRPr lang="en-US"/>
          </a:p>
        </p:txBody>
      </p:sp>
      <p:sp>
        <p:nvSpPr>
          <p:cNvPr id="10" name="Title 1">
            <a:extLst>
              <a:ext uri="{FF2B5EF4-FFF2-40B4-BE49-F238E27FC236}">
                <a16:creationId xmlns:a16="http://schemas.microsoft.com/office/drawing/2014/main" id="{AE7B46A6-BA3A-F834-69B4-3E90304FCD2B}"/>
              </a:ext>
            </a:extLst>
          </p:cNvPr>
          <p:cNvSpPr>
            <a:spLocks noGrp="1"/>
          </p:cNvSpPr>
          <p:nvPr>
            <p:ph type="title"/>
          </p:nvPr>
        </p:nvSpPr>
        <p:spPr>
          <a:xfrm>
            <a:off x="557784" y="215492"/>
            <a:ext cx="11073384" cy="1325563"/>
          </a:xfrm>
        </p:spPr>
        <p:txBody>
          <a:bodyPr/>
          <a:lstStyle/>
          <a:p>
            <a:r>
              <a:rPr lang="en-US" dirty="0"/>
              <a:t>Click to edit Master title style</a:t>
            </a:r>
          </a:p>
        </p:txBody>
      </p:sp>
    </p:spTree>
    <p:extLst>
      <p:ext uri="{BB962C8B-B14F-4D97-AF65-F5344CB8AC3E}">
        <p14:creationId xmlns:p14="http://schemas.microsoft.com/office/powerpoint/2010/main" val="110824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with Righ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5A615-0D52-96D0-3F6D-CB17304FDA3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F4EA390-0EEF-431F-7F16-11CB1ECCA6ED}"/>
              </a:ext>
            </a:extLst>
          </p:cNvPr>
          <p:cNvSpPr>
            <a:spLocks noGrp="1"/>
          </p:cNvSpPr>
          <p:nvPr>
            <p:ph idx="1"/>
          </p:nvPr>
        </p:nvSpPr>
        <p:spPr>
          <a:xfrm>
            <a:off x="557784" y="1825625"/>
            <a:ext cx="5962651" cy="435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C6C5D1F-DC28-1958-0F87-2E431C78324E}"/>
              </a:ext>
            </a:extLst>
          </p:cNvPr>
          <p:cNvSpPr>
            <a:spLocks noGrp="1"/>
          </p:cNvSpPr>
          <p:nvPr>
            <p:ph type="dt" sz="half" idx="10"/>
          </p:nvPr>
        </p:nvSpPr>
        <p:spPr/>
        <p:txBody>
          <a:bodyPr/>
          <a:lstStyle/>
          <a:p>
            <a:fld id="{A5CD99A4-8255-AD40-AC11-3A5076833560}" type="datetimeFigureOut">
              <a:rPr lang="en-US" smtClean="0"/>
              <a:t>6/15/24</a:t>
            </a:fld>
            <a:endParaRPr lang="en-US"/>
          </a:p>
        </p:txBody>
      </p:sp>
      <p:sp>
        <p:nvSpPr>
          <p:cNvPr id="5" name="Footer Placeholder 4">
            <a:extLst>
              <a:ext uri="{FF2B5EF4-FFF2-40B4-BE49-F238E27FC236}">
                <a16:creationId xmlns:a16="http://schemas.microsoft.com/office/drawing/2014/main" id="{1709D3D4-81C7-2EF6-5CB6-346ED8FA2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36D7AB-6AD6-2AF2-77F7-F3432696A4AF}"/>
              </a:ext>
            </a:extLst>
          </p:cNvPr>
          <p:cNvSpPr>
            <a:spLocks noGrp="1"/>
          </p:cNvSpPr>
          <p:nvPr>
            <p:ph type="sldNum" sz="quarter" idx="12"/>
          </p:nvPr>
        </p:nvSpPr>
        <p:spPr/>
        <p:txBody>
          <a:bodyPr/>
          <a:lstStyle/>
          <a:p>
            <a:fld id="{58EB555C-832B-9248-B063-F5BF6D871D9B}" type="slidenum">
              <a:rPr lang="en-US" smtClean="0"/>
              <a:t>‹#›</a:t>
            </a:fld>
            <a:endParaRPr lang="en-US"/>
          </a:p>
        </p:txBody>
      </p:sp>
      <p:sp>
        <p:nvSpPr>
          <p:cNvPr id="7" name="Picture Placeholder 10">
            <a:extLst>
              <a:ext uri="{FF2B5EF4-FFF2-40B4-BE49-F238E27FC236}">
                <a16:creationId xmlns:a16="http://schemas.microsoft.com/office/drawing/2014/main" id="{E64555CE-C46B-B5C2-33F2-F94FBEF1EF2D}"/>
              </a:ext>
            </a:extLst>
          </p:cNvPr>
          <p:cNvSpPr>
            <a:spLocks noGrp="1"/>
          </p:cNvSpPr>
          <p:nvPr>
            <p:ph type="pic" sz="quarter" idx="13"/>
          </p:nvPr>
        </p:nvSpPr>
        <p:spPr>
          <a:xfrm>
            <a:off x="7029450" y="1825625"/>
            <a:ext cx="5162551" cy="4351339"/>
          </a:xfrm>
          <a:custGeom>
            <a:avLst/>
            <a:gdLst>
              <a:gd name="connsiteX0" fmla="*/ 0 w 3404782"/>
              <a:gd name="connsiteY0" fmla="*/ 0 h 5070663"/>
              <a:gd name="connsiteX1" fmla="*/ 3404782 w 3404782"/>
              <a:gd name="connsiteY1" fmla="*/ 0 h 5070663"/>
              <a:gd name="connsiteX2" fmla="*/ 3404782 w 3404782"/>
              <a:gd name="connsiteY2" fmla="*/ 5070663 h 5070663"/>
              <a:gd name="connsiteX3" fmla="*/ 0 w 3404782"/>
              <a:gd name="connsiteY3" fmla="*/ 5070663 h 5070663"/>
            </a:gdLst>
            <a:ahLst/>
            <a:cxnLst>
              <a:cxn ang="0">
                <a:pos x="connsiteX0" y="connsiteY0"/>
              </a:cxn>
              <a:cxn ang="0">
                <a:pos x="connsiteX1" y="connsiteY1"/>
              </a:cxn>
              <a:cxn ang="0">
                <a:pos x="connsiteX2" y="connsiteY2"/>
              </a:cxn>
              <a:cxn ang="0">
                <a:pos x="connsiteX3" y="connsiteY3"/>
              </a:cxn>
            </a:cxnLst>
            <a:rect l="l" t="t" r="r" b="b"/>
            <a:pathLst>
              <a:path w="3404782" h="5070663">
                <a:moveTo>
                  <a:pt x="0" y="0"/>
                </a:moveTo>
                <a:lnTo>
                  <a:pt x="3404782" y="0"/>
                </a:lnTo>
                <a:lnTo>
                  <a:pt x="3404782" y="5070663"/>
                </a:lnTo>
                <a:lnTo>
                  <a:pt x="0" y="5070663"/>
                </a:lnTo>
                <a:close/>
              </a:path>
            </a:pathLst>
          </a:custGeom>
          <a:solidFill>
            <a:schemeClr val="bg1">
              <a:lumMod val="95000"/>
            </a:schemeClr>
          </a:solidFill>
        </p:spPr>
        <p:txBody>
          <a:bodyPr wrap="square" anchor="ctr" anchorCtr="0">
            <a:noAutofit/>
          </a:bodyPr>
          <a:lstStyle>
            <a:lvl1pPr marL="0" indent="0" algn="ctr">
              <a:buNone/>
              <a:defRPr/>
            </a:lvl1pPr>
          </a:lstStyle>
          <a:p>
            <a:endParaRPr lang="en-US" dirty="0"/>
          </a:p>
        </p:txBody>
      </p:sp>
    </p:spTree>
    <p:extLst>
      <p:ext uri="{BB962C8B-B14F-4D97-AF65-F5344CB8AC3E}">
        <p14:creationId xmlns:p14="http://schemas.microsoft.com/office/powerpoint/2010/main" val="128112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5E293-9CF7-FF8C-1442-AD1EFABB169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7AA4C4C0-6FD2-C8F7-5B55-5A6A5FA5CD1C}"/>
              </a:ext>
            </a:extLst>
          </p:cNvPr>
          <p:cNvSpPr>
            <a:spLocks noGrp="1"/>
          </p:cNvSpPr>
          <p:nvPr>
            <p:ph type="dt" sz="half" idx="10"/>
          </p:nvPr>
        </p:nvSpPr>
        <p:spPr/>
        <p:txBody>
          <a:bodyPr/>
          <a:lstStyle/>
          <a:p>
            <a:fld id="{A5CD99A4-8255-AD40-AC11-3A5076833560}" type="datetimeFigureOut">
              <a:rPr lang="en-US" smtClean="0"/>
              <a:t>6/15/24</a:t>
            </a:fld>
            <a:endParaRPr lang="en-US"/>
          </a:p>
        </p:txBody>
      </p:sp>
      <p:sp>
        <p:nvSpPr>
          <p:cNvPr id="4" name="Footer Placeholder 3">
            <a:extLst>
              <a:ext uri="{FF2B5EF4-FFF2-40B4-BE49-F238E27FC236}">
                <a16:creationId xmlns:a16="http://schemas.microsoft.com/office/drawing/2014/main" id="{224D546F-220D-6909-549C-5D5FDF8742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18EE65-E47A-7C96-C00B-C91B905C59B9}"/>
              </a:ext>
            </a:extLst>
          </p:cNvPr>
          <p:cNvSpPr>
            <a:spLocks noGrp="1"/>
          </p:cNvSpPr>
          <p:nvPr>
            <p:ph type="sldNum" sz="quarter" idx="12"/>
          </p:nvPr>
        </p:nvSpPr>
        <p:spPr/>
        <p:txBody>
          <a:bodyPr/>
          <a:lstStyle/>
          <a:p>
            <a:fld id="{58EB555C-832B-9248-B063-F5BF6D871D9B}" type="slidenum">
              <a:rPr lang="en-US" smtClean="0"/>
              <a:t>‹#›</a:t>
            </a:fld>
            <a:endParaRPr lang="en-US"/>
          </a:p>
        </p:txBody>
      </p:sp>
    </p:spTree>
    <p:extLst>
      <p:ext uri="{BB962C8B-B14F-4D97-AF65-F5344CB8AC3E}">
        <p14:creationId xmlns:p14="http://schemas.microsoft.com/office/powerpoint/2010/main" val="399688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with Slid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5E293-9CF7-FF8C-1442-AD1EFABB169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7AA4C4C0-6FD2-C8F7-5B55-5A6A5FA5CD1C}"/>
              </a:ext>
            </a:extLst>
          </p:cNvPr>
          <p:cNvSpPr>
            <a:spLocks noGrp="1"/>
          </p:cNvSpPr>
          <p:nvPr>
            <p:ph type="dt" sz="half" idx="10"/>
          </p:nvPr>
        </p:nvSpPr>
        <p:spPr/>
        <p:txBody>
          <a:bodyPr/>
          <a:lstStyle/>
          <a:p>
            <a:fld id="{A5CD99A4-8255-AD40-AC11-3A5076833560}" type="datetimeFigureOut">
              <a:rPr lang="en-US" smtClean="0"/>
              <a:t>6/15/24</a:t>
            </a:fld>
            <a:endParaRPr lang="en-US"/>
          </a:p>
        </p:txBody>
      </p:sp>
      <p:sp>
        <p:nvSpPr>
          <p:cNvPr id="4" name="Footer Placeholder 3">
            <a:extLst>
              <a:ext uri="{FF2B5EF4-FFF2-40B4-BE49-F238E27FC236}">
                <a16:creationId xmlns:a16="http://schemas.microsoft.com/office/drawing/2014/main" id="{224D546F-220D-6909-549C-5D5FDF8742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18EE65-E47A-7C96-C00B-C91B905C59B9}"/>
              </a:ext>
            </a:extLst>
          </p:cNvPr>
          <p:cNvSpPr>
            <a:spLocks noGrp="1"/>
          </p:cNvSpPr>
          <p:nvPr>
            <p:ph type="sldNum" sz="quarter" idx="12"/>
          </p:nvPr>
        </p:nvSpPr>
        <p:spPr/>
        <p:txBody>
          <a:bodyPr/>
          <a:lstStyle/>
          <a:p>
            <a:fld id="{58EB555C-832B-9248-B063-F5BF6D871D9B}" type="slidenum">
              <a:rPr lang="en-US" smtClean="0"/>
              <a:t>‹#›</a:t>
            </a:fld>
            <a:endParaRPr lang="en-US"/>
          </a:p>
        </p:txBody>
      </p:sp>
      <p:sp>
        <p:nvSpPr>
          <p:cNvPr id="6" name="Picture Placeholder 10">
            <a:extLst>
              <a:ext uri="{FF2B5EF4-FFF2-40B4-BE49-F238E27FC236}">
                <a16:creationId xmlns:a16="http://schemas.microsoft.com/office/drawing/2014/main" id="{1CC4945E-34DE-B920-518D-E437FD36169F}"/>
              </a:ext>
            </a:extLst>
          </p:cNvPr>
          <p:cNvSpPr>
            <a:spLocks noGrp="1"/>
          </p:cNvSpPr>
          <p:nvPr>
            <p:ph type="pic" sz="quarter" idx="13"/>
          </p:nvPr>
        </p:nvSpPr>
        <p:spPr>
          <a:xfrm>
            <a:off x="0" y="1644651"/>
            <a:ext cx="12192000" cy="5213349"/>
          </a:xfrm>
          <a:custGeom>
            <a:avLst/>
            <a:gdLst>
              <a:gd name="connsiteX0" fmla="*/ 0 w 3404782"/>
              <a:gd name="connsiteY0" fmla="*/ 0 h 5070663"/>
              <a:gd name="connsiteX1" fmla="*/ 3404782 w 3404782"/>
              <a:gd name="connsiteY1" fmla="*/ 0 h 5070663"/>
              <a:gd name="connsiteX2" fmla="*/ 3404782 w 3404782"/>
              <a:gd name="connsiteY2" fmla="*/ 5070663 h 5070663"/>
              <a:gd name="connsiteX3" fmla="*/ 0 w 3404782"/>
              <a:gd name="connsiteY3" fmla="*/ 5070663 h 5070663"/>
            </a:gdLst>
            <a:ahLst/>
            <a:cxnLst>
              <a:cxn ang="0">
                <a:pos x="connsiteX0" y="connsiteY0"/>
              </a:cxn>
              <a:cxn ang="0">
                <a:pos x="connsiteX1" y="connsiteY1"/>
              </a:cxn>
              <a:cxn ang="0">
                <a:pos x="connsiteX2" y="connsiteY2"/>
              </a:cxn>
              <a:cxn ang="0">
                <a:pos x="connsiteX3" y="connsiteY3"/>
              </a:cxn>
            </a:cxnLst>
            <a:rect l="l" t="t" r="r" b="b"/>
            <a:pathLst>
              <a:path w="3404782" h="5070663">
                <a:moveTo>
                  <a:pt x="0" y="0"/>
                </a:moveTo>
                <a:lnTo>
                  <a:pt x="3404782" y="0"/>
                </a:lnTo>
                <a:lnTo>
                  <a:pt x="3404782" y="5070663"/>
                </a:lnTo>
                <a:lnTo>
                  <a:pt x="0" y="5070663"/>
                </a:lnTo>
                <a:close/>
              </a:path>
            </a:pathLst>
          </a:custGeom>
          <a:solidFill>
            <a:schemeClr val="bg1">
              <a:lumMod val="95000"/>
            </a:schemeClr>
          </a:solidFill>
        </p:spPr>
        <p:txBody>
          <a:bodyPr wrap="square" anchor="ctr" anchorCtr="0">
            <a:noAutofit/>
          </a:bodyPr>
          <a:lstStyle>
            <a:lvl1pPr marL="0" indent="0" algn="ctr">
              <a:buNone/>
              <a:defRPr/>
            </a:lvl1pPr>
          </a:lstStyle>
          <a:p>
            <a:endParaRPr lang="en-US" dirty="0"/>
          </a:p>
        </p:txBody>
      </p:sp>
    </p:spTree>
    <p:extLst>
      <p:ext uri="{BB962C8B-B14F-4D97-AF65-F5344CB8AC3E}">
        <p14:creationId xmlns:p14="http://schemas.microsoft.com/office/powerpoint/2010/main" val="7033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AD1482-413E-5356-FBF0-106CBFFDFE73}"/>
              </a:ext>
            </a:extLst>
          </p:cNvPr>
          <p:cNvSpPr>
            <a:spLocks noGrp="1"/>
          </p:cNvSpPr>
          <p:nvPr>
            <p:ph type="dt" sz="half" idx="10"/>
          </p:nvPr>
        </p:nvSpPr>
        <p:spPr/>
        <p:txBody>
          <a:bodyPr/>
          <a:lstStyle/>
          <a:p>
            <a:fld id="{A5CD99A4-8255-AD40-AC11-3A5076833560}" type="datetimeFigureOut">
              <a:rPr lang="en-US" smtClean="0"/>
              <a:t>6/15/24</a:t>
            </a:fld>
            <a:endParaRPr lang="en-US"/>
          </a:p>
        </p:txBody>
      </p:sp>
      <p:sp>
        <p:nvSpPr>
          <p:cNvPr id="3" name="Footer Placeholder 2">
            <a:extLst>
              <a:ext uri="{FF2B5EF4-FFF2-40B4-BE49-F238E27FC236}">
                <a16:creationId xmlns:a16="http://schemas.microsoft.com/office/drawing/2014/main" id="{34F19995-B8A8-1658-8DEE-08B9EF1CDF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264E5E-2D18-2E19-BDB2-E04A198D4564}"/>
              </a:ext>
            </a:extLst>
          </p:cNvPr>
          <p:cNvSpPr>
            <a:spLocks noGrp="1"/>
          </p:cNvSpPr>
          <p:nvPr>
            <p:ph type="sldNum" sz="quarter" idx="12"/>
          </p:nvPr>
        </p:nvSpPr>
        <p:spPr/>
        <p:txBody>
          <a:bodyPr/>
          <a:lstStyle/>
          <a:p>
            <a:fld id="{58EB555C-832B-9248-B063-F5BF6D871D9B}" type="slidenum">
              <a:rPr lang="en-US" smtClean="0"/>
              <a:t>‹#›</a:t>
            </a:fld>
            <a:endParaRPr lang="en-US"/>
          </a:p>
        </p:txBody>
      </p:sp>
    </p:spTree>
    <p:extLst>
      <p:ext uri="{BB962C8B-B14F-4D97-AF65-F5344CB8AC3E}">
        <p14:creationId xmlns:p14="http://schemas.microsoft.com/office/powerpoint/2010/main" val="19060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33BF4-4BB6-4654-8D14-8C8B03D17A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AEBB48-5FB3-4835-BD6C-D8A1FF6FF90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F8928B-6B0F-4C52-BACA-400D0D25CAC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47FCD8-9EA7-44DC-8A6D-57E35B0180F7}"/>
              </a:ext>
            </a:extLst>
          </p:cNvPr>
          <p:cNvSpPr>
            <a:spLocks noGrp="1"/>
          </p:cNvSpPr>
          <p:nvPr>
            <p:ph type="dt" sz="half" idx="10"/>
          </p:nvPr>
        </p:nvSpPr>
        <p:spPr/>
        <p:txBody>
          <a:bodyPr/>
          <a:lstStyle/>
          <a:p>
            <a:fld id="{989F83CC-EECC-4FEA-A670-CC200953A644}" type="datetimeFigureOut">
              <a:rPr lang="en-US" smtClean="0"/>
              <a:t>6/15/24</a:t>
            </a:fld>
            <a:endParaRPr lang="en-US"/>
          </a:p>
        </p:txBody>
      </p:sp>
      <p:sp>
        <p:nvSpPr>
          <p:cNvPr id="6" name="Footer Placeholder 5">
            <a:extLst>
              <a:ext uri="{FF2B5EF4-FFF2-40B4-BE49-F238E27FC236}">
                <a16:creationId xmlns:a16="http://schemas.microsoft.com/office/drawing/2014/main" id="{095811B4-9C95-4EAE-9029-EC33ABE8E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5B951C-91A9-4F56-9C26-EFB712F57D97}"/>
              </a:ext>
            </a:extLst>
          </p:cNvPr>
          <p:cNvSpPr>
            <a:spLocks noGrp="1"/>
          </p:cNvSpPr>
          <p:nvPr>
            <p:ph type="sldNum" sz="quarter" idx="12"/>
          </p:nvPr>
        </p:nvSpPr>
        <p:spPr/>
        <p:txBody>
          <a:bodyPr/>
          <a:lstStyle/>
          <a:p>
            <a:fld id="{ACCD76F4-5A3B-47F3-BE75-9BF81876B6D9}" type="slidenum">
              <a:rPr lang="en-US" smtClean="0"/>
              <a:t>‹#›</a:t>
            </a:fld>
            <a:endParaRPr lang="en-US"/>
          </a:p>
        </p:txBody>
      </p:sp>
    </p:spTree>
    <p:extLst>
      <p:ext uri="{BB962C8B-B14F-4D97-AF65-F5344CB8AC3E}">
        <p14:creationId xmlns:p14="http://schemas.microsoft.com/office/powerpoint/2010/main" val="252925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Full Colo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188A5C-BFEB-352C-9B59-BB8CF5049941}"/>
              </a:ext>
            </a:extLst>
          </p:cNvPr>
          <p:cNvSpPr/>
          <p:nvPr userDrawn="1"/>
        </p:nvSpPr>
        <p:spPr>
          <a:xfrm>
            <a:off x="0" y="0"/>
            <a:ext cx="12192000" cy="6858000"/>
          </a:xfrm>
          <a:prstGeom prst="rect">
            <a:avLst/>
          </a:prstGeom>
          <a:gradFill flip="none" rotWithShape="1">
            <a:gsLst>
              <a:gs pos="18000">
                <a:schemeClr val="accent1"/>
              </a:gs>
              <a:gs pos="100000">
                <a:schemeClr val="accent3"/>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885A615-0D52-96D0-3F6D-CB17304FDA3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F4EA390-0EEF-431F-7F16-11CB1ECCA6ED}"/>
              </a:ext>
            </a:extLst>
          </p:cNvPr>
          <p:cNvSpPr>
            <a:spLocks noGrp="1"/>
          </p:cNvSpPr>
          <p:nvPr>
            <p:ph idx="1"/>
          </p:nvPr>
        </p:nvSpPr>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C6C5D1F-DC28-1958-0F87-2E431C78324E}"/>
              </a:ext>
            </a:extLst>
          </p:cNvPr>
          <p:cNvSpPr>
            <a:spLocks noGrp="1"/>
          </p:cNvSpPr>
          <p:nvPr>
            <p:ph type="dt" sz="half" idx="10"/>
          </p:nvPr>
        </p:nvSpPr>
        <p:spPr/>
        <p:txBody>
          <a:bodyPr/>
          <a:lstStyle>
            <a:lvl1pPr>
              <a:defRPr>
                <a:solidFill>
                  <a:schemeClr val="bg1"/>
                </a:solidFill>
              </a:defRPr>
            </a:lvl1pPr>
          </a:lstStyle>
          <a:p>
            <a:fld id="{A5CD99A4-8255-AD40-AC11-3A5076833560}" type="datetimeFigureOut">
              <a:rPr lang="en-US" smtClean="0"/>
              <a:pPr/>
              <a:t>6/15/24</a:t>
            </a:fld>
            <a:endParaRPr lang="en-US" dirty="0"/>
          </a:p>
        </p:txBody>
      </p:sp>
      <p:sp>
        <p:nvSpPr>
          <p:cNvPr id="5" name="Footer Placeholder 4">
            <a:extLst>
              <a:ext uri="{FF2B5EF4-FFF2-40B4-BE49-F238E27FC236}">
                <a16:creationId xmlns:a16="http://schemas.microsoft.com/office/drawing/2014/main" id="{1709D3D4-81C7-2EF6-5CB6-346ED8FA2B61}"/>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9636D7AB-6AD6-2AF2-77F7-F3432696A4AF}"/>
              </a:ext>
            </a:extLst>
          </p:cNvPr>
          <p:cNvSpPr>
            <a:spLocks noGrp="1"/>
          </p:cNvSpPr>
          <p:nvPr>
            <p:ph type="sldNum" sz="quarter" idx="12"/>
          </p:nvPr>
        </p:nvSpPr>
        <p:spPr/>
        <p:txBody>
          <a:bodyPr/>
          <a:lstStyle>
            <a:lvl1pPr>
              <a:defRPr>
                <a:solidFill>
                  <a:schemeClr val="bg1"/>
                </a:solidFill>
              </a:defRPr>
            </a:lvl1pPr>
          </a:lstStyle>
          <a:p>
            <a:fld id="{58EB555C-832B-9248-B063-F5BF6D871D9B}" type="slidenum">
              <a:rPr lang="en-US" smtClean="0"/>
              <a:pPr/>
              <a:t>‹#›</a:t>
            </a:fld>
            <a:endParaRPr lang="en-US"/>
          </a:p>
        </p:txBody>
      </p:sp>
      <p:pic>
        <p:nvPicPr>
          <p:cNvPr id="8" name="Graphic 7">
            <a:extLst>
              <a:ext uri="{FF2B5EF4-FFF2-40B4-BE49-F238E27FC236}">
                <a16:creationId xmlns:a16="http://schemas.microsoft.com/office/drawing/2014/main" id="{BF5382A9-D9B8-A214-F960-B7BCBFEF8B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777" y="6431732"/>
            <a:ext cx="1375828" cy="224209"/>
          </a:xfrm>
          <a:prstGeom prst="rect">
            <a:avLst/>
          </a:prstGeom>
        </p:spPr>
      </p:pic>
    </p:spTree>
    <p:extLst>
      <p:ext uri="{BB962C8B-B14F-4D97-AF65-F5344CB8AC3E}">
        <p14:creationId xmlns:p14="http://schemas.microsoft.com/office/powerpoint/2010/main" val="46539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BC5839-5763-FF22-6B73-C6CB48F60775}"/>
              </a:ext>
            </a:extLst>
          </p:cNvPr>
          <p:cNvSpPr/>
          <p:nvPr userDrawn="1"/>
        </p:nvSpPr>
        <p:spPr>
          <a:xfrm>
            <a:off x="0" y="0"/>
            <a:ext cx="12192000" cy="6858000"/>
          </a:xfrm>
          <a:prstGeom prst="rect">
            <a:avLst/>
          </a:prstGeom>
          <a:gradFill flip="none" rotWithShape="1">
            <a:gsLst>
              <a:gs pos="18000">
                <a:schemeClr val="accent1"/>
              </a:gs>
              <a:gs pos="100000">
                <a:schemeClr val="accent3"/>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4">
            <a:extLst>
              <a:ext uri="{FF2B5EF4-FFF2-40B4-BE49-F238E27FC236}">
                <a16:creationId xmlns:a16="http://schemas.microsoft.com/office/drawing/2014/main" id="{065E1AF9-603A-40A2-C045-838A6DBCAF2D}"/>
              </a:ext>
            </a:extLst>
          </p:cNvPr>
          <p:cNvSpPr>
            <a:spLocks noGrp="1"/>
          </p:cNvSpPr>
          <p:nvPr>
            <p:ph type="ftr" sz="quarter" idx="11"/>
          </p:nvPr>
        </p:nvSpPr>
        <p:spPr>
          <a:xfrm>
            <a:off x="4038600" y="6356351"/>
            <a:ext cx="4114800" cy="365125"/>
          </a:xfr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0D182898-DCAE-D9A3-B8A7-9289D7A11246}"/>
              </a:ext>
            </a:extLst>
          </p:cNvPr>
          <p:cNvSpPr>
            <a:spLocks noGrp="1"/>
          </p:cNvSpPr>
          <p:nvPr>
            <p:ph type="sldNum" sz="quarter" idx="12"/>
          </p:nvPr>
        </p:nvSpPr>
        <p:spPr>
          <a:xfrm>
            <a:off x="9448800" y="6356351"/>
            <a:ext cx="2743200" cy="365125"/>
          </a:xfrm>
        </p:spPr>
        <p:txBody>
          <a:bodyPr/>
          <a:lstStyle>
            <a:lvl1pPr>
              <a:defRPr>
                <a:solidFill>
                  <a:schemeClr val="bg1"/>
                </a:solidFill>
              </a:defRPr>
            </a:lvl1pPr>
          </a:lstStyle>
          <a:p>
            <a:fld id="{58EB555C-832B-9248-B063-F5BF6D871D9B}" type="slidenum">
              <a:rPr lang="en-US" smtClean="0"/>
              <a:pPr/>
              <a:t>‹#›</a:t>
            </a:fld>
            <a:endParaRPr lang="en-US"/>
          </a:p>
        </p:txBody>
      </p:sp>
      <p:sp>
        <p:nvSpPr>
          <p:cNvPr id="2" name="Title 1"/>
          <p:cNvSpPr>
            <a:spLocks noGrp="1"/>
          </p:cNvSpPr>
          <p:nvPr>
            <p:ph type="title"/>
          </p:nvPr>
        </p:nvSpPr>
        <p:spPr>
          <a:xfrm>
            <a:off x="557784" y="762000"/>
            <a:ext cx="3480816" cy="2188464"/>
          </a:xfrm>
        </p:spPr>
        <p:txBody>
          <a:bodyPr anchor="b"/>
          <a:lstStyle>
            <a:lvl1pPr>
              <a:defRPr sz="3200" b="0" i="0">
                <a:solidFill>
                  <a:schemeClr val="bg1"/>
                </a:solidFill>
                <a:latin typeface="+mj-lt"/>
                <a:cs typeface="Poppins" pitchFamily="2" charset="77"/>
              </a:defRPr>
            </a:lvl1pPr>
          </a:lstStyle>
          <a:p>
            <a:r>
              <a:rPr lang="en-US" dirty="0"/>
              <a:t>Click to edit Master title style</a:t>
            </a:r>
          </a:p>
        </p:txBody>
      </p:sp>
      <p:sp>
        <p:nvSpPr>
          <p:cNvPr id="4" name="Text Placeholder 3"/>
          <p:cNvSpPr>
            <a:spLocks noGrp="1"/>
          </p:cNvSpPr>
          <p:nvPr>
            <p:ph type="body" sz="half" idx="2"/>
          </p:nvPr>
        </p:nvSpPr>
        <p:spPr>
          <a:xfrm>
            <a:off x="557784" y="3157728"/>
            <a:ext cx="3480816" cy="2663952"/>
          </a:xfrm>
        </p:spPr>
        <p:txBody>
          <a:bodyPr/>
          <a:lstStyle>
            <a:lvl1pPr marL="0" indent="0">
              <a:buNone/>
              <a:defRPr sz="1600" b="1">
                <a:solidFill>
                  <a:schemeClr val="bg1"/>
                </a:solidFill>
                <a:latin typeface="+mj-lt"/>
              </a:defRPr>
            </a:lvl1pPr>
            <a:lvl2pPr marL="457211" indent="0">
              <a:buNone/>
              <a:defRPr sz="1400"/>
            </a:lvl2pPr>
            <a:lvl3pPr marL="914424" indent="0">
              <a:buNone/>
              <a:defRPr sz="1200"/>
            </a:lvl3pPr>
            <a:lvl4pPr marL="1371635" indent="0">
              <a:buNone/>
              <a:defRPr sz="1000"/>
            </a:lvl4pPr>
            <a:lvl5pPr marL="1828845" indent="0">
              <a:buNone/>
              <a:defRPr sz="1000"/>
            </a:lvl5pPr>
            <a:lvl6pPr marL="2286058" indent="0">
              <a:buNone/>
              <a:defRPr sz="1000"/>
            </a:lvl6pPr>
            <a:lvl7pPr marL="2743269" indent="0">
              <a:buNone/>
              <a:defRPr sz="1000"/>
            </a:lvl7pPr>
            <a:lvl8pPr marL="3200480" indent="0">
              <a:buNone/>
              <a:defRPr sz="1000"/>
            </a:lvl8pPr>
            <a:lvl9pPr marL="3657691"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D5C00685-DA14-614C-8DCA-CAC75FCB6A70}" type="datetime1">
              <a:rPr lang="en-US" smtClean="0"/>
              <a:pPr/>
              <a:t>6/15/24</a:t>
            </a:fld>
            <a:endParaRPr lang="en-US"/>
          </a:p>
        </p:txBody>
      </p:sp>
      <p:sp>
        <p:nvSpPr>
          <p:cNvPr id="12" name="Content Placeholder 2">
            <a:extLst>
              <a:ext uri="{FF2B5EF4-FFF2-40B4-BE49-F238E27FC236}">
                <a16:creationId xmlns:a16="http://schemas.microsoft.com/office/drawing/2014/main" id="{EC6373EF-85BF-0278-E57C-3C0EBE15F530}"/>
              </a:ext>
            </a:extLst>
          </p:cNvPr>
          <p:cNvSpPr>
            <a:spLocks noGrp="1"/>
          </p:cNvSpPr>
          <p:nvPr>
            <p:ph idx="1"/>
          </p:nvPr>
        </p:nvSpPr>
        <p:spPr>
          <a:xfrm>
            <a:off x="4547616" y="762000"/>
            <a:ext cx="7187184" cy="5059680"/>
          </a:xfrm>
        </p:spPr>
        <p:txBody>
          <a:bodyPr anchor="ctr"/>
          <a:lstStyle>
            <a:lvl1pPr marL="0" indent="0">
              <a:buClr>
                <a:schemeClr val="bg1"/>
              </a:buClr>
              <a:buNone/>
              <a:tabLst>
                <a:tab pos="1142971" algn="l"/>
              </a:tabLst>
              <a:defRPr sz="1600">
                <a:solidFill>
                  <a:schemeClr val="bg1"/>
                </a:solidFill>
              </a:defRPr>
            </a:lvl1pPr>
            <a:lvl2pPr marL="457189" indent="0">
              <a:buClr>
                <a:schemeClr val="bg1"/>
              </a:buClr>
              <a:buNone/>
              <a:defRPr>
                <a:solidFill>
                  <a:schemeClr val="bg1"/>
                </a:solidFill>
              </a:defRPr>
            </a:lvl2pPr>
            <a:lvl3pPr marL="914377" indent="0">
              <a:buClr>
                <a:schemeClr val="bg1"/>
              </a:buClr>
              <a:buNone/>
              <a:defRPr>
                <a:solidFill>
                  <a:schemeClr val="bg1"/>
                </a:solidFill>
              </a:defRPr>
            </a:lvl3pPr>
            <a:lvl4pPr marL="1371566" indent="0">
              <a:buClr>
                <a:schemeClr val="bg1"/>
              </a:buClr>
              <a:buNone/>
              <a:defRPr>
                <a:solidFill>
                  <a:schemeClr val="bg1"/>
                </a:solidFill>
              </a:defRPr>
            </a:lvl4pPr>
            <a:lvl5pPr marL="1828754" indent="0">
              <a:buClr>
                <a:schemeClr val="bg1"/>
              </a:buClr>
              <a:buNone/>
              <a:defRPr>
                <a:solidFill>
                  <a:schemeClr val="bg1"/>
                </a:solidFill>
              </a:defRPr>
            </a:lvl5pPr>
          </a:lstStyle>
          <a:p>
            <a:pPr lvl="0"/>
            <a:r>
              <a:rPr lang="en-US" dirty="0"/>
              <a:t>Click to edit Master text styles</a:t>
            </a:r>
          </a:p>
        </p:txBody>
      </p:sp>
      <p:pic>
        <p:nvPicPr>
          <p:cNvPr id="10" name="Graphic 9">
            <a:extLst>
              <a:ext uri="{FF2B5EF4-FFF2-40B4-BE49-F238E27FC236}">
                <a16:creationId xmlns:a16="http://schemas.microsoft.com/office/drawing/2014/main" id="{A7D35BB8-E315-80E9-A4BC-6E6F28548E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777" y="6431732"/>
            <a:ext cx="1375828" cy="224209"/>
          </a:xfrm>
          <a:prstGeom prst="rect">
            <a:avLst/>
          </a:prstGeom>
        </p:spPr>
      </p:pic>
    </p:spTree>
    <p:extLst>
      <p:ext uri="{BB962C8B-B14F-4D97-AF65-F5344CB8AC3E}">
        <p14:creationId xmlns:p14="http://schemas.microsoft.com/office/powerpoint/2010/main" val="168896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Icons Slide L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17A91C-96C5-B40B-0D80-BBFD2849194B}"/>
              </a:ext>
            </a:extLst>
          </p:cNvPr>
          <p:cNvSpPr/>
          <p:nvPr userDrawn="1"/>
        </p:nvSpPr>
        <p:spPr>
          <a:xfrm>
            <a:off x="0" y="0"/>
            <a:ext cx="12192000" cy="972589"/>
          </a:xfrm>
          <a:prstGeom prst="rect">
            <a:avLst/>
          </a:prstGeom>
          <a:gradFill flip="none" rotWithShape="1">
            <a:gsLst>
              <a:gs pos="12000">
                <a:schemeClr val="accent1"/>
              </a:gs>
              <a:gs pos="100000">
                <a:schemeClr val="accent3"/>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2E5E293-9CF7-FF8C-1442-AD1EFABB1697}"/>
              </a:ext>
            </a:extLst>
          </p:cNvPr>
          <p:cNvSpPr>
            <a:spLocks noGrp="1"/>
          </p:cNvSpPr>
          <p:nvPr>
            <p:ph type="title"/>
          </p:nvPr>
        </p:nvSpPr>
        <p:spPr>
          <a:xfrm>
            <a:off x="557784" y="1"/>
            <a:ext cx="11073384" cy="972591"/>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7AA4C4C0-6FD2-C8F7-5B55-5A6A5FA5CD1C}"/>
              </a:ext>
            </a:extLst>
          </p:cNvPr>
          <p:cNvSpPr>
            <a:spLocks noGrp="1"/>
          </p:cNvSpPr>
          <p:nvPr>
            <p:ph type="dt" sz="half" idx="10"/>
          </p:nvPr>
        </p:nvSpPr>
        <p:spPr/>
        <p:txBody>
          <a:bodyPr/>
          <a:lstStyle/>
          <a:p>
            <a:fld id="{A5CD99A4-8255-AD40-AC11-3A5076833560}" type="datetimeFigureOut">
              <a:rPr lang="en-US" smtClean="0"/>
              <a:t>6/15/24</a:t>
            </a:fld>
            <a:endParaRPr lang="en-US"/>
          </a:p>
        </p:txBody>
      </p:sp>
      <p:sp>
        <p:nvSpPr>
          <p:cNvPr id="4" name="Footer Placeholder 3">
            <a:extLst>
              <a:ext uri="{FF2B5EF4-FFF2-40B4-BE49-F238E27FC236}">
                <a16:creationId xmlns:a16="http://schemas.microsoft.com/office/drawing/2014/main" id="{224D546F-220D-6909-549C-5D5FDF8742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18EE65-E47A-7C96-C00B-C91B905C59B9}"/>
              </a:ext>
            </a:extLst>
          </p:cNvPr>
          <p:cNvSpPr>
            <a:spLocks noGrp="1"/>
          </p:cNvSpPr>
          <p:nvPr>
            <p:ph type="sldNum" sz="quarter" idx="12"/>
          </p:nvPr>
        </p:nvSpPr>
        <p:spPr/>
        <p:txBody>
          <a:bodyPr/>
          <a:lstStyle/>
          <a:p>
            <a:fld id="{58EB555C-832B-9248-B063-F5BF6D871D9B}" type="slidenum">
              <a:rPr lang="en-US" smtClean="0"/>
              <a:t>‹#›</a:t>
            </a:fld>
            <a:endParaRPr lang="en-US"/>
          </a:p>
        </p:txBody>
      </p:sp>
    </p:spTree>
    <p:extLst>
      <p:ext uri="{BB962C8B-B14F-4D97-AF65-F5344CB8AC3E}">
        <p14:creationId xmlns:p14="http://schemas.microsoft.com/office/powerpoint/2010/main" val="48435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Icons Slide Dark">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349E26-D8F3-EA14-6A77-830721F3AEF6}"/>
              </a:ext>
            </a:extLst>
          </p:cNvPr>
          <p:cNvSpPr/>
          <p:nvPr userDrawn="1"/>
        </p:nvSpPr>
        <p:spPr>
          <a:xfrm>
            <a:off x="0" y="0"/>
            <a:ext cx="12192000" cy="972589"/>
          </a:xfrm>
          <a:prstGeom prst="rect">
            <a:avLst/>
          </a:prstGeom>
          <a:gradFill flip="none" rotWithShape="1">
            <a:gsLst>
              <a:gs pos="12000">
                <a:schemeClr val="accent1"/>
              </a:gs>
              <a:gs pos="100000">
                <a:schemeClr val="accent3"/>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2E5E293-9CF7-FF8C-1442-AD1EFABB1697}"/>
              </a:ext>
            </a:extLst>
          </p:cNvPr>
          <p:cNvSpPr>
            <a:spLocks noGrp="1"/>
          </p:cNvSpPr>
          <p:nvPr>
            <p:ph type="title"/>
          </p:nvPr>
        </p:nvSpPr>
        <p:spPr>
          <a:xfrm>
            <a:off x="557784" y="1"/>
            <a:ext cx="11073384" cy="972591"/>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7AA4C4C0-6FD2-C8F7-5B55-5A6A5FA5CD1C}"/>
              </a:ext>
            </a:extLst>
          </p:cNvPr>
          <p:cNvSpPr>
            <a:spLocks noGrp="1"/>
          </p:cNvSpPr>
          <p:nvPr>
            <p:ph type="dt" sz="half" idx="10"/>
          </p:nvPr>
        </p:nvSpPr>
        <p:spPr/>
        <p:txBody>
          <a:bodyPr/>
          <a:lstStyle/>
          <a:p>
            <a:fld id="{A5CD99A4-8255-AD40-AC11-3A5076833560}" type="datetimeFigureOut">
              <a:rPr lang="en-US" smtClean="0"/>
              <a:t>6/15/24</a:t>
            </a:fld>
            <a:endParaRPr lang="en-US"/>
          </a:p>
        </p:txBody>
      </p:sp>
      <p:sp>
        <p:nvSpPr>
          <p:cNvPr id="4" name="Footer Placeholder 3">
            <a:extLst>
              <a:ext uri="{FF2B5EF4-FFF2-40B4-BE49-F238E27FC236}">
                <a16:creationId xmlns:a16="http://schemas.microsoft.com/office/drawing/2014/main" id="{224D546F-220D-6909-549C-5D5FDF8742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18EE65-E47A-7C96-C00B-C91B905C59B9}"/>
              </a:ext>
            </a:extLst>
          </p:cNvPr>
          <p:cNvSpPr>
            <a:spLocks noGrp="1"/>
          </p:cNvSpPr>
          <p:nvPr>
            <p:ph type="sldNum" sz="quarter" idx="12"/>
          </p:nvPr>
        </p:nvSpPr>
        <p:spPr/>
        <p:txBody>
          <a:bodyPr/>
          <a:lstStyle/>
          <a:p>
            <a:fld id="{58EB555C-832B-9248-B063-F5BF6D871D9B}" type="slidenum">
              <a:rPr lang="en-US" smtClean="0"/>
              <a:t>‹#›</a:t>
            </a:fld>
            <a:endParaRPr lang="en-US"/>
          </a:p>
        </p:txBody>
      </p:sp>
    </p:spTree>
    <p:extLst>
      <p:ext uri="{BB962C8B-B14F-4D97-AF65-F5344CB8AC3E}">
        <p14:creationId xmlns:p14="http://schemas.microsoft.com/office/powerpoint/2010/main" val="174932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ide 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B55FA4-D4B4-4C06-BE42-839B9C1BE17B}"/>
              </a:ext>
            </a:extLst>
          </p:cNvPr>
          <p:cNvSpPr/>
          <p:nvPr userDrawn="1"/>
        </p:nvSpPr>
        <p:spPr>
          <a:xfrm>
            <a:off x="0" y="0"/>
            <a:ext cx="4225871" cy="6858000"/>
          </a:xfrm>
          <a:prstGeom prst="rect">
            <a:avLst/>
          </a:prstGeom>
          <a:gradFill flip="none" rotWithShape="1">
            <a:gsLst>
              <a:gs pos="18000">
                <a:schemeClr val="accent1"/>
              </a:gs>
              <a:gs pos="100000">
                <a:schemeClr val="accent2"/>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557784" y="762000"/>
            <a:ext cx="3229416" cy="2188464"/>
          </a:xfrm>
        </p:spPr>
        <p:txBody>
          <a:bodyPr anchor="b"/>
          <a:lstStyle>
            <a:lvl1pPr>
              <a:defRPr sz="3200" b="0" i="0">
                <a:solidFill>
                  <a:schemeClr val="bg1"/>
                </a:solidFill>
                <a:latin typeface="+mj-lt"/>
                <a:cs typeface="Poppins" pitchFamily="2" charset="77"/>
              </a:defRPr>
            </a:lvl1pPr>
          </a:lstStyle>
          <a:p>
            <a:r>
              <a:rPr lang="en-US" dirty="0"/>
              <a:t>Click to edit Master title style</a:t>
            </a:r>
          </a:p>
        </p:txBody>
      </p:sp>
      <p:sp>
        <p:nvSpPr>
          <p:cNvPr id="4" name="Text Placeholder 3"/>
          <p:cNvSpPr>
            <a:spLocks noGrp="1"/>
          </p:cNvSpPr>
          <p:nvPr>
            <p:ph type="body" sz="half" idx="2"/>
          </p:nvPr>
        </p:nvSpPr>
        <p:spPr>
          <a:xfrm>
            <a:off x="557784" y="3157728"/>
            <a:ext cx="3229416" cy="2560320"/>
          </a:xfrm>
        </p:spPr>
        <p:txBody>
          <a:bodyPr/>
          <a:lstStyle>
            <a:lvl1pPr marL="0" indent="0">
              <a:buNone/>
              <a:defRPr sz="1600" b="1">
                <a:solidFill>
                  <a:schemeClr val="bg1"/>
                </a:solidFill>
                <a:latin typeface="+mj-lt"/>
              </a:defRPr>
            </a:lvl1pPr>
            <a:lvl2pPr marL="457211" indent="0">
              <a:buNone/>
              <a:defRPr sz="1400"/>
            </a:lvl2pPr>
            <a:lvl3pPr marL="914424" indent="0">
              <a:buNone/>
              <a:defRPr sz="1200"/>
            </a:lvl3pPr>
            <a:lvl4pPr marL="1371635" indent="0">
              <a:buNone/>
              <a:defRPr sz="1000"/>
            </a:lvl4pPr>
            <a:lvl5pPr marL="1828845" indent="0">
              <a:buNone/>
              <a:defRPr sz="1000"/>
            </a:lvl5pPr>
            <a:lvl6pPr marL="2286058" indent="0">
              <a:buNone/>
              <a:defRPr sz="1000"/>
            </a:lvl6pPr>
            <a:lvl7pPr marL="2743269" indent="0">
              <a:buNone/>
              <a:defRPr sz="1000"/>
            </a:lvl7pPr>
            <a:lvl8pPr marL="3200480" indent="0">
              <a:buNone/>
              <a:defRPr sz="1000"/>
            </a:lvl8pPr>
            <a:lvl9pPr marL="3657691"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D5C00685-DA14-614C-8DCA-CAC75FCB6A70}" type="datetime1">
              <a:rPr lang="en-US" smtClean="0"/>
              <a:pPr/>
              <a:t>6/15/24</a:t>
            </a:fld>
            <a:endParaRPr lang="en-US"/>
          </a:p>
        </p:txBody>
      </p:sp>
      <p:sp>
        <p:nvSpPr>
          <p:cNvPr id="7" name="Slide Number Placeholder 6"/>
          <p:cNvSpPr>
            <a:spLocks noGrp="1"/>
          </p:cNvSpPr>
          <p:nvPr>
            <p:ph type="sldNum" sz="quarter" idx="12"/>
          </p:nvPr>
        </p:nvSpPr>
        <p:spPr/>
        <p:txBody>
          <a:bodyPr vert="horz" lIns="91440" tIns="45720" rIns="91440" bIns="45720" rtlCol="0" anchor="ctr"/>
          <a:lstStyle>
            <a:lvl1pPr>
              <a:defRPr lang="en-US" smtClean="0"/>
            </a:lvl1pPr>
          </a:lstStyle>
          <a:p>
            <a:fld id="{86672422-C096-4E4B-9BBF-CCB112CE5E10}" type="slidenum">
              <a:rPr lang="en-US" smtClean="0"/>
              <a:pPr/>
              <a:t>‹#›</a:t>
            </a:fld>
            <a:endParaRPr lang="en-US" dirty="0"/>
          </a:p>
        </p:txBody>
      </p:sp>
      <p:sp>
        <p:nvSpPr>
          <p:cNvPr id="12" name="Content Placeholder 2">
            <a:extLst>
              <a:ext uri="{FF2B5EF4-FFF2-40B4-BE49-F238E27FC236}">
                <a16:creationId xmlns:a16="http://schemas.microsoft.com/office/drawing/2014/main" id="{EC6373EF-85BF-0278-E57C-3C0EBE15F530}"/>
              </a:ext>
            </a:extLst>
          </p:cNvPr>
          <p:cNvSpPr>
            <a:spLocks noGrp="1"/>
          </p:cNvSpPr>
          <p:nvPr>
            <p:ph idx="1"/>
          </p:nvPr>
        </p:nvSpPr>
        <p:spPr>
          <a:xfrm>
            <a:off x="4547616" y="762000"/>
            <a:ext cx="7187184" cy="5059680"/>
          </a:xfrm>
        </p:spPr>
        <p:txBody>
          <a:bodyPr anchor="ct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Graphic 9">
            <a:extLst>
              <a:ext uri="{FF2B5EF4-FFF2-40B4-BE49-F238E27FC236}">
                <a16:creationId xmlns:a16="http://schemas.microsoft.com/office/drawing/2014/main" id="{C4B0FA74-89F9-35DB-1FC0-94833B3CB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777" y="6431732"/>
            <a:ext cx="1375828" cy="224209"/>
          </a:xfrm>
          <a:prstGeom prst="rect">
            <a:avLst/>
          </a:prstGeom>
        </p:spPr>
      </p:pic>
    </p:spTree>
    <p:extLst>
      <p:ext uri="{BB962C8B-B14F-4D97-AF65-F5344CB8AC3E}">
        <p14:creationId xmlns:p14="http://schemas.microsoft.com/office/powerpoint/2010/main" val="423649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RightPhoto with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85BF3B-D0D4-05B5-105A-18301C29819D}"/>
              </a:ext>
            </a:extLst>
          </p:cNvPr>
          <p:cNvSpPr/>
          <p:nvPr userDrawn="1"/>
        </p:nvSpPr>
        <p:spPr>
          <a:xfrm>
            <a:off x="0" y="0"/>
            <a:ext cx="12192000" cy="6858000"/>
          </a:xfrm>
          <a:prstGeom prst="rect">
            <a:avLst/>
          </a:prstGeom>
          <a:gradFill flip="none" rotWithShape="1">
            <a:gsLst>
              <a:gs pos="18000">
                <a:schemeClr val="accent1"/>
              </a:gs>
              <a:gs pos="100000">
                <a:schemeClr val="accent3"/>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Picture Placeholder 14">
            <a:extLst>
              <a:ext uri="{FF2B5EF4-FFF2-40B4-BE49-F238E27FC236}">
                <a16:creationId xmlns:a16="http://schemas.microsoft.com/office/drawing/2014/main" id="{F2A7FA40-4957-1FF6-A03B-7274DA104CA9}"/>
              </a:ext>
            </a:extLst>
          </p:cNvPr>
          <p:cNvSpPr>
            <a:spLocks noGrp="1"/>
          </p:cNvSpPr>
          <p:nvPr>
            <p:ph type="pic" sz="quarter" idx="13"/>
          </p:nvPr>
        </p:nvSpPr>
        <p:spPr>
          <a:xfrm>
            <a:off x="7322078" y="-1"/>
            <a:ext cx="4869924" cy="6858001"/>
          </a:xfrm>
          <a:custGeom>
            <a:avLst/>
            <a:gdLst>
              <a:gd name="connsiteX0" fmla="*/ 0 w 4869924"/>
              <a:gd name="connsiteY0" fmla="*/ 0 h 6858000"/>
              <a:gd name="connsiteX1" fmla="*/ 4869924 w 4869924"/>
              <a:gd name="connsiteY1" fmla="*/ 0 h 6858000"/>
              <a:gd name="connsiteX2" fmla="*/ 4869924 w 4869924"/>
              <a:gd name="connsiteY2" fmla="*/ 6858000 h 6858000"/>
              <a:gd name="connsiteX3" fmla="*/ 0 w 4869924"/>
              <a:gd name="connsiteY3" fmla="*/ 6858000 h 6858000"/>
              <a:gd name="connsiteX4" fmla="*/ 0 w 4869924"/>
              <a:gd name="connsiteY4" fmla="*/ 0 h 6858000"/>
              <a:gd name="connsiteX0" fmla="*/ 2784936 w 4869924"/>
              <a:gd name="connsiteY0" fmla="*/ 201092 h 6858000"/>
              <a:gd name="connsiteX1" fmla="*/ 4869924 w 4869924"/>
              <a:gd name="connsiteY1" fmla="*/ 0 h 6858000"/>
              <a:gd name="connsiteX2" fmla="*/ 4869924 w 4869924"/>
              <a:gd name="connsiteY2" fmla="*/ 6858000 h 6858000"/>
              <a:gd name="connsiteX3" fmla="*/ 0 w 4869924"/>
              <a:gd name="connsiteY3" fmla="*/ 6858000 h 6858000"/>
              <a:gd name="connsiteX4" fmla="*/ 2784936 w 4869924"/>
              <a:gd name="connsiteY4" fmla="*/ 201092 h 6858000"/>
              <a:gd name="connsiteX0" fmla="*/ 2003333 w 4869924"/>
              <a:gd name="connsiteY0" fmla="*/ 0 h 6858001"/>
              <a:gd name="connsiteX1" fmla="*/ 4869924 w 4869924"/>
              <a:gd name="connsiteY1" fmla="*/ 1 h 6858001"/>
              <a:gd name="connsiteX2" fmla="*/ 4869924 w 4869924"/>
              <a:gd name="connsiteY2" fmla="*/ 6858001 h 6858001"/>
              <a:gd name="connsiteX3" fmla="*/ 0 w 4869924"/>
              <a:gd name="connsiteY3" fmla="*/ 6858001 h 6858001"/>
              <a:gd name="connsiteX4" fmla="*/ 2003333 w 4869924"/>
              <a:gd name="connsiteY4" fmla="*/ 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924" h="6858001">
                <a:moveTo>
                  <a:pt x="2003333" y="0"/>
                </a:moveTo>
                <a:lnTo>
                  <a:pt x="4869924" y="1"/>
                </a:lnTo>
                <a:lnTo>
                  <a:pt x="4869924" y="6858001"/>
                </a:lnTo>
                <a:lnTo>
                  <a:pt x="0" y="6858001"/>
                </a:lnTo>
                <a:lnTo>
                  <a:pt x="2003333" y="0"/>
                </a:lnTo>
                <a:close/>
              </a:path>
            </a:pathLst>
          </a:custGeom>
          <a:solidFill>
            <a:schemeClr val="bg2"/>
          </a:solidFill>
        </p:spPr>
        <p:txBody>
          <a:bodyPr anchor="ctr" anchorCtr="0"/>
          <a:lstStyle>
            <a:lvl1pPr marL="0" indent="0" algn="ctr">
              <a:buNone/>
              <a:defRPr/>
            </a:lvl1pPr>
          </a:lstStyle>
          <a:p>
            <a:endParaRPr lang="en-US"/>
          </a:p>
        </p:txBody>
      </p:sp>
      <p:sp>
        <p:nvSpPr>
          <p:cNvPr id="2" name="Title 1">
            <a:extLst>
              <a:ext uri="{FF2B5EF4-FFF2-40B4-BE49-F238E27FC236}">
                <a16:creationId xmlns:a16="http://schemas.microsoft.com/office/drawing/2014/main" id="{5885A615-0D52-96D0-3F6D-CB17304FDA3F}"/>
              </a:ext>
            </a:extLst>
          </p:cNvPr>
          <p:cNvSpPr>
            <a:spLocks noGrp="1"/>
          </p:cNvSpPr>
          <p:nvPr>
            <p:ph type="title"/>
          </p:nvPr>
        </p:nvSpPr>
        <p:spPr>
          <a:xfrm>
            <a:off x="557784" y="215492"/>
            <a:ext cx="8245147"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F4EA390-0EEF-431F-7F16-11CB1ECCA6ED}"/>
              </a:ext>
            </a:extLst>
          </p:cNvPr>
          <p:cNvSpPr>
            <a:spLocks noGrp="1"/>
          </p:cNvSpPr>
          <p:nvPr>
            <p:ph idx="1"/>
          </p:nvPr>
        </p:nvSpPr>
        <p:spPr>
          <a:xfrm>
            <a:off x="557784" y="1825625"/>
            <a:ext cx="6836616" cy="4351339"/>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C6C5D1F-DC28-1958-0F87-2E431C78324E}"/>
              </a:ext>
            </a:extLst>
          </p:cNvPr>
          <p:cNvSpPr>
            <a:spLocks noGrp="1"/>
          </p:cNvSpPr>
          <p:nvPr>
            <p:ph type="dt" sz="half" idx="10"/>
          </p:nvPr>
        </p:nvSpPr>
        <p:spPr>
          <a:xfrm>
            <a:off x="838200" y="7270751"/>
            <a:ext cx="2743200" cy="365125"/>
          </a:xfrm>
        </p:spPr>
        <p:txBody>
          <a:bodyPr/>
          <a:lstStyle/>
          <a:p>
            <a:fld id="{A5CD99A4-8255-AD40-AC11-3A5076833560}" type="datetimeFigureOut">
              <a:rPr lang="en-US" smtClean="0"/>
              <a:t>6/15/24</a:t>
            </a:fld>
            <a:endParaRPr lang="en-US"/>
          </a:p>
        </p:txBody>
      </p:sp>
      <p:sp>
        <p:nvSpPr>
          <p:cNvPr id="5" name="Footer Placeholder 4">
            <a:extLst>
              <a:ext uri="{FF2B5EF4-FFF2-40B4-BE49-F238E27FC236}">
                <a16:creationId xmlns:a16="http://schemas.microsoft.com/office/drawing/2014/main" id="{1709D3D4-81C7-2EF6-5CB6-346ED8FA2B61}"/>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9636D7AB-6AD6-2AF2-77F7-F3432696A4AF}"/>
              </a:ext>
            </a:extLst>
          </p:cNvPr>
          <p:cNvSpPr>
            <a:spLocks noGrp="1"/>
          </p:cNvSpPr>
          <p:nvPr>
            <p:ph type="sldNum" sz="quarter" idx="12"/>
          </p:nvPr>
        </p:nvSpPr>
        <p:spPr/>
        <p:txBody>
          <a:bodyPr/>
          <a:lstStyle>
            <a:lvl1pPr>
              <a:defRPr>
                <a:solidFill>
                  <a:schemeClr val="bg1"/>
                </a:solidFill>
              </a:defRPr>
            </a:lvl1pPr>
          </a:lstStyle>
          <a:p>
            <a:fld id="{58EB555C-832B-9248-B063-F5BF6D871D9B}" type="slidenum">
              <a:rPr lang="en-US" smtClean="0"/>
              <a:pPr/>
              <a:t>‹#›</a:t>
            </a:fld>
            <a:endParaRPr lang="en-US"/>
          </a:p>
        </p:txBody>
      </p:sp>
      <p:pic>
        <p:nvPicPr>
          <p:cNvPr id="9" name="Graphic 8">
            <a:extLst>
              <a:ext uri="{FF2B5EF4-FFF2-40B4-BE49-F238E27FC236}">
                <a16:creationId xmlns:a16="http://schemas.microsoft.com/office/drawing/2014/main" id="{A06FC70A-1FC2-3E12-4E4E-DCF0CE96B1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6138" y="6431732"/>
            <a:ext cx="1375828" cy="224209"/>
          </a:xfrm>
          <a:prstGeom prst="rect">
            <a:avLst/>
          </a:prstGeom>
        </p:spPr>
      </p:pic>
    </p:spTree>
    <p:extLst>
      <p:ext uri="{BB962C8B-B14F-4D97-AF65-F5344CB8AC3E}">
        <p14:creationId xmlns:p14="http://schemas.microsoft.com/office/powerpoint/2010/main" val="28514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Left Photo with 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0ABAAB-75E1-611B-8941-21C76F4B0604}"/>
              </a:ext>
            </a:extLst>
          </p:cNvPr>
          <p:cNvSpPr/>
          <p:nvPr userDrawn="1"/>
        </p:nvSpPr>
        <p:spPr>
          <a:xfrm>
            <a:off x="0" y="0"/>
            <a:ext cx="12192000" cy="6858000"/>
          </a:xfrm>
          <a:prstGeom prst="rect">
            <a:avLst/>
          </a:prstGeom>
          <a:gradFill flip="none" rotWithShape="1">
            <a:gsLst>
              <a:gs pos="18000">
                <a:schemeClr val="accent1"/>
              </a:gs>
              <a:gs pos="100000">
                <a:schemeClr val="accent2"/>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5">
            <a:extLst>
              <a:ext uri="{FF2B5EF4-FFF2-40B4-BE49-F238E27FC236}">
                <a16:creationId xmlns:a16="http://schemas.microsoft.com/office/drawing/2014/main" id="{09673B2D-11B5-4586-9BD3-8BD030D68B82}"/>
              </a:ext>
            </a:extLst>
          </p:cNvPr>
          <p:cNvSpPr>
            <a:spLocks noGrp="1"/>
          </p:cNvSpPr>
          <p:nvPr>
            <p:ph type="pic" sz="quarter" idx="10"/>
          </p:nvPr>
        </p:nvSpPr>
        <p:spPr>
          <a:xfrm>
            <a:off x="-264161" y="0"/>
            <a:ext cx="6360160" cy="6858000"/>
          </a:xfrm>
          <a:custGeom>
            <a:avLst/>
            <a:gdLst>
              <a:gd name="connsiteX0" fmla="*/ 1590040 w 6360160"/>
              <a:gd name="connsiteY0" fmla="*/ 0 h 6858000"/>
              <a:gd name="connsiteX1" fmla="*/ 6360160 w 6360160"/>
              <a:gd name="connsiteY1" fmla="*/ 0 h 6858000"/>
              <a:gd name="connsiteX2" fmla="*/ 4770120 w 6360160"/>
              <a:gd name="connsiteY2" fmla="*/ 6858000 h 6858000"/>
              <a:gd name="connsiteX3" fmla="*/ 0 w 63601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360160" h="6858000">
                <a:moveTo>
                  <a:pt x="1590040" y="0"/>
                </a:moveTo>
                <a:lnTo>
                  <a:pt x="6360160" y="0"/>
                </a:lnTo>
                <a:lnTo>
                  <a:pt x="4770120" y="6858000"/>
                </a:lnTo>
                <a:lnTo>
                  <a:pt x="0" y="6858000"/>
                </a:lnTo>
                <a:close/>
              </a:path>
            </a:pathLst>
          </a:custGeom>
          <a:solidFill>
            <a:schemeClr val="bg1">
              <a:lumMod val="95000"/>
            </a:schemeClr>
          </a:solidFill>
        </p:spPr>
        <p:txBody>
          <a:bodyPr wrap="square" anchor="ctr" anchorCtr="0">
            <a:noAutofit/>
          </a:bodyPr>
          <a:lstStyle>
            <a:lvl1pPr marL="0" indent="0" algn="ctr">
              <a:buNone/>
              <a:defRPr/>
            </a:lvl1pPr>
          </a:lstStyle>
          <a:p>
            <a:endParaRPr lang="en-US" dirty="0"/>
          </a:p>
        </p:txBody>
      </p:sp>
      <p:sp>
        <p:nvSpPr>
          <p:cNvPr id="4" name="Title 1">
            <a:extLst>
              <a:ext uri="{FF2B5EF4-FFF2-40B4-BE49-F238E27FC236}">
                <a16:creationId xmlns:a16="http://schemas.microsoft.com/office/drawing/2014/main" id="{93A408A0-1B5E-DF0A-00A5-58BF9DD906DB}"/>
              </a:ext>
            </a:extLst>
          </p:cNvPr>
          <p:cNvSpPr>
            <a:spLocks noGrp="1"/>
          </p:cNvSpPr>
          <p:nvPr>
            <p:ph type="title"/>
          </p:nvPr>
        </p:nvSpPr>
        <p:spPr>
          <a:xfrm>
            <a:off x="6096000" y="365125"/>
            <a:ext cx="5516605" cy="1325563"/>
          </a:xfrm>
        </p:spPr>
        <p:txBody>
          <a:bodyPr/>
          <a:lstStyle>
            <a:lvl1pPr>
              <a:defRPr>
                <a:solidFill>
                  <a:schemeClr val="bg1"/>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67014B10-B5F4-B459-CBC3-342017313EFA}"/>
              </a:ext>
            </a:extLst>
          </p:cNvPr>
          <p:cNvSpPr>
            <a:spLocks noGrp="1"/>
          </p:cNvSpPr>
          <p:nvPr>
            <p:ph idx="1"/>
          </p:nvPr>
        </p:nvSpPr>
        <p:spPr>
          <a:xfrm>
            <a:off x="6096000" y="1825625"/>
            <a:ext cx="5516605" cy="43513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618B81C7-D2D4-40D8-25F0-A4105BDE30C4}"/>
              </a:ext>
            </a:extLst>
          </p:cNvPr>
          <p:cNvSpPr>
            <a:spLocks noGrp="1"/>
          </p:cNvSpPr>
          <p:nvPr>
            <p:ph type="sldNum" sz="quarter" idx="12"/>
          </p:nvPr>
        </p:nvSpPr>
        <p:spPr>
          <a:xfrm>
            <a:off x="9448800" y="6356351"/>
            <a:ext cx="2743200" cy="365125"/>
          </a:xfrm>
        </p:spPr>
        <p:txBody>
          <a:bodyPr/>
          <a:lstStyle>
            <a:lvl1pPr>
              <a:defRPr>
                <a:solidFill>
                  <a:schemeClr val="bg1"/>
                </a:solidFill>
              </a:defRPr>
            </a:lvl1pPr>
          </a:lstStyle>
          <a:p>
            <a:fld id="{58EB555C-832B-9248-B063-F5BF6D871D9B}" type="slidenum">
              <a:rPr lang="en-US" smtClean="0"/>
              <a:pPr/>
              <a:t>‹#›</a:t>
            </a:fld>
            <a:endParaRPr lang="en-US"/>
          </a:p>
        </p:txBody>
      </p:sp>
      <p:pic>
        <p:nvPicPr>
          <p:cNvPr id="9" name="Graphic 8">
            <a:extLst>
              <a:ext uri="{FF2B5EF4-FFF2-40B4-BE49-F238E27FC236}">
                <a16:creationId xmlns:a16="http://schemas.microsoft.com/office/drawing/2014/main" id="{4B5EA0E5-D6C1-5D7A-796F-E9403378BA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777" y="6431732"/>
            <a:ext cx="1375828" cy="224209"/>
          </a:xfrm>
          <a:prstGeom prst="rect">
            <a:avLst/>
          </a:prstGeom>
        </p:spPr>
      </p:pic>
    </p:spTree>
    <p:extLst>
      <p:ext uri="{BB962C8B-B14F-4D97-AF65-F5344CB8AC3E}">
        <p14:creationId xmlns:p14="http://schemas.microsoft.com/office/powerpoint/2010/main" val="96741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Left Photo with Title and Content Al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905258-A3E1-5A2C-A546-3DD7CCDDB1CB}"/>
              </a:ext>
            </a:extLst>
          </p:cNvPr>
          <p:cNvSpPr/>
          <p:nvPr userDrawn="1"/>
        </p:nvSpPr>
        <p:spPr>
          <a:xfrm>
            <a:off x="0" y="0"/>
            <a:ext cx="12192000" cy="6858000"/>
          </a:xfrm>
          <a:prstGeom prst="rect">
            <a:avLst/>
          </a:prstGeom>
          <a:gradFill flip="none" rotWithShape="1">
            <a:gsLst>
              <a:gs pos="18000">
                <a:schemeClr val="accent1"/>
              </a:gs>
              <a:gs pos="100000">
                <a:schemeClr val="accent2"/>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Picture Placeholder 10">
            <a:extLst>
              <a:ext uri="{FF2B5EF4-FFF2-40B4-BE49-F238E27FC236}">
                <a16:creationId xmlns:a16="http://schemas.microsoft.com/office/drawing/2014/main" id="{E0803E9E-2971-683E-15DE-EDEDD95298B3}"/>
              </a:ext>
            </a:extLst>
          </p:cNvPr>
          <p:cNvSpPr>
            <a:spLocks noGrp="1"/>
          </p:cNvSpPr>
          <p:nvPr>
            <p:ph type="pic" sz="quarter" idx="11"/>
          </p:nvPr>
        </p:nvSpPr>
        <p:spPr>
          <a:xfrm>
            <a:off x="1" y="0"/>
            <a:ext cx="5899267" cy="6858000"/>
          </a:xfrm>
          <a:custGeom>
            <a:avLst/>
            <a:gdLst>
              <a:gd name="connsiteX0" fmla="*/ 0 w 3404782"/>
              <a:gd name="connsiteY0" fmla="*/ 0 h 5070663"/>
              <a:gd name="connsiteX1" fmla="*/ 3404782 w 3404782"/>
              <a:gd name="connsiteY1" fmla="*/ 0 h 5070663"/>
              <a:gd name="connsiteX2" fmla="*/ 3404782 w 3404782"/>
              <a:gd name="connsiteY2" fmla="*/ 5070663 h 5070663"/>
              <a:gd name="connsiteX3" fmla="*/ 0 w 3404782"/>
              <a:gd name="connsiteY3" fmla="*/ 5070663 h 5070663"/>
            </a:gdLst>
            <a:ahLst/>
            <a:cxnLst>
              <a:cxn ang="0">
                <a:pos x="connsiteX0" y="connsiteY0"/>
              </a:cxn>
              <a:cxn ang="0">
                <a:pos x="connsiteX1" y="connsiteY1"/>
              </a:cxn>
              <a:cxn ang="0">
                <a:pos x="connsiteX2" y="connsiteY2"/>
              </a:cxn>
              <a:cxn ang="0">
                <a:pos x="connsiteX3" y="connsiteY3"/>
              </a:cxn>
            </a:cxnLst>
            <a:rect l="l" t="t" r="r" b="b"/>
            <a:pathLst>
              <a:path w="3404782" h="5070663">
                <a:moveTo>
                  <a:pt x="0" y="0"/>
                </a:moveTo>
                <a:lnTo>
                  <a:pt x="3404782" y="0"/>
                </a:lnTo>
                <a:lnTo>
                  <a:pt x="3404782" y="5070663"/>
                </a:lnTo>
                <a:lnTo>
                  <a:pt x="0" y="5070663"/>
                </a:lnTo>
                <a:close/>
              </a:path>
            </a:pathLst>
          </a:custGeom>
          <a:solidFill>
            <a:schemeClr val="bg1">
              <a:lumMod val="95000"/>
            </a:schemeClr>
          </a:solidFill>
        </p:spPr>
        <p:txBody>
          <a:bodyPr wrap="square" anchor="ctr" anchorCtr="0">
            <a:noAutofit/>
          </a:bodyPr>
          <a:lstStyle>
            <a:lvl1pPr marL="0" indent="0" algn="ctr">
              <a:buNone/>
              <a:defRPr/>
            </a:lvl1pPr>
          </a:lstStyle>
          <a:p>
            <a:endParaRPr lang="en-US" dirty="0"/>
          </a:p>
        </p:txBody>
      </p:sp>
      <p:sp>
        <p:nvSpPr>
          <p:cNvPr id="4" name="Title 1">
            <a:extLst>
              <a:ext uri="{FF2B5EF4-FFF2-40B4-BE49-F238E27FC236}">
                <a16:creationId xmlns:a16="http://schemas.microsoft.com/office/drawing/2014/main" id="{93A408A0-1B5E-DF0A-00A5-58BF9DD906DB}"/>
              </a:ext>
            </a:extLst>
          </p:cNvPr>
          <p:cNvSpPr>
            <a:spLocks noGrp="1"/>
          </p:cNvSpPr>
          <p:nvPr>
            <p:ph type="title"/>
          </p:nvPr>
        </p:nvSpPr>
        <p:spPr>
          <a:xfrm>
            <a:off x="6292736" y="365125"/>
            <a:ext cx="5061065" cy="1325563"/>
          </a:xfrm>
        </p:spPr>
        <p:txBody>
          <a:bodyPr/>
          <a:lstStyle>
            <a:lvl1pPr>
              <a:defRPr>
                <a:solidFill>
                  <a:schemeClr val="bg1"/>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67014B10-B5F4-B459-CBC3-342017313EFA}"/>
              </a:ext>
            </a:extLst>
          </p:cNvPr>
          <p:cNvSpPr>
            <a:spLocks noGrp="1"/>
          </p:cNvSpPr>
          <p:nvPr>
            <p:ph idx="1"/>
          </p:nvPr>
        </p:nvSpPr>
        <p:spPr>
          <a:xfrm>
            <a:off x="6292736" y="1825625"/>
            <a:ext cx="5061065" cy="43513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14CEBF6-1454-EB9E-2DE6-094633856812}"/>
              </a:ext>
            </a:extLst>
          </p:cNvPr>
          <p:cNvSpPr>
            <a:spLocks noGrp="1"/>
          </p:cNvSpPr>
          <p:nvPr>
            <p:ph type="sldNum" sz="quarter" idx="12"/>
          </p:nvPr>
        </p:nvSpPr>
        <p:spPr>
          <a:xfrm>
            <a:off x="9448800" y="6356351"/>
            <a:ext cx="2743200" cy="365125"/>
          </a:xfrm>
        </p:spPr>
        <p:txBody>
          <a:bodyPr/>
          <a:lstStyle>
            <a:lvl1pPr>
              <a:defRPr>
                <a:solidFill>
                  <a:schemeClr val="bg1"/>
                </a:solidFill>
              </a:defRPr>
            </a:lvl1pPr>
          </a:lstStyle>
          <a:p>
            <a:fld id="{58EB555C-832B-9248-B063-F5BF6D871D9B}" type="slidenum">
              <a:rPr lang="en-US" smtClean="0"/>
              <a:pPr/>
              <a:t>‹#›</a:t>
            </a:fld>
            <a:endParaRPr lang="en-US"/>
          </a:p>
        </p:txBody>
      </p:sp>
      <p:pic>
        <p:nvPicPr>
          <p:cNvPr id="9" name="Graphic 8">
            <a:extLst>
              <a:ext uri="{FF2B5EF4-FFF2-40B4-BE49-F238E27FC236}">
                <a16:creationId xmlns:a16="http://schemas.microsoft.com/office/drawing/2014/main" id="{8A16EACF-148D-ADD9-6AD8-0861A68930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777" y="6431732"/>
            <a:ext cx="1375828" cy="224209"/>
          </a:xfrm>
          <a:prstGeom prst="rect">
            <a:avLst/>
          </a:prstGeom>
        </p:spPr>
      </p:pic>
    </p:spTree>
    <p:extLst>
      <p:ext uri="{BB962C8B-B14F-4D97-AF65-F5344CB8AC3E}">
        <p14:creationId xmlns:p14="http://schemas.microsoft.com/office/powerpoint/2010/main" val="362082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hotos 2-u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D89AF2-1FCE-F5C0-4AB9-445548B1ADCF}"/>
              </a:ext>
            </a:extLst>
          </p:cNvPr>
          <p:cNvSpPr/>
          <p:nvPr userDrawn="1"/>
        </p:nvSpPr>
        <p:spPr>
          <a:xfrm>
            <a:off x="0" y="0"/>
            <a:ext cx="12192000" cy="6858000"/>
          </a:xfrm>
          <a:prstGeom prst="rect">
            <a:avLst/>
          </a:prstGeom>
          <a:gradFill flip="none" rotWithShape="1">
            <a:gsLst>
              <a:gs pos="18000">
                <a:schemeClr val="accent1"/>
              </a:gs>
              <a:gs pos="100000">
                <a:schemeClr val="accent2"/>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10">
            <a:extLst>
              <a:ext uri="{FF2B5EF4-FFF2-40B4-BE49-F238E27FC236}">
                <a16:creationId xmlns:a16="http://schemas.microsoft.com/office/drawing/2014/main" id="{2F6486FD-BA86-42E1-8382-9502345DE759}"/>
              </a:ext>
            </a:extLst>
          </p:cNvPr>
          <p:cNvSpPr>
            <a:spLocks noGrp="1"/>
          </p:cNvSpPr>
          <p:nvPr>
            <p:ph type="pic" sz="quarter" idx="10"/>
          </p:nvPr>
        </p:nvSpPr>
        <p:spPr>
          <a:xfrm>
            <a:off x="670465" y="852070"/>
            <a:ext cx="5295531" cy="5070663"/>
          </a:xfrm>
          <a:custGeom>
            <a:avLst/>
            <a:gdLst>
              <a:gd name="connsiteX0" fmla="*/ 0 w 3404782"/>
              <a:gd name="connsiteY0" fmla="*/ 0 h 5070663"/>
              <a:gd name="connsiteX1" fmla="*/ 3404782 w 3404782"/>
              <a:gd name="connsiteY1" fmla="*/ 0 h 5070663"/>
              <a:gd name="connsiteX2" fmla="*/ 3404782 w 3404782"/>
              <a:gd name="connsiteY2" fmla="*/ 5070663 h 5070663"/>
              <a:gd name="connsiteX3" fmla="*/ 0 w 3404782"/>
              <a:gd name="connsiteY3" fmla="*/ 5070663 h 5070663"/>
            </a:gdLst>
            <a:ahLst/>
            <a:cxnLst>
              <a:cxn ang="0">
                <a:pos x="connsiteX0" y="connsiteY0"/>
              </a:cxn>
              <a:cxn ang="0">
                <a:pos x="connsiteX1" y="connsiteY1"/>
              </a:cxn>
              <a:cxn ang="0">
                <a:pos x="connsiteX2" y="connsiteY2"/>
              </a:cxn>
              <a:cxn ang="0">
                <a:pos x="connsiteX3" y="connsiteY3"/>
              </a:cxn>
            </a:cxnLst>
            <a:rect l="l" t="t" r="r" b="b"/>
            <a:pathLst>
              <a:path w="3404782" h="5070663">
                <a:moveTo>
                  <a:pt x="0" y="0"/>
                </a:moveTo>
                <a:lnTo>
                  <a:pt x="3404782" y="0"/>
                </a:lnTo>
                <a:lnTo>
                  <a:pt x="3404782" y="5070663"/>
                </a:lnTo>
                <a:lnTo>
                  <a:pt x="0" y="5070663"/>
                </a:lnTo>
                <a:close/>
              </a:path>
            </a:pathLst>
          </a:custGeom>
          <a:solidFill>
            <a:schemeClr val="bg1">
              <a:lumMod val="95000"/>
            </a:schemeClr>
          </a:solidFill>
        </p:spPr>
        <p:txBody>
          <a:bodyPr wrap="square" anchor="ctr" anchorCtr="0">
            <a:noAutofit/>
          </a:bodyPr>
          <a:lstStyle>
            <a:lvl1pPr marL="0" indent="0" algn="ctr">
              <a:buNone/>
              <a:defRPr/>
            </a:lvl1pPr>
          </a:lstStyle>
          <a:p>
            <a:endParaRPr lang="en-US" dirty="0"/>
          </a:p>
        </p:txBody>
      </p:sp>
      <p:sp>
        <p:nvSpPr>
          <p:cNvPr id="13" name="Picture Placeholder 12">
            <a:extLst>
              <a:ext uri="{FF2B5EF4-FFF2-40B4-BE49-F238E27FC236}">
                <a16:creationId xmlns:a16="http://schemas.microsoft.com/office/drawing/2014/main" id="{1073D19D-7FFE-40AE-9640-874C80DC7759}"/>
              </a:ext>
            </a:extLst>
          </p:cNvPr>
          <p:cNvSpPr>
            <a:spLocks noGrp="1"/>
          </p:cNvSpPr>
          <p:nvPr>
            <p:ph type="pic" sz="quarter" idx="11"/>
          </p:nvPr>
        </p:nvSpPr>
        <p:spPr>
          <a:xfrm>
            <a:off x="6220577" y="852070"/>
            <a:ext cx="5295531" cy="5070663"/>
          </a:xfrm>
          <a:custGeom>
            <a:avLst/>
            <a:gdLst>
              <a:gd name="connsiteX0" fmla="*/ 0 w 3404782"/>
              <a:gd name="connsiteY0" fmla="*/ 0 h 5070663"/>
              <a:gd name="connsiteX1" fmla="*/ 3404782 w 3404782"/>
              <a:gd name="connsiteY1" fmla="*/ 0 h 5070663"/>
              <a:gd name="connsiteX2" fmla="*/ 3404782 w 3404782"/>
              <a:gd name="connsiteY2" fmla="*/ 5070663 h 5070663"/>
              <a:gd name="connsiteX3" fmla="*/ 0 w 3404782"/>
              <a:gd name="connsiteY3" fmla="*/ 5070663 h 5070663"/>
            </a:gdLst>
            <a:ahLst/>
            <a:cxnLst>
              <a:cxn ang="0">
                <a:pos x="connsiteX0" y="connsiteY0"/>
              </a:cxn>
              <a:cxn ang="0">
                <a:pos x="connsiteX1" y="connsiteY1"/>
              </a:cxn>
              <a:cxn ang="0">
                <a:pos x="connsiteX2" y="connsiteY2"/>
              </a:cxn>
              <a:cxn ang="0">
                <a:pos x="connsiteX3" y="connsiteY3"/>
              </a:cxn>
            </a:cxnLst>
            <a:rect l="l" t="t" r="r" b="b"/>
            <a:pathLst>
              <a:path w="3404782" h="5070663">
                <a:moveTo>
                  <a:pt x="0" y="0"/>
                </a:moveTo>
                <a:lnTo>
                  <a:pt x="3404782" y="0"/>
                </a:lnTo>
                <a:lnTo>
                  <a:pt x="3404782" y="5070663"/>
                </a:lnTo>
                <a:lnTo>
                  <a:pt x="0" y="5070663"/>
                </a:lnTo>
                <a:close/>
              </a:path>
            </a:pathLst>
          </a:custGeom>
          <a:solidFill>
            <a:schemeClr val="bg1">
              <a:lumMod val="95000"/>
            </a:schemeClr>
          </a:solidFill>
        </p:spPr>
        <p:txBody>
          <a:bodyPr wrap="square" anchor="ctr" anchorCtr="0">
            <a:noAutofit/>
          </a:bodyPr>
          <a:lstStyle>
            <a:lvl1pPr marL="0" indent="0" algn="ctr">
              <a:buNone/>
              <a:defRPr/>
            </a:lvl1pPr>
          </a:lstStyle>
          <a:p>
            <a:endParaRPr lang="en-US" dirty="0"/>
          </a:p>
        </p:txBody>
      </p:sp>
      <p:sp>
        <p:nvSpPr>
          <p:cNvPr id="2" name="Slide Number Placeholder 5">
            <a:extLst>
              <a:ext uri="{FF2B5EF4-FFF2-40B4-BE49-F238E27FC236}">
                <a16:creationId xmlns:a16="http://schemas.microsoft.com/office/drawing/2014/main" id="{56BC7AFC-84EB-84FE-5606-E812324C1095}"/>
              </a:ext>
            </a:extLst>
          </p:cNvPr>
          <p:cNvSpPr>
            <a:spLocks noGrp="1"/>
          </p:cNvSpPr>
          <p:nvPr>
            <p:ph type="sldNum" sz="quarter" idx="12"/>
          </p:nvPr>
        </p:nvSpPr>
        <p:spPr>
          <a:xfrm>
            <a:off x="9448800" y="6356351"/>
            <a:ext cx="2743200" cy="365125"/>
          </a:xfrm>
        </p:spPr>
        <p:txBody>
          <a:bodyPr/>
          <a:lstStyle>
            <a:lvl1pPr>
              <a:defRPr>
                <a:solidFill>
                  <a:schemeClr val="bg1"/>
                </a:solidFill>
              </a:defRPr>
            </a:lvl1pPr>
          </a:lstStyle>
          <a:p>
            <a:fld id="{58EB555C-832B-9248-B063-F5BF6D871D9B}" type="slidenum">
              <a:rPr lang="en-US" smtClean="0"/>
              <a:pPr/>
              <a:t>‹#›</a:t>
            </a:fld>
            <a:endParaRPr lang="en-US"/>
          </a:p>
        </p:txBody>
      </p:sp>
      <p:pic>
        <p:nvPicPr>
          <p:cNvPr id="6" name="Graphic 5">
            <a:extLst>
              <a:ext uri="{FF2B5EF4-FFF2-40B4-BE49-F238E27FC236}">
                <a16:creationId xmlns:a16="http://schemas.microsoft.com/office/drawing/2014/main" id="{2D4AB55E-E8B3-60E9-EA30-B1A46870D9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777" y="6431732"/>
            <a:ext cx="1375828" cy="224209"/>
          </a:xfrm>
          <a:prstGeom prst="rect">
            <a:avLst/>
          </a:prstGeom>
        </p:spPr>
      </p:pic>
    </p:spTree>
    <p:extLst>
      <p:ext uri="{BB962C8B-B14F-4D97-AF65-F5344CB8AC3E}">
        <p14:creationId xmlns:p14="http://schemas.microsoft.com/office/powerpoint/2010/main" val="319702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hoto Full Fram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4DD15C-5CDF-1C34-D27E-6FA3A2D5949B}"/>
              </a:ext>
            </a:extLst>
          </p:cNvPr>
          <p:cNvSpPr/>
          <p:nvPr userDrawn="1"/>
        </p:nvSpPr>
        <p:spPr>
          <a:xfrm>
            <a:off x="0" y="0"/>
            <a:ext cx="12192000" cy="6858000"/>
          </a:xfrm>
          <a:prstGeom prst="rect">
            <a:avLst/>
          </a:prstGeom>
          <a:gradFill flip="none" rotWithShape="1">
            <a:gsLst>
              <a:gs pos="87000">
                <a:schemeClr val="accent1"/>
              </a:gs>
              <a:gs pos="100000">
                <a:schemeClr val="accent2"/>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10">
            <a:extLst>
              <a:ext uri="{FF2B5EF4-FFF2-40B4-BE49-F238E27FC236}">
                <a16:creationId xmlns:a16="http://schemas.microsoft.com/office/drawing/2014/main" id="{2F6486FD-BA86-42E1-8382-9502345DE759}"/>
              </a:ext>
            </a:extLst>
          </p:cNvPr>
          <p:cNvSpPr>
            <a:spLocks noGrp="1"/>
          </p:cNvSpPr>
          <p:nvPr>
            <p:ph type="pic" sz="quarter" idx="10"/>
          </p:nvPr>
        </p:nvSpPr>
        <p:spPr>
          <a:xfrm>
            <a:off x="0" y="2"/>
            <a:ext cx="12192000" cy="6193455"/>
          </a:xfrm>
          <a:custGeom>
            <a:avLst/>
            <a:gdLst>
              <a:gd name="connsiteX0" fmla="*/ 0 w 3404782"/>
              <a:gd name="connsiteY0" fmla="*/ 0 h 5070663"/>
              <a:gd name="connsiteX1" fmla="*/ 3404782 w 3404782"/>
              <a:gd name="connsiteY1" fmla="*/ 0 h 5070663"/>
              <a:gd name="connsiteX2" fmla="*/ 3404782 w 3404782"/>
              <a:gd name="connsiteY2" fmla="*/ 5070663 h 5070663"/>
              <a:gd name="connsiteX3" fmla="*/ 0 w 3404782"/>
              <a:gd name="connsiteY3" fmla="*/ 5070663 h 5070663"/>
            </a:gdLst>
            <a:ahLst/>
            <a:cxnLst>
              <a:cxn ang="0">
                <a:pos x="connsiteX0" y="connsiteY0"/>
              </a:cxn>
              <a:cxn ang="0">
                <a:pos x="connsiteX1" y="connsiteY1"/>
              </a:cxn>
              <a:cxn ang="0">
                <a:pos x="connsiteX2" y="connsiteY2"/>
              </a:cxn>
              <a:cxn ang="0">
                <a:pos x="connsiteX3" y="connsiteY3"/>
              </a:cxn>
            </a:cxnLst>
            <a:rect l="l" t="t" r="r" b="b"/>
            <a:pathLst>
              <a:path w="3404782" h="5070663">
                <a:moveTo>
                  <a:pt x="0" y="0"/>
                </a:moveTo>
                <a:lnTo>
                  <a:pt x="3404782" y="0"/>
                </a:lnTo>
                <a:lnTo>
                  <a:pt x="3404782" y="5070663"/>
                </a:lnTo>
                <a:lnTo>
                  <a:pt x="0" y="5070663"/>
                </a:lnTo>
                <a:close/>
              </a:path>
            </a:pathLst>
          </a:custGeom>
          <a:solidFill>
            <a:schemeClr val="bg1">
              <a:lumMod val="95000"/>
            </a:schemeClr>
          </a:solidFill>
        </p:spPr>
        <p:txBody>
          <a:bodyPr wrap="square" anchor="ctr" anchorCtr="0">
            <a:noAutofit/>
          </a:bodyPr>
          <a:lstStyle>
            <a:lvl1pPr marL="0" indent="0" algn="ctr">
              <a:buNone/>
              <a:defRPr/>
            </a:lvl1pPr>
          </a:lstStyle>
          <a:p>
            <a:endParaRPr lang="en-US" dirty="0"/>
          </a:p>
        </p:txBody>
      </p:sp>
      <p:sp>
        <p:nvSpPr>
          <p:cNvPr id="5" name="Slide Number Placeholder 5">
            <a:extLst>
              <a:ext uri="{FF2B5EF4-FFF2-40B4-BE49-F238E27FC236}">
                <a16:creationId xmlns:a16="http://schemas.microsoft.com/office/drawing/2014/main" id="{CAF0EF60-B256-A28A-7421-C977867FA023}"/>
              </a:ext>
            </a:extLst>
          </p:cNvPr>
          <p:cNvSpPr>
            <a:spLocks noGrp="1"/>
          </p:cNvSpPr>
          <p:nvPr>
            <p:ph type="sldNum" sz="quarter" idx="12"/>
          </p:nvPr>
        </p:nvSpPr>
        <p:spPr>
          <a:xfrm>
            <a:off x="9448800" y="6356351"/>
            <a:ext cx="2743200" cy="365125"/>
          </a:xfrm>
        </p:spPr>
        <p:txBody>
          <a:bodyPr/>
          <a:lstStyle>
            <a:lvl1pPr>
              <a:defRPr>
                <a:solidFill>
                  <a:schemeClr val="bg1"/>
                </a:solidFill>
              </a:defRPr>
            </a:lvl1pPr>
          </a:lstStyle>
          <a:p>
            <a:fld id="{58EB555C-832B-9248-B063-F5BF6D871D9B}" type="slidenum">
              <a:rPr lang="en-US" smtClean="0"/>
              <a:pPr/>
              <a:t>‹#›</a:t>
            </a:fld>
            <a:endParaRPr lang="en-US" dirty="0"/>
          </a:p>
        </p:txBody>
      </p:sp>
      <p:pic>
        <p:nvPicPr>
          <p:cNvPr id="6" name="Graphic 5">
            <a:extLst>
              <a:ext uri="{FF2B5EF4-FFF2-40B4-BE49-F238E27FC236}">
                <a16:creationId xmlns:a16="http://schemas.microsoft.com/office/drawing/2014/main" id="{991AAF9E-801F-5B4E-B16F-BC70CBC59A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777" y="6431732"/>
            <a:ext cx="1375828" cy="224209"/>
          </a:xfrm>
          <a:prstGeom prst="rect">
            <a:avLst/>
          </a:prstGeom>
        </p:spPr>
      </p:pic>
    </p:spTree>
    <p:extLst>
      <p:ext uri="{BB962C8B-B14F-4D97-AF65-F5344CB8AC3E}">
        <p14:creationId xmlns:p14="http://schemas.microsoft.com/office/powerpoint/2010/main" val="197942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E9671-656A-4B78-A74B-DC3706C6A3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5567CF-D2C2-405D-9775-914E253A21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CAD27AE-2ABB-409A-B562-9C3B85B258C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16B899-1867-4B47-A42D-07B268211D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99F0F0D-6BDB-4FAB-B7BA-D52CD0945BF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F9D3A7-7334-4DE1-903B-E336651B2352}"/>
              </a:ext>
            </a:extLst>
          </p:cNvPr>
          <p:cNvSpPr>
            <a:spLocks noGrp="1"/>
          </p:cNvSpPr>
          <p:nvPr>
            <p:ph type="dt" sz="half" idx="10"/>
          </p:nvPr>
        </p:nvSpPr>
        <p:spPr/>
        <p:txBody>
          <a:bodyPr/>
          <a:lstStyle/>
          <a:p>
            <a:fld id="{989F83CC-EECC-4FEA-A670-CC200953A644}" type="datetimeFigureOut">
              <a:rPr lang="en-US" smtClean="0"/>
              <a:t>6/15/24</a:t>
            </a:fld>
            <a:endParaRPr lang="en-US"/>
          </a:p>
        </p:txBody>
      </p:sp>
      <p:sp>
        <p:nvSpPr>
          <p:cNvPr id="8" name="Footer Placeholder 7">
            <a:extLst>
              <a:ext uri="{FF2B5EF4-FFF2-40B4-BE49-F238E27FC236}">
                <a16:creationId xmlns:a16="http://schemas.microsoft.com/office/drawing/2014/main" id="{549A4850-56A8-4AA4-9345-72CD5EAF10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C603B8-221F-4323-B997-EB192845E5CA}"/>
              </a:ext>
            </a:extLst>
          </p:cNvPr>
          <p:cNvSpPr>
            <a:spLocks noGrp="1"/>
          </p:cNvSpPr>
          <p:nvPr>
            <p:ph type="sldNum" sz="quarter" idx="12"/>
          </p:nvPr>
        </p:nvSpPr>
        <p:spPr/>
        <p:txBody>
          <a:bodyPr/>
          <a:lstStyle/>
          <a:p>
            <a:fld id="{ACCD76F4-5A3B-47F3-BE75-9BF81876B6D9}" type="slidenum">
              <a:rPr lang="en-US" smtClean="0"/>
              <a:t>‹#›</a:t>
            </a:fld>
            <a:endParaRPr lang="en-US"/>
          </a:p>
        </p:txBody>
      </p:sp>
    </p:spTree>
    <p:extLst>
      <p:ext uri="{BB962C8B-B14F-4D97-AF65-F5344CB8AC3E}">
        <p14:creationId xmlns:p14="http://schemas.microsoft.com/office/powerpoint/2010/main" val="182894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accent1"/>
        </a:solidFill>
        <a:effectLst/>
      </p:bgPr>
    </p:bg>
    <p:spTree>
      <p:nvGrpSpPr>
        <p:cNvPr id="1" name=""/>
        <p:cNvGrpSpPr/>
        <p:nvPr/>
      </p:nvGrpSpPr>
      <p:grpSpPr>
        <a:xfrm>
          <a:off x="0" y="0"/>
          <a:ext cx="0" cy="0"/>
          <a:chOff x="0" y="0"/>
          <a:chExt cx="0" cy="0"/>
        </a:xfrm>
      </p:grpSpPr>
      <p:grpSp>
        <p:nvGrpSpPr>
          <p:cNvPr id="15" name="Graphic 4">
            <a:extLst>
              <a:ext uri="{FF2B5EF4-FFF2-40B4-BE49-F238E27FC236}">
                <a16:creationId xmlns:a16="http://schemas.microsoft.com/office/drawing/2014/main" id="{0D1DD327-604E-DE50-41F6-95F8083C28B5}"/>
              </a:ext>
            </a:extLst>
          </p:cNvPr>
          <p:cNvGrpSpPr/>
          <p:nvPr userDrawn="1"/>
        </p:nvGrpSpPr>
        <p:grpSpPr>
          <a:xfrm>
            <a:off x="-1269388" y="-785378"/>
            <a:ext cx="13565229" cy="8671108"/>
            <a:chOff x="928687" y="242887"/>
            <a:chExt cx="7286625" cy="4657725"/>
          </a:xfrm>
          <a:solidFill>
            <a:schemeClr val="bg1"/>
          </a:solidFill>
        </p:grpSpPr>
        <p:sp>
          <p:nvSpPr>
            <p:cNvPr id="16" name="Freeform: Shape 5">
              <a:extLst>
                <a:ext uri="{FF2B5EF4-FFF2-40B4-BE49-F238E27FC236}">
                  <a16:creationId xmlns:a16="http://schemas.microsoft.com/office/drawing/2014/main" id="{5D90CA6A-6A95-4109-035A-5D665D243683}"/>
                </a:ext>
              </a:extLst>
            </p:cNvPr>
            <p:cNvSpPr/>
            <p:nvPr/>
          </p:nvSpPr>
          <p:spPr>
            <a:xfrm>
              <a:off x="928687" y="1505520"/>
              <a:ext cx="1367218" cy="1956625"/>
            </a:xfrm>
            <a:custGeom>
              <a:avLst/>
              <a:gdLst>
                <a:gd name="connsiteX0" fmla="*/ 1367218 w 1367218"/>
                <a:gd name="connsiteY0" fmla="*/ 327946 h 1956625"/>
                <a:gd name="connsiteX1" fmla="*/ 897731 w 1367218"/>
                <a:gd name="connsiteY1" fmla="*/ 453771 h 1956625"/>
                <a:gd name="connsiteX2" fmla="*/ 1275779 w 1367218"/>
                <a:gd name="connsiteY2" fmla="*/ 1864805 h 1956625"/>
                <a:gd name="connsiteX3" fmla="*/ 932974 w 1367218"/>
                <a:gd name="connsiteY3" fmla="*/ 1956626 h 1956625"/>
                <a:gd name="connsiteX4" fmla="*/ 554927 w 1367218"/>
                <a:gd name="connsiteY4" fmla="*/ 545592 h 1956625"/>
                <a:gd name="connsiteX5" fmla="*/ 87821 w 1367218"/>
                <a:gd name="connsiteY5" fmla="*/ 670751 h 1956625"/>
                <a:gd name="connsiteX6" fmla="*/ 0 w 1367218"/>
                <a:gd name="connsiteY6" fmla="*/ 342805 h 1956625"/>
                <a:gd name="connsiteX7" fmla="*/ 1279303 w 1367218"/>
                <a:gd name="connsiteY7" fmla="*/ 0 h 1956625"/>
                <a:gd name="connsiteX8" fmla="*/ 1367218 w 1367218"/>
                <a:gd name="connsiteY8" fmla="*/ 327946 h 195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7218" h="1956625">
                  <a:moveTo>
                    <a:pt x="1367218" y="327946"/>
                  </a:moveTo>
                  <a:lnTo>
                    <a:pt x="897731" y="453771"/>
                  </a:lnTo>
                  <a:lnTo>
                    <a:pt x="1275779" y="1864805"/>
                  </a:lnTo>
                  <a:lnTo>
                    <a:pt x="932974" y="1956626"/>
                  </a:lnTo>
                  <a:lnTo>
                    <a:pt x="554927" y="545592"/>
                  </a:lnTo>
                  <a:lnTo>
                    <a:pt x="87821" y="670751"/>
                  </a:lnTo>
                  <a:lnTo>
                    <a:pt x="0" y="342805"/>
                  </a:lnTo>
                  <a:lnTo>
                    <a:pt x="1279303" y="0"/>
                  </a:lnTo>
                  <a:lnTo>
                    <a:pt x="1367218" y="327946"/>
                  </a:lnTo>
                  <a:close/>
                </a:path>
              </a:pathLst>
            </a:custGeom>
            <a:grpFill/>
            <a:ln w="9525" cap="flat">
              <a:noFill/>
              <a:prstDash val="solid"/>
              <a:miter/>
            </a:ln>
          </p:spPr>
          <p:txBody>
            <a:bodyPr rtlCol="0" anchor="ctr"/>
            <a:lstStyle/>
            <a:p>
              <a:endParaRPr lang="en-US" sz="3200"/>
            </a:p>
          </p:txBody>
        </p:sp>
        <p:sp>
          <p:nvSpPr>
            <p:cNvPr id="17" name="Freeform: Shape 6">
              <a:extLst>
                <a:ext uri="{FF2B5EF4-FFF2-40B4-BE49-F238E27FC236}">
                  <a16:creationId xmlns:a16="http://schemas.microsoft.com/office/drawing/2014/main" id="{FD26A49D-15D8-8B17-54F5-44328111904A}"/>
                </a:ext>
              </a:extLst>
            </p:cNvPr>
            <p:cNvSpPr/>
            <p:nvPr/>
          </p:nvSpPr>
          <p:spPr>
            <a:xfrm>
              <a:off x="2334672" y="1385791"/>
              <a:ext cx="1626012" cy="1824799"/>
            </a:xfrm>
            <a:custGeom>
              <a:avLst/>
              <a:gdLst>
                <a:gd name="connsiteX0" fmla="*/ 1421702 w 1626012"/>
                <a:gd name="connsiteY0" fmla="*/ 751237 h 1824799"/>
                <a:gd name="connsiteX1" fmla="*/ 1626013 w 1626012"/>
                <a:gd name="connsiteY1" fmla="*/ 1513904 h 1824799"/>
                <a:gd name="connsiteX2" fmla="*/ 1305592 w 1626012"/>
                <a:gd name="connsiteY2" fmla="*/ 1599724 h 1824799"/>
                <a:gd name="connsiteX3" fmla="*/ 1111853 w 1626012"/>
                <a:gd name="connsiteY3" fmla="*/ 876872 h 1824799"/>
                <a:gd name="connsiteX4" fmla="*/ 797338 w 1626012"/>
                <a:gd name="connsiteY4" fmla="*/ 686943 h 1824799"/>
                <a:gd name="connsiteX5" fmla="*/ 606647 w 1626012"/>
                <a:gd name="connsiteY5" fmla="*/ 1068229 h 1824799"/>
                <a:gd name="connsiteX6" fmla="*/ 786384 w 1626012"/>
                <a:gd name="connsiteY6" fmla="*/ 1738979 h 1824799"/>
                <a:gd name="connsiteX7" fmla="*/ 465963 w 1626012"/>
                <a:gd name="connsiteY7" fmla="*/ 1824800 h 1824799"/>
                <a:gd name="connsiteX8" fmla="*/ 0 w 1626012"/>
                <a:gd name="connsiteY8" fmla="*/ 85820 h 1824799"/>
                <a:gd name="connsiteX9" fmla="*/ 320421 w 1626012"/>
                <a:gd name="connsiteY9" fmla="*/ 0 h 1824799"/>
                <a:gd name="connsiteX10" fmla="*/ 490823 w 1626012"/>
                <a:gd name="connsiteY10" fmla="*/ 635984 h 1824799"/>
                <a:gd name="connsiteX11" fmla="*/ 814388 w 1626012"/>
                <a:gd name="connsiteY11" fmla="*/ 362903 h 1824799"/>
                <a:gd name="connsiteX12" fmla="*/ 1421702 w 1626012"/>
                <a:gd name="connsiteY12" fmla="*/ 751237 h 182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6012" h="1824799">
                  <a:moveTo>
                    <a:pt x="1421702" y="751237"/>
                  </a:moveTo>
                  <a:lnTo>
                    <a:pt x="1626013" y="1513904"/>
                  </a:lnTo>
                  <a:lnTo>
                    <a:pt x="1305592" y="1599724"/>
                  </a:lnTo>
                  <a:lnTo>
                    <a:pt x="1111853" y="876872"/>
                  </a:lnTo>
                  <a:cubicBezTo>
                    <a:pt x="1066610" y="707993"/>
                    <a:pt x="941451" y="648272"/>
                    <a:pt x="797338" y="686943"/>
                  </a:cubicBezTo>
                  <a:cubicBezTo>
                    <a:pt x="640842" y="728853"/>
                    <a:pt x="548735" y="852107"/>
                    <a:pt x="606647" y="1068229"/>
                  </a:cubicBezTo>
                  <a:lnTo>
                    <a:pt x="786384" y="1738979"/>
                  </a:lnTo>
                  <a:lnTo>
                    <a:pt x="465963" y="1824800"/>
                  </a:lnTo>
                  <a:lnTo>
                    <a:pt x="0" y="85820"/>
                  </a:lnTo>
                  <a:lnTo>
                    <a:pt x="320421" y="0"/>
                  </a:lnTo>
                  <a:lnTo>
                    <a:pt x="490823" y="635984"/>
                  </a:lnTo>
                  <a:cubicBezTo>
                    <a:pt x="535400" y="504253"/>
                    <a:pt x="647986" y="407480"/>
                    <a:pt x="814388" y="362903"/>
                  </a:cubicBezTo>
                  <a:cubicBezTo>
                    <a:pt x="1077754" y="292227"/>
                    <a:pt x="1333214" y="420815"/>
                    <a:pt x="1421702" y="751237"/>
                  </a:cubicBezTo>
                  <a:close/>
                </a:path>
              </a:pathLst>
            </a:custGeom>
            <a:grpFill/>
            <a:ln w="9525" cap="flat">
              <a:noFill/>
              <a:prstDash val="solid"/>
              <a:miter/>
            </a:ln>
          </p:spPr>
          <p:txBody>
            <a:bodyPr rtlCol="0" anchor="ctr"/>
            <a:lstStyle/>
            <a:p>
              <a:endParaRPr lang="en-US" sz="3200"/>
            </a:p>
          </p:txBody>
        </p:sp>
        <p:sp>
          <p:nvSpPr>
            <p:cNvPr id="18" name="Freeform: Shape 10">
              <a:extLst>
                <a:ext uri="{FF2B5EF4-FFF2-40B4-BE49-F238E27FC236}">
                  <a16:creationId xmlns:a16="http://schemas.microsoft.com/office/drawing/2014/main" id="{6A59E064-0FB2-73DA-CA00-375F0F5A0E25}"/>
                </a:ext>
              </a:extLst>
            </p:cNvPr>
            <p:cNvSpPr/>
            <p:nvPr/>
          </p:nvSpPr>
          <p:spPr>
            <a:xfrm>
              <a:off x="3927605" y="1258918"/>
              <a:ext cx="1521075" cy="1491229"/>
            </a:xfrm>
            <a:custGeom>
              <a:avLst/>
              <a:gdLst>
                <a:gd name="connsiteX0" fmla="*/ 1188272 w 1521075"/>
                <a:gd name="connsiteY0" fmla="*/ 0 h 1491229"/>
                <a:gd name="connsiteX1" fmla="*/ 1521075 w 1521075"/>
                <a:gd name="connsiteY1" fmla="*/ 1242060 h 1491229"/>
                <a:gd name="connsiteX2" fmla="*/ 1200654 w 1521075"/>
                <a:gd name="connsiteY2" fmla="*/ 1327976 h 1491229"/>
                <a:gd name="connsiteX3" fmla="*/ 1161411 w 1521075"/>
                <a:gd name="connsiteY3" fmla="*/ 1181386 h 1491229"/>
                <a:gd name="connsiteX4" fmla="*/ 805081 w 1521075"/>
                <a:gd name="connsiteY4" fmla="*/ 1471232 h 1491229"/>
                <a:gd name="connsiteX5" fmla="*/ 25745 w 1521075"/>
                <a:gd name="connsiteY5" fmla="*/ 977170 h 1491229"/>
                <a:gd name="connsiteX6" fmla="*/ 453704 w 1521075"/>
                <a:gd name="connsiteY6" fmla="*/ 159639 h 1491229"/>
                <a:gd name="connsiteX7" fmla="*/ 907189 w 1521075"/>
                <a:gd name="connsiteY7" fmla="*/ 232505 h 1491229"/>
                <a:gd name="connsiteX8" fmla="*/ 867946 w 1521075"/>
                <a:gd name="connsiteY8" fmla="*/ 85916 h 1491229"/>
                <a:gd name="connsiteX9" fmla="*/ 1188272 w 1521075"/>
                <a:gd name="connsiteY9" fmla="*/ 0 h 1491229"/>
                <a:gd name="connsiteX10" fmla="*/ 1034252 w 1521075"/>
                <a:gd name="connsiteY10" fmla="*/ 706850 h 1491229"/>
                <a:gd name="connsiteX11" fmla="*/ 595055 w 1521075"/>
                <a:gd name="connsiteY11" fmla="*/ 449104 h 1491229"/>
                <a:gd name="connsiteX12" fmla="*/ 346071 w 1521075"/>
                <a:gd name="connsiteY12" fmla="*/ 891254 h 1491229"/>
                <a:gd name="connsiteX13" fmla="*/ 782697 w 1521075"/>
                <a:gd name="connsiteY13" fmla="*/ 1149668 h 1491229"/>
                <a:gd name="connsiteX14" fmla="*/ 1034252 w 1521075"/>
                <a:gd name="connsiteY14" fmla="*/ 706850 h 149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1075" h="1491229">
                  <a:moveTo>
                    <a:pt x="1188272" y="0"/>
                  </a:moveTo>
                  <a:lnTo>
                    <a:pt x="1521075" y="1242060"/>
                  </a:lnTo>
                  <a:lnTo>
                    <a:pt x="1200654" y="1327976"/>
                  </a:lnTo>
                  <a:lnTo>
                    <a:pt x="1161411" y="1181386"/>
                  </a:lnTo>
                  <a:cubicBezTo>
                    <a:pt x="1101880" y="1317117"/>
                    <a:pt x="986437" y="1422654"/>
                    <a:pt x="805081" y="1471232"/>
                  </a:cubicBezTo>
                  <a:cubicBezTo>
                    <a:pt x="474659" y="1559719"/>
                    <a:pt x="124901" y="1347311"/>
                    <a:pt x="25745" y="977170"/>
                  </a:cubicBezTo>
                  <a:cubicBezTo>
                    <a:pt x="-73410" y="607028"/>
                    <a:pt x="123281" y="248126"/>
                    <a:pt x="453704" y="159639"/>
                  </a:cubicBezTo>
                  <a:cubicBezTo>
                    <a:pt x="635060" y="111062"/>
                    <a:pt x="787841" y="144685"/>
                    <a:pt x="907189" y="232505"/>
                  </a:cubicBezTo>
                  <a:lnTo>
                    <a:pt x="867946" y="85916"/>
                  </a:lnTo>
                  <a:lnTo>
                    <a:pt x="1188272" y="0"/>
                  </a:lnTo>
                  <a:close/>
                  <a:moveTo>
                    <a:pt x="1034252" y="706850"/>
                  </a:moveTo>
                  <a:cubicBezTo>
                    <a:pt x="978341" y="498158"/>
                    <a:pt x="793841" y="395859"/>
                    <a:pt x="595055" y="449104"/>
                  </a:cubicBezTo>
                  <a:cubicBezTo>
                    <a:pt x="398840" y="501682"/>
                    <a:pt x="290159" y="682562"/>
                    <a:pt x="346071" y="891254"/>
                  </a:cubicBezTo>
                  <a:cubicBezTo>
                    <a:pt x="401983" y="1099947"/>
                    <a:pt x="586482" y="1202246"/>
                    <a:pt x="782697" y="1149668"/>
                  </a:cubicBezTo>
                  <a:cubicBezTo>
                    <a:pt x="981484" y="1096423"/>
                    <a:pt x="1090164" y="915543"/>
                    <a:pt x="1034252" y="706850"/>
                  </a:cubicBezTo>
                  <a:close/>
                </a:path>
              </a:pathLst>
            </a:custGeom>
            <a:grpFill/>
            <a:ln w="9525" cap="flat">
              <a:noFill/>
              <a:prstDash val="solid"/>
              <a:miter/>
            </a:ln>
          </p:spPr>
          <p:txBody>
            <a:bodyPr rtlCol="0" anchor="ctr"/>
            <a:lstStyle/>
            <a:p>
              <a:endParaRPr lang="en-US" sz="3200"/>
            </a:p>
          </p:txBody>
        </p:sp>
        <p:sp>
          <p:nvSpPr>
            <p:cNvPr id="19" name="Freeform: Shape 11">
              <a:extLst>
                <a:ext uri="{FF2B5EF4-FFF2-40B4-BE49-F238E27FC236}">
                  <a16:creationId xmlns:a16="http://schemas.microsoft.com/office/drawing/2014/main" id="{72E9B952-010C-5047-E869-7F648D30276A}"/>
                </a:ext>
              </a:extLst>
            </p:cNvPr>
            <p:cNvSpPr/>
            <p:nvPr/>
          </p:nvSpPr>
          <p:spPr>
            <a:xfrm>
              <a:off x="5349429" y="957811"/>
              <a:ext cx="1492853" cy="1480683"/>
            </a:xfrm>
            <a:custGeom>
              <a:avLst/>
              <a:gdLst>
                <a:gd name="connsiteX0" fmla="*/ 1288542 w 1492853"/>
                <a:gd name="connsiteY0" fmla="*/ 407121 h 1480683"/>
                <a:gd name="connsiteX1" fmla="*/ 1492853 w 1492853"/>
                <a:gd name="connsiteY1" fmla="*/ 1169787 h 1480683"/>
                <a:gd name="connsiteX2" fmla="*/ 1172433 w 1492853"/>
                <a:gd name="connsiteY2" fmla="*/ 1255608 h 1480683"/>
                <a:gd name="connsiteX3" fmla="*/ 978694 w 1492853"/>
                <a:gd name="connsiteY3" fmla="*/ 532755 h 1480683"/>
                <a:gd name="connsiteX4" fmla="*/ 664178 w 1492853"/>
                <a:gd name="connsiteY4" fmla="*/ 342827 h 1480683"/>
                <a:gd name="connsiteX5" fmla="*/ 473488 w 1492853"/>
                <a:gd name="connsiteY5" fmla="*/ 724113 h 1480683"/>
                <a:gd name="connsiteX6" fmla="*/ 653225 w 1492853"/>
                <a:gd name="connsiteY6" fmla="*/ 1394863 h 1480683"/>
                <a:gd name="connsiteX7" fmla="*/ 332804 w 1492853"/>
                <a:gd name="connsiteY7" fmla="*/ 1480683 h 1480683"/>
                <a:gd name="connsiteX8" fmla="*/ 0 w 1492853"/>
                <a:gd name="connsiteY8" fmla="*/ 238623 h 1480683"/>
                <a:gd name="connsiteX9" fmla="*/ 320421 w 1492853"/>
                <a:gd name="connsiteY9" fmla="*/ 152803 h 1480683"/>
                <a:gd name="connsiteX10" fmla="*/ 357664 w 1492853"/>
                <a:gd name="connsiteY10" fmla="*/ 291868 h 1480683"/>
                <a:gd name="connsiteX11" fmla="*/ 681228 w 1492853"/>
                <a:gd name="connsiteY11" fmla="*/ 18786 h 1480683"/>
                <a:gd name="connsiteX12" fmla="*/ 1288542 w 1492853"/>
                <a:gd name="connsiteY12" fmla="*/ 407121 h 148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2853" h="1480683">
                  <a:moveTo>
                    <a:pt x="1288542" y="407121"/>
                  </a:moveTo>
                  <a:lnTo>
                    <a:pt x="1492853" y="1169787"/>
                  </a:lnTo>
                  <a:lnTo>
                    <a:pt x="1172433" y="1255608"/>
                  </a:lnTo>
                  <a:lnTo>
                    <a:pt x="978694" y="532755"/>
                  </a:lnTo>
                  <a:cubicBezTo>
                    <a:pt x="933450" y="363877"/>
                    <a:pt x="808291" y="304155"/>
                    <a:pt x="664178" y="342827"/>
                  </a:cubicBezTo>
                  <a:cubicBezTo>
                    <a:pt x="507682" y="384737"/>
                    <a:pt x="415576" y="507990"/>
                    <a:pt x="473488" y="724113"/>
                  </a:cubicBezTo>
                  <a:lnTo>
                    <a:pt x="653225" y="1394863"/>
                  </a:lnTo>
                  <a:lnTo>
                    <a:pt x="332804" y="1480683"/>
                  </a:lnTo>
                  <a:lnTo>
                    <a:pt x="0" y="238623"/>
                  </a:lnTo>
                  <a:lnTo>
                    <a:pt x="320421" y="152803"/>
                  </a:lnTo>
                  <a:lnTo>
                    <a:pt x="357664" y="291868"/>
                  </a:lnTo>
                  <a:cubicBezTo>
                    <a:pt x="402241" y="160137"/>
                    <a:pt x="514826" y="63363"/>
                    <a:pt x="681228" y="18786"/>
                  </a:cubicBezTo>
                  <a:cubicBezTo>
                    <a:pt x="944499" y="-51889"/>
                    <a:pt x="1199959" y="76698"/>
                    <a:pt x="1288542" y="407121"/>
                  </a:cubicBezTo>
                  <a:close/>
                </a:path>
              </a:pathLst>
            </a:custGeom>
            <a:grpFill/>
            <a:ln w="9525" cap="flat">
              <a:noFill/>
              <a:prstDash val="solid"/>
              <a:miter/>
            </a:ln>
          </p:spPr>
          <p:txBody>
            <a:bodyPr rtlCol="0" anchor="ctr"/>
            <a:lstStyle/>
            <a:p>
              <a:endParaRPr lang="en-US" sz="3200"/>
            </a:p>
          </p:txBody>
        </p:sp>
        <p:sp>
          <p:nvSpPr>
            <p:cNvPr id="20" name="Freeform: Shape 12">
              <a:extLst>
                <a:ext uri="{FF2B5EF4-FFF2-40B4-BE49-F238E27FC236}">
                  <a16:creationId xmlns:a16="http://schemas.microsoft.com/office/drawing/2014/main" id="{B690E6EA-BF5B-6B0F-D01F-BCB449049E97}"/>
                </a:ext>
              </a:extLst>
            </p:cNvPr>
            <p:cNvSpPr/>
            <p:nvPr/>
          </p:nvSpPr>
          <p:spPr>
            <a:xfrm>
              <a:off x="6599872" y="242887"/>
              <a:ext cx="1611058" cy="1824704"/>
            </a:xfrm>
            <a:custGeom>
              <a:avLst/>
              <a:gdLst>
                <a:gd name="connsiteX0" fmla="*/ 1238536 w 1611058"/>
                <a:gd name="connsiteY0" fmla="*/ 1617726 h 1824704"/>
                <a:gd name="connsiteX1" fmla="*/ 635317 w 1611058"/>
                <a:gd name="connsiteY1" fmla="*/ 1175004 h 1824704"/>
                <a:gd name="connsiteX2" fmla="*/ 786384 w 1611058"/>
                <a:gd name="connsiteY2" fmla="*/ 1738884 h 1824704"/>
                <a:gd name="connsiteX3" fmla="*/ 465963 w 1611058"/>
                <a:gd name="connsiteY3" fmla="*/ 1824704 h 1824704"/>
                <a:gd name="connsiteX4" fmla="*/ 0 w 1611058"/>
                <a:gd name="connsiteY4" fmla="*/ 85820 h 1824704"/>
                <a:gd name="connsiteX5" fmla="*/ 320421 w 1611058"/>
                <a:gd name="connsiteY5" fmla="*/ 0 h 1824704"/>
                <a:gd name="connsiteX6" fmla="*/ 599980 w 1611058"/>
                <a:gd name="connsiteY6" fmla="*/ 1043369 h 1824704"/>
                <a:gd name="connsiteX7" fmla="*/ 880777 w 1611058"/>
                <a:gd name="connsiteY7" fmla="*/ 382334 h 1824704"/>
                <a:gd name="connsiteX8" fmla="*/ 1263301 w 1611058"/>
                <a:gd name="connsiteY8" fmla="*/ 279845 h 1824704"/>
                <a:gd name="connsiteX9" fmla="*/ 928402 w 1611058"/>
                <a:gd name="connsiteY9" fmla="*/ 1027176 h 1824704"/>
                <a:gd name="connsiteX10" fmla="*/ 1611058 w 1611058"/>
                <a:gd name="connsiteY10" fmla="*/ 1517904 h 1824704"/>
                <a:gd name="connsiteX11" fmla="*/ 1238536 w 1611058"/>
                <a:gd name="connsiteY11" fmla="*/ 1617726 h 182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1058" h="1824704">
                  <a:moveTo>
                    <a:pt x="1238536" y="1617726"/>
                  </a:moveTo>
                  <a:lnTo>
                    <a:pt x="635317" y="1175004"/>
                  </a:lnTo>
                  <a:lnTo>
                    <a:pt x="786384" y="1738884"/>
                  </a:lnTo>
                  <a:lnTo>
                    <a:pt x="465963" y="1824704"/>
                  </a:lnTo>
                  <a:lnTo>
                    <a:pt x="0" y="85820"/>
                  </a:lnTo>
                  <a:lnTo>
                    <a:pt x="320421" y="0"/>
                  </a:lnTo>
                  <a:lnTo>
                    <a:pt x="599980" y="1043369"/>
                  </a:lnTo>
                  <a:lnTo>
                    <a:pt x="880777" y="382334"/>
                  </a:lnTo>
                  <a:lnTo>
                    <a:pt x="1263301" y="279845"/>
                  </a:lnTo>
                  <a:lnTo>
                    <a:pt x="928402" y="1027176"/>
                  </a:lnTo>
                  <a:lnTo>
                    <a:pt x="1611058" y="1517904"/>
                  </a:lnTo>
                  <a:lnTo>
                    <a:pt x="1238536" y="1617726"/>
                  </a:lnTo>
                  <a:close/>
                </a:path>
              </a:pathLst>
            </a:custGeom>
            <a:grpFill/>
            <a:ln w="9525" cap="flat">
              <a:noFill/>
              <a:prstDash val="solid"/>
              <a:miter/>
            </a:ln>
          </p:spPr>
          <p:txBody>
            <a:bodyPr rtlCol="0" anchor="ctr"/>
            <a:lstStyle/>
            <a:p>
              <a:endParaRPr lang="en-US" sz="3200"/>
            </a:p>
          </p:txBody>
        </p:sp>
        <p:sp>
          <p:nvSpPr>
            <p:cNvPr id="21" name="Freeform: Shape 13">
              <a:extLst>
                <a:ext uri="{FF2B5EF4-FFF2-40B4-BE49-F238E27FC236}">
                  <a16:creationId xmlns:a16="http://schemas.microsoft.com/office/drawing/2014/main" id="{A5C397BE-A24B-E7E0-15B1-3DB1B05A073F}"/>
                </a:ext>
              </a:extLst>
            </p:cNvPr>
            <p:cNvSpPr/>
            <p:nvPr/>
          </p:nvSpPr>
          <p:spPr>
            <a:xfrm>
              <a:off x="3734180" y="2860737"/>
              <a:ext cx="1291780" cy="2035778"/>
            </a:xfrm>
            <a:custGeom>
              <a:avLst/>
              <a:gdLst>
                <a:gd name="connsiteX0" fmla="*/ 1291781 w 1291780"/>
                <a:gd name="connsiteY0" fmla="*/ 0 h 2035778"/>
                <a:gd name="connsiteX1" fmla="*/ 1172528 w 1291780"/>
                <a:gd name="connsiteY1" fmla="*/ 1363218 h 2035778"/>
                <a:gd name="connsiteX2" fmla="*/ 649796 w 1291780"/>
                <a:gd name="connsiteY2" fmla="*/ 2035778 h 2035778"/>
                <a:gd name="connsiteX3" fmla="*/ 569881 w 1291780"/>
                <a:gd name="connsiteY3" fmla="*/ 1737646 h 2035778"/>
                <a:gd name="connsiteX4" fmla="*/ 831437 w 1291780"/>
                <a:gd name="connsiteY4" fmla="*/ 1411986 h 2035778"/>
                <a:gd name="connsiteX5" fmla="*/ 0 w 1291780"/>
                <a:gd name="connsiteY5" fmla="*/ 346138 h 2035778"/>
                <a:gd name="connsiteX6" fmla="*/ 350234 w 1291780"/>
                <a:gd name="connsiteY6" fmla="*/ 252317 h 2035778"/>
                <a:gd name="connsiteX7" fmla="*/ 896779 w 1291780"/>
                <a:gd name="connsiteY7" fmla="*/ 1000411 h 2035778"/>
                <a:gd name="connsiteX8" fmla="*/ 948880 w 1291780"/>
                <a:gd name="connsiteY8" fmla="*/ 91821 h 2035778"/>
                <a:gd name="connsiteX9" fmla="*/ 1291781 w 1291780"/>
                <a:gd name="connsiteY9" fmla="*/ 0 h 203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1780" h="2035778">
                  <a:moveTo>
                    <a:pt x="1291781" y="0"/>
                  </a:moveTo>
                  <a:lnTo>
                    <a:pt x="1172528" y="1363218"/>
                  </a:lnTo>
                  <a:cubicBezTo>
                    <a:pt x="1139190" y="1755553"/>
                    <a:pt x="970026" y="1968627"/>
                    <a:pt x="649796" y="2035778"/>
                  </a:cubicBezTo>
                  <a:lnTo>
                    <a:pt x="569881" y="1737646"/>
                  </a:lnTo>
                  <a:cubicBezTo>
                    <a:pt x="746950" y="1692878"/>
                    <a:pt x="816388" y="1594390"/>
                    <a:pt x="831437" y="1411986"/>
                  </a:cubicBezTo>
                  <a:lnTo>
                    <a:pt x="0" y="346138"/>
                  </a:lnTo>
                  <a:lnTo>
                    <a:pt x="350234" y="252317"/>
                  </a:lnTo>
                  <a:lnTo>
                    <a:pt x="896779" y="1000411"/>
                  </a:lnTo>
                  <a:lnTo>
                    <a:pt x="948880" y="91821"/>
                  </a:lnTo>
                  <a:lnTo>
                    <a:pt x="1291781" y="0"/>
                  </a:lnTo>
                  <a:close/>
                </a:path>
              </a:pathLst>
            </a:custGeom>
            <a:grpFill/>
            <a:ln w="9525" cap="flat">
              <a:noFill/>
              <a:prstDash val="solid"/>
              <a:miter/>
            </a:ln>
          </p:spPr>
          <p:txBody>
            <a:bodyPr rtlCol="0" anchor="ctr"/>
            <a:lstStyle/>
            <a:p>
              <a:endParaRPr lang="en-US" sz="3200"/>
            </a:p>
          </p:txBody>
        </p:sp>
        <p:sp>
          <p:nvSpPr>
            <p:cNvPr id="22" name="Freeform: Shape 14">
              <a:extLst>
                <a:ext uri="{FF2B5EF4-FFF2-40B4-BE49-F238E27FC236}">
                  <a16:creationId xmlns:a16="http://schemas.microsoft.com/office/drawing/2014/main" id="{76D6EB75-697B-558C-CC91-1F3316FE6E83}"/>
                </a:ext>
              </a:extLst>
            </p:cNvPr>
            <p:cNvSpPr/>
            <p:nvPr/>
          </p:nvSpPr>
          <p:spPr>
            <a:xfrm>
              <a:off x="5205381" y="2616074"/>
              <a:ext cx="1362337" cy="1359895"/>
            </a:xfrm>
            <a:custGeom>
              <a:avLst/>
              <a:gdLst>
                <a:gd name="connsiteX0" fmla="*/ 24224 w 1362337"/>
                <a:gd name="connsiteY0" fmla="*/ 855692 h 1359895"/>
                <a:gd name="connsiteX1" fmla="*/ 504284 w 1362337"/>
                <a:gd name="connsiteY1" fmla="*/ 24160 h 1359895"/>
                <a:gd name="connsiteX2" fmla="*/ 1338293 w 1362337"/>
                <a:gd name="connsiteY2" fmla="*/ 503553 h 1359895"/>
                <a:gd name="connsiteX3" fmla="*/ 855757 w 1362337"/>
                <a:gd name="connsiteY3" fmla="*/ 1335752 h 1359895"/>
                <a:gd name="connsiteX4" fmla="*/ 24224 w 1362337"/>
                <a:gd name="connsiteY4" fmla="*/ 855692 h 1359895"/>
                <a:gd name="connsiteX5" fmla="*/ 1017872 w 1362337"/>
                <a:gd name="connsiteY5" fmla="*/ 589468 h 1359895"/>
                <a:gd name="connsiteX6" fmla="*/ 588199 w 1362337"/>
                <a:gd name="connsiteY6" fmla="*/ 337151 h 1359895"/>
                <a:gd name="connsiteX7" fmla="*/ 344645 w 1362337"/>
                <a:gd name="connsiteY7" fmla="*/ 769872 h 1359895"/>
                <a:gd name="connsiteX8" fmla="*/ 771842 w 1362337"/>
                <a:gd name="connsiteY8" fmla="*/ 1022856 h 1359895"/>
                <a:gd name="connsiteX9" fmla="*/ 1017872 w 1362337"/>
                <a:gd name="connsiteY9" fmla="*/ 589468 h 135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337" h="1359895">
                  <a:moveTo>
                    <a:pt x="24224" y="855692"/>
                  </a:moveTo>
                  <a:cubicBezTo>
                    <a:pt x="-74931" y="485551"/>
                    <a:pt x="139191" y="121981"/>
                    <a:pt x="504284" y="24160"/>
                  </a:cubicBezTo>
                  <a:cubicBezTo>
                    <a:pt x="869473" y="-73662"/>
                    <a:pt x="1239138" y="133411"/>
                    <a:pt x="1338293" y="503553"/>
                  </a:cubicBezTo>
                  <a:cubicBezTo>
                    <a:pt x="1437448" y="873694"/>
                    <a:pt x="1220850" y="1237930"/>
                    <a:pt x="855757" y="1335752"/>
                  </a:cubicBezTo>
                  <a:cubicBezTo>
                    <a:pt x="490568" y="1433669"/>
                    <a:pt x="123379" y="1225834"/>
                    <a:pt x="24224" y="855692"/>
                  </a:cubicBezTo>
                  <a:close/>
                  <a:moveTo>
                    <a:pt x="1017872" y="589468"/>
                  </a:moveTo>
                  <a:cubicBezTo>
                    <a:pt x="963961" y="388300"/>
                    <a:pt x="779462" y="285907"/>
                    <a:pt x="588199" y="337151"/>
                  </a:cubicBezTo>
                  <a:cubicBezTo>
                    <a:pt x="399414" y="387729"/>
                    <a:pt x="290733" y="568609"/>
                    <a:pt x="344645" y="769872"/>
                  </a:cubicBezTo>
                  <a:cubicBezTo>
                    <a:pt x="398557" y="971040"/>
                    <a:pt x="583056" y="1073434"/>
                    <a:pt x="771842" y="1022856"/>
                  </a:cubicBezTo>
                  <a:cubicBezTo>
                    <a:pt x="963199" y="971611"/>
                    <a:pt x="1071784" y="790732"/>
                    <a:pt x="1017872" y="589468"/>
                  </a:cubicBezTo>
                  <a:close/>
                </a:path>
              </a:pathLst>
            </a:custGeom>
            <a:grpFill/>
            <a:ln w="9525" cap="flat">
              <a:noFill/>
              <a:prstDash val="solid"/>
              <a:miter/>
            </a:ln>
          </p:spPr>
          <p:txBody>
            <a:bodyPr rtlCol="0" anchor="ctr"/>
            <a:lstStyle/>
            <a:p>
              <a:endParaRPr lang="en-US" sz="3200"/>
            </a:p>
          </p:txBody>
        </p:sp>
        <p:sp>
          <p:nvSpPr>
            <p:cNvPr id="23" name="Freeform: Shape 15">
              <a:extLst>
                <a:ext uri="{FF2B5EF4-FFF2-40B4-BE49-F238E27FC236}">
                  <a16:creationId xmlns:a16="http://schemas.microsoft.com/office/drawing/2014/main" id="{78821F02-50E4-22F4-8DFA-ACF32D22E9AF}"/>
                </a:ext>
              </a:extLst>
            </p:cNvPr>
            <p:cNvSpPr/>
            <p:nvPr/>
          </p:nvSpPr>
          <p:spPr>
            <a:xfrm>
              <a:off x="6583488" y="2132551"/>
              <a:ext cx="1492853" cy="1480641"/>
            </a:xfrm>
            <a:custGeom>
              <a:avLst/>
              <a:gdLst>
                <a:gd name="connsiteX0" fmla="*/ 1160050 w 1492853"/>
                <a:gd name="connsiteY0" fmla="*/ 0 h 1480641"/>
                <a:gd name="connsiteX1" fmla="*/ 1492853 w 1492853"/>
                <a:gd name="connsiteY1" fmla="*/ 1242060 h 1480641"/>
                <a:gd name="connsiteX2" fmla="*/ 1172433 w 1492853"/>
                <a:gd name="connsiteY2" fmla="*/ 1327976 h 1480641"/>
                <a:gd name="connsiteX3" fmla="*/ 1135189 w 1492853"/>
                <a:gd name="connsiteY3" fmla="*/ 1188815 h 1480641"/>
                <a:gd name="connsiteX4" fmla="*/ 811625 w 1492853"/>
                <a:gd name="connsiteY4" fmla="*/ 1461897 h 1480641"/>
                <a:gd name="connsiteX5" fmla="*/ 204311 w 1492853"/>
                <a:gd name="connsiteY5" fmla="*/ 1073468 h 1480641"/>
                <a:gd name="connsiteX6" fmla="*/ 0 w 1492853"/>
                <a:gd name="connsiteY6" fmla="*/ 310801 h 1480641"/>
                <a:gd name="connsiteX7" fmla="*/ 320421 w 1492853"/>
                <a:gd name="connsiteY7" fmla="*/ 224980 h 1480641"/>
                <a:gd name="connsiteX8" fmla="*/ 514159 w 1492853"/>
                <a:gd name="connsiteY8" fmla="*/ 947833 h 1480641"/>
                <a:gd name="connsiteX9" fmla="*/ 828675 w 1492853"/>
                <a:gd name="connsiteY9" fmla="*/ 1137761 h 1480641"/>
                <a:gd name="connsiteX10" fmla="*/ 1019366 w 1492853"/>
                <a:gd name="connsiteY10" fmla="*/ 756476 h 1480641"/>
                <a:gd name="connsiteX11" fmla="*/ 839629 w 1492853"/>
                <a:gd name="connsiteY11" fmla="*/ 85725 h 1480641"/>
                <a:gd name="connsiteX12" fmla="*/ 1160050 w 1492853"/>
                <a:gd name="connsiteY12" fmla="*/ 0 h 148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2853" h="1480641">
                  <a:moveTo>
                    <a:pt x="1160050" y="0"/>
                  </a:moveTo>
                  <a:lnTo>
                    <a:pt x="1492853" y="1242060"/>
                  </a:lnTo>
                  <a:lnTo>
                    <a:pt x="1172433" y="1327976"/>
                  </a:lnTo>
                  <a:lnTo>
                    <a:pt x="1135189" y="1188815"/>
                  </a:lnTo>
                  <a:cubicBezTo>
                    <a:pt x="1090613" y="1320546"/>
                    <a:pt x="978122" y="1417320"/>
                    <a:pt x="811625" y="1461897"/>
                  </a:cubicBezTo>
                  <a:cubicBezTo>
                    <a:pt x="548354" y="1532477"/>
                    <a:pt x="292894" y="1403890"/>
                    <a:pt x="204311" y="1073468"/>
                  </a:cubicBezTo>
                  <a:lnTo>
                    <a:pt x="0" y="310801"/>
                  </a:lnTo>
                  <a:lnTo>
                    <a:pt x="320421" y="224980"/>
                  </a:lnTo>
                  <a:lnTo>
                    <a:pt x="514159" y="947833"/>
                  </a:lnTo>
                  <a:cubicBezTo>
                    <a:pt x="559403" y="1116711"/>
                    <a:pt x="684562" y="1176433"/>
                    <a:pt x="828675" y="1137761"/>
                  </a:cubicBezTo>
                  <a:cubicBezTo>
                    <a:pt x="985171" y="1095851"/>
                    <a:pt x="1077278" y="972598"/>
                    <a:pt x="1019366" y="756476"/>
                  </a:cubicBezTo>
                  <a:lnTo>
                    <a:pt x="839629" y="85725"/>
                  </a:lnTo>
                  <a:lnTo>
                    <a:pt x="1160050" y="0"/>
                  </a:lnTo>
                  <a:close/>
                </a:path>
              </a:pathLst>
            </a:custGeom>
            <a:grpFill/>
            <a:ln w="9525" cap="flat">
              <a:noFill/>
              <a:prstDash val="solid"/>
              <a:miter/>
            </a:ln>
          </p:spPr>
          <p:txBody>
            <a:bodyPr rtlCol="0" anchor="ctr"/>
            <a:lstStyle/>
            <a:p>
              <a:endParaRPr lang="en-US" sz="3200"/>
            </a:p>
          </p:txBody>
        </p:sp>
      </p:grpSp>
      <p:sp>
        <p:nvSpPr>
          <p:cNvPr id="24" name="Freihandform 5">
            <a:extLst>
              <a:ext uri="{FF2B5EF4-FFF2-40B4-BE49-F238E27FC236}">
                <a16:creationId xmlns:a16="http://schemas.microsoft.com/office/drawing/2014/main" id="{630ABB30-EF57-2D98-7D15-3ADE20292A6C}"/>
              </a:ext>
            </a:extLst>
          </p:cNvPr>
          <p:cNvSpPr/>
          <p:nvPr userDrawn="1"/>
        </p:nvSpPr>
        <p:spPr>
          <a:xfrm rot="4500000">
            <a:off x="-383003" y="3"/>
            <a:ext cx="8937519" cy="6858000"/>
          </a:xfrm>
          <a:custGeom>
            <a:avLst/>
            <a:gdLst>
              <a:gd name="connsiteX0" fmla="*/ 0 w 6703139"/>
              <a:gd name="connsiteY0" fmla="*/ 5143500 h 5143500"/>
              <a:gd name="connsiteX1" fmla="*/ 1378197 w 6703139"/>
              <a:gd name="connsiteY1" fmla="*/ 0 h 5143500"/>
              <a:gd name="connsiteX2" fmla="*/ 6703139 w 6703139"/>
              <a:gd name="connsiteY2" fmla="*/ 0 h 5143500"/>
              <a:gd name="connsiteX3" fmla="*/ 5324943 w 6703139"/>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6703139" h="5143500">
                <a:moveTo>
                  <a:pt x="0" y="5143500"/>
                </a:moveTo>
                <a:lnTo>
                  <a:pt x="1378197" y="0"/>
                </a:lnTo>
                <a:lnTo>
                  <a:pt x="6703139" y="0"/>
                </a:lnTo>
                <a:lnTo>
                  <a:pt x="5324943" y="5143500"/>
                </a:lnTo>
                <a:close/>
              </a:path>
            </a:pathLst>
          </a:custGeom>
          <a:gradFill flip="none" rotWithShape="1">
            <a:gsLst>
              <a:gs pos="0">
                <a:schemeClr val="accent2"/>
              </a:gs>
              <a:gs pos="40000">
                <a:schemeClr val="accent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b="0" i="0" dirty="0">
              <a:solidFill>
                <a:schemeClr val="tx1"/>
              </a:solidFill>
              <a:latin typeface="Arial" panose="020B0604020202020204" pitchFamily="34" charset="0"/>
              <a:ea typeface="MdFago" charset="0"/>
              <a:cs typeface="Arial" panose="020B0604020202020204" pitchFamily="34" charset="0"/>
            </a:endParaRPr>
          </a:p>
        </p:txBody>
      </p:sp>
    </p:spTree>
    <p:extLst>
      <p:ext uri="{BB962C8B-B14F-4D97-AF65-F5344CB8AC3E}">
        <p14:creationId xmlns:p14="http://schemas.microsoft.com/office/powerpoint/2010/main" val="241451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with dark picture">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4314583A-B0E7-49A5-AD11-8866E6BB8A3E}"/>
              </a:ext>
            </a:extLst>
          </p:cNvPr>
          <p:cNvSpPr>
            <a:spLocks noGrp="1"/>
          </p:cNvSpPr>
          <p:nvPr>
            <p:ph type="pic" sz="quarter" idx="13"/>
          </p:nvPr>
        </p:nvSpPr>
        <p:spPr>
          <a:xfrm>
            <a:off x="1" y="0"/>
            <a:ext cx="12192000" cy="6858000"/>
          </a:xfrm>
          <a:solidFill>
            <a:schemeClr val="bg1">
              <a:lumMod val="95000"/>
            </a:schemeClr>
          </a:solidFill>
        </p:spPr>
        <p:txBody>
          <a:bodyPr anchor="b" anchorCtr="1">
            <a:noAutofit/>
          </a:bodyPr>
          <a:lstStyle/>
          <a:p>
            <a:r>
              <a:rPr lang="en-US" noProof="0"/>
              <a:t>Click icon to add picture</a:t>
            </a:r>
          </a:p>
        </p:txBody>
      </p:sp>
      <p:sp>
        <p:nvSpPr>
          <p:cNvPr id="2" name="Title 1"/>
          <p:cNvSpPr>
            <a:spLocks noGrp="1"/>
          </p:cNvSpPr>
          <p:nvPr>
            <p:ph type="ctrTitle"/>
          </p:nvPr>
        </p:nvSpPr>
        <p:spPr>
          <a:xfrm>
            <a:off x="850902" y="1384301"/>
            <a:ext cx="5477932" cy="2218267"/>
          </a:xfrm>
          <a:prstGeom prst="rect">
            <a:avLst/>
          </a:prstGeom>
        </p:spPr>
        <p:txBody>
          <a:bodyPr anchor="t" anchorCtr="0"/>
          <a:lstStyle>
            <a:lvl1pPr algn="l">
              <a:lnSpc>
                <a:spcPct val="100000"/>
              </a:lnSpc>
              <a:defRPr sz="48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850902" y="3602568"/>
            <a:ext cx="5477933" cy="1046771"/>
          </a:xfrm>
          <a:prstGeom prst="rect">
            <a:avLst/>
          </a:prstGeom>
        </p:spPr>
        <p:txBody>
          <a:bodyPr anchor="t" anchorCtr="0"/>
          <a:lstStyle>
            <a:lvl1pPr marL="0" indent="0" algn="l">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p>
        </p:txBody>
      </p:sp>
    </p:spTree>
    <p:extLst>
      <p:ext uri="{BB962C8B-B14F-4D97-AF65-F5344CB8AC3E}">
        <p14:creationId xmlns:p14="http://schemas.microsoft.com/office/powerpoint/2010/main" val="374669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1600D-3760-4929-BE38-816ED5C550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B8E992-2308-4EB8-AA65-2D368FC83B6F}"/>
              </a:ext>
            </a:extLst>
          </p:cNvPr>
          <p:cNvSpPr>
            <a:spLocks noGrp="1"/>
          </p:cNvSpPr>
          <p:nvPr>
            <p:ph type="dt" sz="half" idx="10"/>
          </p:nvPr>
        </p:nvSpPr>
        <p:spPr/>
        <p:txBody>
          <a:bodyPr/>
          <a:lstStyle/>
          <a:p>
            <a:fld id="{989F83CC-EECC-4FEA-A670-CC200953A644}" type="datetimeFigureOut">
              <a:rPr lang="en-US" smtClean="0"/>
              <a:t>6/15/24</a:t>
            </a:fld>
            <a:endParaRPr lang="en-US"/>
          </a:p>
        </p:txBody>
      </p:sp>
      <p:sp>
        <p:nvSpPr>
          <p:cNvPr id="4" name="Footer Placeholder 3">
            <a:extLst>
              <a:ext uri="{FF2B5EF4-FFF2-40B4-BE49-F238E27FC236}">
                <a16:creationId xmlns:a16="http://schemas.microsoft.com/office/drawing/2014/main" id="{879FEB1A-AE88-4BF9-A6F7-725D2A396E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175677-5BB2-40F3-882B-EA83AC1EBCE4}"/>
              </a:ext>
            </a:extLst>
          </p:cNvPr>
          <p:cNvSpPr>
            <a:spLocks noGrp="1"/>
          </p:cNvSpPr>
          <p:nvPr>
            <p:ph type="sldNum" sz="quarter" idx="12"/>
          </p:nvPr>
        </p:nvSpPr>
        <p:spPr/>
        <p:txBody>
          <a:bodyPr/>
          <a:lstStyle/>
          <a:p>
            <a:fld id="{ACCD76F4-5A3B-47F3-BE75-9BF81876B6D9}" type="slidenum">
              <a:rPr lang="en-US" smtClean="0"/>
              <a:t>‹#›</a:t>
            </a:fld>
            <a:endParaRPr lang="en-US"/>
          </a:p>
        </p:txBody>
      </p:sp>
    </p:spTree>
    <p:extLst>
      <p:ext uri="{BB962C8B-B14F-4D97-AF65-F5344CB8AC3E}">
        <p14:creationId xmlns:p14="http://schemas.microsoft.com/office/powerpoint/2010/main" val="399427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D8FE3D-652E-4874-B6D9-7E18804AEF14}"/>
              </a:ext>
            </a:extLst>
          </p:cNvPr>
          <p:cNvSpPr>
            <a:spLocks noGrp="1"/>
          </p:cNvSpPr>
          <p:nvPr>
            <p:ph type="dt" sz="half" idx="10"/>
          </p:nvPr>
        </p:nvSpPr>
        <p:spPr/>
        <p:txBody>
          <a:bodyPr/>
          <a:lstStyle/>
          <a:p>
            <a:fld id="{989F83CC-EECC-4FEA-A670-CC200953A644}" type="datetimeFigureOut">
              <a:rPr lang="en-US" smtClean="0"/>
              <a:t>6/15/24</a:t>
            </a:fld>
            <a:endParaRPr lang="en-US"/>
          </a:p>
        </p:txBody>
      </p:sp>
      <p:sp>
        <p:nvSpPr>
          <p:cNvPr id="3" name="Footer Placeholder 2">
            <a:extLst>
              <a:ext uri="{FF2B5EF4-FFF2-40B4-BE49-F238E27FC236}">
                <a16:creationId xmlns:a16="http://schemas.microsoft.com/office/drawing/2014/main" id="{61DBB95A-FA4A-4D0C-A42D-6B2FD236C4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D22447-19C2-4839-8E2D-2474B0A8F59E}"/>
              </a:ext>
            </a:extLst>
          </p:cNvPr>
          <p:cNvSpPr>
            <a:spLocks noGrp="1"/>
          </p:cNvSpPr>
          <p:nvPr>
            <p:ph type="sldNum" sz="quarter" idx="12"/>
          </p:nvPr>
        </p:nvSpPr>
        <p:spPr/>
        <p:txBody>
          <a:bodyPr/>
          <a:lstStyle/>
          <a:p>
            <a:fld id="{ACCD76F4-5A3B-47F3-BE75-9BF81876B6D9}" type="slidenum">
              <a:rPr lang="en-US" smtClean="0"/>
              <a:t>‹#›</a:t>
            </a:fld>
            <a:endParaRPr lang="en-US"/>
          </a:p>
        </p:txBody>
      </p:sp>
    </p:spTree>
    <p:extLst>
      <p:ext uri="{BB962C8B-B14F-4D97-AF65-F5344CB8AC3E}">
        <p14:creationId xmlns:p14="http://schemas.microsoft.com/office/powerpoint/2010/main" val="253300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BFDF1-1432-465D-800B-14B340B304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0192F8-7ADB-41C3-A013-1BDBFFBC7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7C665-1258-4BEA-B97D-52436A976D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0B4DC-4ACE-43C1-B697-0F33AE77E714}"/>
              </a:ext>
            </a:extLst>
          </p:cNvPr>
          <p:cNvSpPr>
            <a:spLocks noGrp="1"/>
          </p:cNvSpPr>
          <p:nvPr>
            <p:ph type="dt" sz="half" idx="10"/>
          </p:nvPr>
        </p:nvSpPr>
        <p:spPr/>
        <p:txBody>
          <a:bodyPr/>
          <a:lstStyle/>
          <a:p>
            <a:fld id="{989F83CC-EECC-4FEA-A670-CC200953A644}" type="datetimeFigureOut">
              <a:rPr lang="en-US" smtClean="0"/>
              <a:t>6/15/24</a:t>
            </a:fld>
            <a:endParaRPr lang="en-US"/>
          </a:p>
        </p:txBody>
      </p:sp>
      <p:sp>
        <p:nvSpPr>
          <p:cNvPr id="6" name="Footer Placeholder 5">
            <a:extLst>
              <a:ext uri="{FF2B5EF4-FFF2-40B4-BE49-F238E27FC236}">
                <a16:creationId xmlns:a16="http://schemas.microsoft.com/office/drawing/2014/main" id="{F4907DD0-65EA-474F-961D-92B63BD85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84F32C-E423-4328-942B-BE5ED818B1DC}"/>
              </a:ext>
            </a:extLst>
          </p:cNvPr>
          <p:cNvSpPr>
            <a:spLocks noGrp="1"/>
          </p:cNvSpPr>
          <p:nvPr>
            <p:ph type="sldNum" sz="quarter" idx="12"/>
          </p:nvPr>
        </p:nvSpPr>
        <p:spPr/>
        <p:txBody>
          <a:bodyPr/>
          <a:lstStyle/>
          <a:p>
            <a:fld id="{ACCD76F4-5A3B-47F3-BE75-9BF81876B6D9}" type="slidenum">
              <a:rPr lang="en-US" smtClean="0"/>
              <a:t>‹#›</a:t>
            </a:fld>
            <a:endParaRPr lang="en-US"/>
          </a:p>
        </p:txBody>
      </p:sp>
    </p:spTree>
    <p:extLst>
      <p:ext uri="{BB962C8B-B14F-4D97-AF65-F5344CB8AC3E}">
        <p14:creationId xmlns:p14="http://schemas.microsoft.com/office/powerpoint/2010/main" val="292606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9D00-F70F-4A77-829E-1397E8833C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8D9322-1F73-40D0-AD27-FAA607EB66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BEC2F4-9D3E-4A06-9857-715ECC4555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817B8A-E540-454C-94CB-14FDB1367289}"/>
              </a:ext>
            </a:extLst>
          </p:cNvPr>
          <p:cNvSpPr>
            <a:spLocks noGrp="1"/>
          </p:cNvSpPr>
          <p:nvPr>
            <p:ph type="dt" sz="half" idx="10"/>
          </p:nvPr>
        </p:nvSpPr>
        <p:spPr/>
        <p:txBody>
          <a:bodyPr/>
          <a:lstStyle/>
          <a:p>
            <a:fld id="{989F83CC-EECC-4FEA-A670-CC200953A644}" type="datetimeFigureOut">
              <a:rPr lang="en-US" smtClean="0"/>
              <a:t>6/15/24</a:t>
            </a:fld>
            <a:endParaRPr lang="en-US"/>
          </a:p>
        </p:txBody>
      </p:sp>
      <p:sp>
        <p:nvSpPr>
          <p:cNvPr id="6" name="Footer Placeholder 5">
            <a:extLst>
              <a:ext uri="{FF2B5EF4-FFF2-40B4-BE49-F238E27FC236}">
                <a16:creationId xmlns:a16="http://schemas.microsoft.com/office/drawing/2014/main" id="{CB3733CE-BB86-42BD-8FE0-769BC835F9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0AA2C1-A72F-4315-869B-57B093C6D2B7}"/>
              </a:ext>
            </a:extLst>
          </p:cNvPr>
          <p:cNvSpPr>
            <a:spLocks noGrp="1"/>
          </p:cNvSpPr>
          <p:nvPr>
            <p:ph type="sldNum" sz="quarter" idx="12"/>
          </p:nvPr>
        </p:nvSpPr>
        <p:spPr/>
        <p:txBody>
          <a:bodyPr/>
          <a:lstStyle/>
          <a:p>
            <a:fld id="{ACCD76F4-5A3B-47F3-BE75-9BF81876B6D9}" type="slidenum">
              <a:rPr lang="en-US" smtClean="0"/>
              <a:t>‹#›</a:t>
            </a:fld>
            <a:endParaRPr lang="en-US"/>
          </a:p>
        </p:txBody>
      </p:sp>
    </p:spTree>
    <p:extLst>
      <p:ext uri="{BB962C8B-B14F-4D97-AF65-F5344CB8AC3E}">
        <p14:creationId xmlns:p14="http://schemas.microsoft.com/office/powerpoint/2010/main" val="281181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image" Target="../media/image5.sv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image" Target="../media/image4.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A9804C-274A-4294-9C9D-1FF7BD8243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2DF09E-414B-4BF5-AAB3-041D83ABC0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8D03E7-4E47-4975-8AFA-819A82F70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9F83CC-EECC-4FEA-A670-CC200953A644}" type="datetimeFigureOut">
              <a:rPr lang="en-US" smtClean="0"/>
              <a:t>6/15/24</a:t>
            </a:fld>
            <a:endParaRPr lang="en-US"/>
          </a:p>
        </p:txBody>
      </p:sp>
      <p:sp>
        <p:nvSpPr>
          <p:cNvPr id="5" name="Footer Placeholder 4">
            <a:extLst>
              <a:ext uri="{FF2B5EF4-FFF2-40B4-BE49-F238E27FC236}">
                <a16:creationId xmlns:a16="http://schemas.microsoft.com/office/drawing/2014/main" id="{831EB6FA-7239-4B90-A4BE-251AD99352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53696A-8D92-479F-AD49-68C94A3E24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CD76F4-5A3B-47F3-BE75-9BF81876B6D9}" type="slidenum">
              <a:rPr lang="en-US" smtClean="0"/>
              <a:t>‹#›</a:t>
            </a:fld>
            <a:endParaRPr lang="en-US"/>
          </a:p>
        </p:txBody>
      </p:sp>
    </p:spTree>
    <p:extLst>
      <p:ext uri="{BB962C8B-B14F-4D97-AF65-F5344CB8AC3E}">
        <p14:creationId xmlns:p14="http://schemas.microsoft.com/office/powerpoint/2010/main" val="4102005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7" r:id="rId12"/>
    <p:sldLayoutId id="214748371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85700" y="523433"/>
            <a:ext cx="7011200" cy="1021600"/>
          </a:xfrm>
          <a:prstGeom prst="rect">
            <a:avLst/>
          </a:prstGeom>
          <a:noFill/>
          <a:ln>
            <a:noFill/>
          </a:ln>
        </p:spPr>
        <p:txBody>
          <a:bodyPr spcFirstLastPara="1" wrap="square" lIns="91425" tIns="91425" rIns="91425" bIns="91425" anchor="ctr" anchorCtr="0"/>
          <a:lstStyle>
            <a:lvl1pPr lv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1pPr>
            <a:lvl2pPr lvl="1">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2pPr>
            <a:lvl3pPr lvl="2">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3pPr>
            <a:lvl4pPr lvl="3">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4pPr>
            <a:lvl5pPr lvl="4">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5pPr>
            <a:lvl6pPr lvl="5">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6pPr>
            <a:lvl7pPr lvl="6">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7pPr>
            <a:lvl8pPr lvl="7">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8pPr>
            <a:lvl9pPr lvl="8">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1085700" y="1769800"/>
            <a:ext cx="8176800" cy="4194000"/>
          </a:xfrm>
          <a:prstGeom prst="rect">
            <a:avLst/>
          </a:prstGeom>
          <a:noFill/>
          <a:ln>
            <a:noFill/>
          </a:ln>
        </p:spPr>
        <p:txBody>
          <a:bodyPr spcFirstLastPara="1" wrap="square" lIns="91425" tIns="91425" rIns="91425" bIns="91425" anchor="ctr" anchorCtr="0"/>
          <a:lstStyle>
            <a:lvl1pPr marL="457200" lvl="0" indent="-381000">
              <a:spcBef>
                <a:spcPts val="6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10157333" y="6182000"/>
            <a:ext cx="1983200" cy="420800"/>
          </a:xfrm>
          <a:prstGeom prst="rect">
            <a:avLst/>
          </a:prstGeom>
          <a:noFill/>
          <a:ln>
            <a:noFill/>
          </a:ln>
        </p:spPr>
        <p:txBody>
          <a:bodyPr spcFirstLastPara="1" wrap="square" lIns="91425" tIns="91425" rIns="91425" bIns="91425" anchor="ctr" anchorCtr="0">
            <a:noAutofit/>
          </a:bodyPr>
          <a:lstStyle>
            <a:lvl1pPr lvl="0" algn="r">
              <a:buNone/>
              <a:defRPr sz="1600" b="1">
                <a:solidFill>
                  <a:srgbClr val="FFFFFF"/>
                </a:solidFill>
                <a:latin typeface="Roboto Condensed"/>
                <a:ea typeface="Roboto Condensed"/>
                <a:cs typeface="Roboto Condensed"/>
                <a:sym typeface="Roboto Condensed"/>
              </a:defRPr>
            </a:lvl1pPr>
            <a:lvl2pPr lvl="1" algn="r">
              <a:buNone/>
              <a:defRPr sz="1600" b="1">
                <a:solidFill>
                  <a:srgbClr val="FFFFFF"/>
                </a:solidFill>
                <a:latin typeface="Roboto Condensed"/>
                <a:ea typeface="Roboto Condensed"/>
                <a:cs typeface="Roboto Condensed"/>
                <a:sym typeface="Roboto Condensed"/>
              </a:defRPr>
            </a:lvl2pPr>
            <a:lvl3pPr lvl="2" algn="r">
              <a:buNone/>
              <a:defRPr sz="1600" b="1">
                <a:solidFill>
                  <a:srgbClr val="FFFFFF"/>
                </a:solidFill>
                <a:latin typeface="Roboto Condensed"/>
                <a:ea typeface="Roboto Condensed"/>
                <a:cs typeface="Roboto Condensed"/>
                <a:sym typeface="Roboto Condensed"/>
              </a:defRPr>
            </a:lvl3pPr>
            <a:lvl4pPr lvl="3" algn="r">
              <a:buNone/>
              <a:defRPr sz="1600" b="1">
                <a:solidFill>
                  <a:srgbClr val="FFFFFF"/>
                </a:solidFill>
                <a:latin typeface="Roboto Condensed"/>
                <a:ea typeface="Roboto Condensed"/>
                <a:cs typeface="Roboto Condensed"/>
                <a:sym typeface="Roboto Condensed"/>
              </a:defRPr>
            </a:lvl4pPr>
            <a:lvl5pPr lvl="4" algn="r">
              <a:buNone/>
              <a:defRPr sz="1600" b="1">
                <a:solidFill>
                  <a:srgbClr val="FFFFFF"/>
                </a:solidFill>
                <a:latin typeface="Roboto Condensed"/>
                <a:ea typeface="Roboto Condensed"/>
                <a:cs typeface="Roboto Condensed"/>
                <a:sym typeface="Roboto Condensed"/>
              </a:defRPr>
            </a:lvl5pPr>
            <a:lvl6pPr lvl="5" algn="r">
              <a:buNone/>
              <a:defRPr sz="1600" b="1">
                <a:solidFill>
                  <a:srgbClr val="FFFFFF"/>
                </a:solidFill>
                <a:latin typeface="Roboto Condensed"/>
                <a:ea typeface="Roboto Condensed"/>
                <a:cs typeface="Roboto Condensed"/>
                <a:sym typeface="Roboto Condensed"/>
              </a:defRPr>
            </a:lvl6pPr>
            <a:lvl7pPr lvl="6" algn="r">
              <a:buNone/>
              <a:defRPr sz="1600" b="1">
                <a:solidFill>
                  <a:srgbClr val="FFFFFF"/>
                </a:solidFill>
                <a:latin typeface="Roboto Condensed"/>
                <a:ea typeface="Roboto Condensed"/>
                <a:cs typeface="Roboto Condensed"/>
                <a:sym typeface="Roboto Condensed"/>
              </a:defRPr>
            </a:lvl7pPr>
            <a:lvl8pPr lvl="7" algn="r">
              <a:buNone/>
              <a:defRPr sz="1600" b="1">
                <a:solidFill>
                  <a:srgbClr val="FFFFFF"/>
                </a:solidFill>
                <a:latin typeface="Roboto Condensed"/>
                <a:ea typeface="Roboto Condensed"/>
                <a:cs typeface="Roboto Condensed"/>
                <a:sym typeface="Roboto Condensed"/>
              </a:defRPr>
            </a:lvl8pPr>
            <a:lvl9pPr lvl="8" algn="r">
              <a:buNone/>
              <a:defRPr sz="1600" b="1">
                <a:solidFill>
                  <a:srgbClr val="FFFFFF"/>
                </a:solidFill>
                <a:latin typeface="Roboto Condensed"/>
                <a:ea typeface="Roboto Condensed"/>
                <a:cs typeface="Roboto Condensed"/>
                <a:sym typeface="Roboto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93484788"/>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ADD1F9-EE1A-C7E6-A1BE-CEB1C2C81EAF}"/>
              </a:ext>
            </a:extLst>
          </p:cNvPr>
          <p:cNvSpPr/>
          <p:nvPr userDrawn="1"/>
        </p:nvSpPr>
        <p:spPr>
          <a:xfrm>
            <a:off x="0" y="0"/>
            <a:ext cx="12192000" cy="1646239"/>
          </a:xfrm>
          <a:prstGeom prst="rect">
            <a:avLst/>
          </a:prstGeom>
          <a:gradFill flip="none" rotWithShape="1">
            <a:gsLst>
              <a:gs pos="12000">
                <a:schemeClr val="accent1"/>
              </a:gs>
              <a:gs pos="100000">
                <a:schemeClr val="accent3"/>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a:extLst>
              <a:ext uri="{FF2B5EF4-FFF2-40B4-BE49-F238E27FC236}">
                <a16:creationId xmlns:a16="http://schemas.microsoft.com/office/drawing/2014/main" id="{77B72A9C-38F5-8E92-CCEF-6818DC76A46F}"/>
              </a:ext>
            </a:extLst>
          </p:cNvPr>
          <p:cNvSpPr>
            <a:spLocks noGrp="1"/>
          </p:cNvSpPr>
          <p:nvPr>
            <p:ph type="title"/>
          </p:nvPr>
        </p:nvSpPr>
        <p:spPr>
          <a:xfrm>
            <a:off x="557401" y="215492"/>
            <a:ext cx="11055204" cy="1325563"/>
          </a:xfrm>
          <a:prstGeom prst="rect">
            <a:avLst/>
          </a:prstGeom>
        </p:spPr>
        <p:txBody>
          <a:bodyPr vert="horz" lIns="91440" tIns="45720" rIns="91440" bIns="45720" rtlCol="0" anchor="ctr"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4F9B7BAA-A0A2-CF8E-4805-D5EFAF138F76}"/>
              </a:ext>
            </a:extLst>
          </p:cNvPr>
          <p:cNvSpPr>
            <a:spLocks noGrp="1"/>
          </p:cNvSpPr>
          <p:nvPr>
            <p:ph type="body" idx="1"/>
          </p:nvPr>
        </p:nvSpPr>
        <p:spPr>
          <a:xfrm>
            <a:off x="557401" y="1825625"/>
            <a:ext cx="11055204" cy="435133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62FF979-9BC3-7A90-5A7C-4EEAE8EED728}"/>
              </a:ext>
            </a:extLst>
          </p:cNvPr>
          <p:cNvSpPr>
            <a:spLocks noGrp="1"/>
          </p:cNvSpPr>
          <p:nvPr>
            <p:ph type="dt" sz="half" idx="2"/>
          </p:nvPr>
        </p:nvSpPr>
        <p:spPr>
          <a:xfrm>
            <a:off x="5574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CD99A4-8255-AD40-AC11-3A5076833560}" type="datetimeFigureOut">
              <a:rPr lang="en-US" smtClean="0"/>
              <a:t>6/15/24</a:t>
            </a:fld>
            <a:endParaRPr lang="en-US" dirty="0"/>
          </a:p>
        </p:txBody>
      </p:sp>
      <p:sp>
        <p:nvSpPr>
          <p:cNvPr id="5" name="Footer Placeholder 4">
            <a:extLst>
              <a:ext uri="{FF2B5EF4-FFF2-40B4-BE49-F238E27FC236}">
                <a16:creationId xmlns:a16="http://schemas.microsoft.com/office/drawing/2014/main" id="{6053DCB7-F8E2-50A4-CA16-F50E3D28F60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367DDB-0E5B-32E3-7620-D2DA01BDFE5D}"/>
              </a:ext>
            </a:extLst>
          </p:cNvPr>
          <p:cNvSpPr>
            <a:spLocks noGrp="1"/>
          </p:cNvSpPr>
          <p:nvPr>
            <p:ph type="sldNum" sz="quarter" idx="4"/>
          </p:nvPr>
        </p:nvSpPr>
        <p:spPr>
          <a:xfrm>
            <a:off x="94488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EB555C-832B-9248-B063-F5BF6D871D9B}" type="slidenum">
              <a:rPr lang="en-US" smtClean="0"/>
              <a:t>‹#›</a:t>
            </a:fld>
            <a:endParaRPr lang="en-US"/>
          </a:p>
        </p:txBody>
      </p:sp>
      <p:pic>
        <p:nvPicPr>
          <p:cNvPr id="11" name="Graphic 10">
            <a:extLst>
              <a:ext uri="{FF2B5EF4-FFF2-40B4-BE49-F238E27FC236}">
                <a16:creationId xmlns:a16="http://schemas.microsoft.com/office/drawing/2014/main" id="{3F5EE3EF-82F4-7CC8-3FAF-F9DDF9706855}"/>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bwMode="white">
          <a:xfrm>
            <a:off x="10236777" y="6431732"/>
            <a:ext cx="1375828" cy="224209"/>
          </a:xfrm>
          <a:prstGeom prst="rect">
            <a:avLst/>
          </a:prstGeom>
        </p:spPr>
      </p:pic>
    </p:spTree>
    <p:extLst>
      <p:ext uri="{BB962C8B-B14F-4D97-AF65-F5344CB8AC3E}">
        <p14:creationId xmlns:p14="http://schemas.microsoft.com/office/powerpoint/2010/main" val="213647820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Lst>
  <p:txStyles>
    <p:titleStyle>
      <a:lvl1pPr algn="l" defTabSz="914377" rtl="0" eaLnBrk="1" latinLnBrk="0" hangingPunct="1">
        <a:lnSpc>
          <a:spcPct val="90000"/>
        </a:lnSpc>
        <a:spcBef>
          <a:spcPct val="0"/>
        </a:spcBef>
        <a:buNone/>
        <a:defRPr sz="3200" b="0" kern="1200">
          <a:solidFill>
            <a:schemeClr val="bg1"/>
          </a:solidFill>
          <a:latin typeface="+mj-lt"/>
          <a:ea typeface="+mj-ea"/>
          <a:cs typeface="+mj-cs"/>
        </a:defRPr>
      </a:lvl1pPr>
    </p:titleStyle>
    <p:bodyStyle>
      <a:lvl1pPr marL="228594" indent="-228594" algn="l" defTabSz="914377"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mn-lt"/>
          <a:ea typeface="+mn-ea"/>
          <a:cs typeface="+mn-cs"/>
        </a:defRPr>
      </a:lvl1pPr>
      <a:lvl2pPr marL="515926" indent="-230182" algn="l" defTabSz="914377" rtl="0" eaLnBrk="1" latinLnBrk="0" hangingPunct="1">
        <a:lnSpc>
          <a:spcPct val="90000"/>
        </a:lnSpc>
        <a:spcBef>
          <a:spcPts val="500"/>
        </a:spcBef>
        <a:buClr>
          <a:schemeClr val="accent3"/>
        </a:buClr>
        <a:buFont typeface="System Font Regular"/>
        <a:buChar char="–"/>
        <a:tabLst/>
        <a:defRPr sz="2000" kern="1200">
          <a:solidFill>
            <a:schemeClr val="tx1"/>
          </a:solidFill>
          <a:latin typeface="+mn-lt"/>
          <a:ea typeface="+mn-ea"/>
          <a:cs typeface="+mn-cs"/>
        </a:defRPr>
      </a:lvl2pPr>
      <a:lvl3pPr marL="685783" indent="-169858" algn="l" defTabSz="914377" rtl="0" eaLnBrk="1" latinLnBrk="0" hangingPunct="1">
        <a:lnSpc>
          <a:spcPct val="90000"/>
        </a:lnSpc>
        <a:spcBef>
          <a:spcPts val="500"/>
        </a:spcBef>
        <a:buClr>
          <a:schemeClr val="accent3"/>
        </a:buClr>
        <a:buFont typeface="Arial" panose="020B0604020202020204" pitchFamily="34" charset="0"/>
        <a:buChar char="•"/>
        <a:tabLst/>
        <a:defRPr sz="1600" kern="1200">
          <a:solidFill>
            <a:schemeClr val="tx1"/>
          </a:solidFill>
          <a:latin typeface="+mn-lt"/>
          <a:ea typeface="+mn-ea"/>
          <a:cs typeface="+mn-cs"/>
        </a:defRPr>
      </a:lvl3pPr>
      <a:lvl4pPr marL="865166" indent="-179384" algn="l" defTabSz="914377" rtl="0" eaLnBrk="1" latinLnBrk="0" hangingPunct="1">
        <a:lnSpc>
          <a:spcPct val="90000"/>
        </a:lnSpc>
        <a:spcBef>
          <a:spcPts val="500"/>
        </a:spcBef>
        <a:buClr>
          <a:schemeClr val="accent3"/>
        </a:buClr>
        <a:buFont typeface="Arial" panose="020B0604020202020204" pitchFamily="34" charset="0"/>
        <a:buChar char="•"/>
        <a:tabLst/>
        <a:defRPr sz="1600" kern="1200">
          <a:solidFill>
            <a:schemeClr val="tx1"/>
          </a:solidFill>
          <a:latin typeface="+mn-lt"/>
          <a:ea typeface="+mn-ea"/>
          <a:cs typeface="+mn-cs"/>
        </a:defRPr>
      </a:lvl4pPr>
      <a:lvl5pPr marL="1033437" indent="-168270" algn="l" defTabSz="914377" rtl="0" eaLnBrk="1" latinLnBrk="0" hangingPunct="1">
        <a:lnSpc>
          <a:spcPct val="90000"/>
        </a:lnSpc>
        <a:spcBef>
          <a:spcPts val="500"/>
        </a:spcBef>
        <a:buClr>
          <a:schemeClr val="accent3"/>
        </a:buClr>
        <a:buFont typeface="Arial" panose="020B0604020202020204" pitchFamily="34" charset="0"/>
        <a:buChar char="•"/>
        <a:tabLst/>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hyperlink" Target="https://www.nature.com/articles/s41598-018-34380-0"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59.jpe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emf"/><Relationship Id="rId1" Type="http://schemas.openxmlformats.org/officeDocument/2006/relationships/slideLayout" Target="../slideLayouts/slideLayout19.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0.emf"/><Relationship Id="rId1" Type="http://schemas.openxmlformats.org/officeDocument/2006/relationships/slideLayout" Target="../slideLayouts/slideLayout19.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0.emf"/><Relationship Id="rId1" Type="http://schemas.openxmlformats.org/officeDocument/2006/relationships/slideLayout" Target="../slideLayouts/slideLayout19.xml"/><Relationship Id="rId5" Type="http://schemas.openxmlformats.org/officeDocument/2006/relationships/image" Target="../media/image69.png"/><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0.emf"/><Relationship Id="rId1" Type="http://schemas.openxmlformats.org/officeDocument/2006/relationships/slideLayout" Target="../slideLayouts/slideLayout19.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0.emf"/><Relationship Id="rId1" Type="http://schemas.openxmlformats.org/officeDocument/2006/relationships/slideLayout" Target="../slideLayouts/slideLayout19.xml"/><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60.emf"/><Relationship Id="rId1" Type="http://schemas.openxmlformats.org/officeDocument/2006/relationships/slideLayout" Target="../slideLayouts/slideLayout19.xml"/><Relationship Id="rId5" Type="http://schemas.openxmlformats.org/officeDocument/2006/relationships/image" Target="../media/image81.jpeg"/><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jpe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6.png"/><Relationship Id="rId9" Type="http://schemas.openxmlformats.org/officeDocument/2006/relationships/image" Target="../media/image32.jpeg"/></Relationships>
</file>

<file path=ppt/slides/_rels/slide4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82.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17.xml"/><Relationship Id="rId1" Type="http://schemas.openxmlformats.org/officeDocument/2006/relationships/tags" Target="../tags/tag2.xml"/></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0.emf"/><Relationship Id="rId1" Type="http://schemas.openxmlformats.org/officeDocument/2006/relationships/slideLayout" Target="../slideLayouts/slideLayout19.xml"/><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8" Type="http://schemas.openxmlformats.org/officeDocument/2006/relationships/hyperlink" Target="https://iovs.arvojournals.org/solr/searchresults.aspx?author=Baruch+D+Kuppermann" TargetMode="External"/><Relationship Id="rId13" Type="http://schemas.openxmlformats.org/officeDocument/2006/relationships/hyperlink" Target="https://iovs.arvojournals.org/solr/searchresults.aspx?author=Bonnie+Mills" TargetMode="External"/><Relationship Id="rId3" Type="http://schemas.openxmlformats.org/officeDocument/2006/relationships/image" Target="../media/image73.png"/><Relationship Id="rId7" Type="http://schemas.openxmlformats.org/officeDocument/2006/relationships/hyperlink" Target="https://iovs.arvojournals.org/solr/searchresults.aspx?author=Peter+Kaiser" TargetMode="External"/><Relationship Id="rId12" Type="http://schemas.openxmlformats.org/officeDocument/2006/relationships/hyperlink" Target="https://iovs.arvojournals.org/solr/searchresults.aspx?author=Rebecca+Kammer" TargetMode="External"/><Relationship Id="rId2" Type="http://schemas.openxmlformats.org/officeDocument/2006/relationships/image" Target="../media/image60.emf"/><Relationship Id="rId1" Type="http://schemas.openxmlformats.org/officeDocument/2006/relationships/slideLayout" Target="../slideLayouts/slideLayout19.xml"/><Relationship Id="rId6" Type="http://schemas.openxmlformats.org/officeDocument/2006/relationships/hyperlink" Target="https://iovs.arvojournals.org/solr/searchresults.aspx?author=David+S+Boyer" TargetMode="External"/><Relationship Id="rId11" Type="http://schemas.openxmlformats.org/officeDocument/2006/relationships/hyperlink" Target="https://iovs.arvojournals.org/solr/searchresults.aspx?author=Anthony+Joseph" TargetMode="External"/><Relationship Id="rId5" Type="http://schemas.openxmlformats.org/officeDocument/2006/relationships/hyperlink" Target="https://iovs.arvojournals.org/solr/searchresults.aspx?author=David+Liao" TargetMode="External"/><Relationship Id="rId15" Type="http://schemas.openxmlformats.org/officeDocument/2006/relationships/hyperlink" Target="https://iovs.arvojournals.org/solr/searchresults.aspx?author=Henry+Klassen" TargetMode="External"/><Relationship Id="rId10" Type="http://schemas.openxmlformats.org/officeDocument/2006/relationships/hyperlink" Target="https://iovs.arvojournals.org/solr/searchresults.aspx?author=Mitul+Mehta" TargetMode="External"/><Relationship Id="rId4" Type="http://schemas.openxmlformats.org/officeDocument/2006/relationships/image" Target="../media/image85.png"/><Relationship Id="rId9" Type="http://schemas.openxmlformats.org/officeDocument/2006/relationships/hyperlink" Target="https://iovs.arvojournals.org/solr/searchresults.aspx?author=Jeffrey+Heier" TargetMode="External"/><Relationship Id="rId14" Type="http://schemas.openxmlformats.org/officeDocument/2006/relationships/hyperlink" Target="https://iovs.arvojournals.org/solr/searchresults.aspx?author=Jing+Yan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0.emf"/><Relationship Id="rId1" Type="http://schemas.openxmlformats.org/officeDocument/2006/relationships/slideLayout" Target="../slideLayouts/slideLayout19.xml"/><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8" Type="http://schemas.openxmlformats.org/officeDocument/2006/relationships/hyperlink" Target="https://pubmed.ncbi.nlm.nih.gov/?sort=date&amp;term=Chen+CP&amp;cauthor_id=36785150" TargetMode="External"/><Relationship Id="rId3" Type="http://schemas.openxmlformats.org/officeDocument/2006/relationships/image" Target="../media/image73.png"/><Relationship Id="rId7" Type="http://schemas.openxmlformats.org/officeDocument/2006/relationships/hyperlink" Target="https://pubmed.ncbi.nlm.nih.gov/?sort=date&amp;term=Ye+J&amp;cauthor_id=36785150" TargetMode="External"/><Relationship Id="rId2" Type="http://schemas.openxmlformats.org/officeDocument/2006/relationships/image" Target="../media/image60.emf"/><Relationship Id="rId1" Type="http://schemas.openxmlformats.org/officeDocument/2006/relationships/slideLayout" Target="../slideLayouts/slideLayout19.xml"/><Relationship Id="rId6" Type="http://schemas.openxmlformats.org/officeDocument/2006/relationships/hyperlink" Target="https://pubmed.ncbi.nlm.nih.gov/?sort=date&amp;term=Xi+N&amp;cauthor_id=36785150" TargetMode="External"/><Relationship Id="rId11" Type="http://schemas.openxmlformats.org/officeDocument/2006/relationships/hyperlink" Target="https://pubmed.ncbi.nlm.nih.gov/?sort=date&amp;term=Zou+SP&amp;cauthor_id=36785150" TargetMode="External"/><Relationship Id="rId5" Type="http://schemas.openxmlformats.org/officeDocument/2006/relationships/image" Target="../media/image88.png"/><Relationship Id="rId10" Type="http://schemas.openxmlformats.org/officeDocument/2006/relationships/hyperlink" Target="https://pubmed.ncbi.nlm.nih.gov/?sort=date&amp;term=Hu+H&amp;cauthor_id=36785150" TargetMode="External"/><Relationship Id="rId4" Type="http://schemas.openxmlformats.org/officeDocument/2006/relationships/image" Target="../media/image87.png"/><Relationship Id="rId9" Type="http://schemas.openxmlformats.org/officeDocument/2006/relationships/hyperlink" Target="https://pubmed.ncbi.nlm.nih.gov/?sort=date&amp;term=Chu+Q&amp;cauthor_id=36785150"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0.emf"/><Relationship Id="rId1" Type="http://schemas.openxmlformats.org/officeDocument/2006/relationships/slideLayout" Target="../slideLayouts/slideLayout19.xml"/><Relationship Id="rId4" Type="http://schemas.openxmlformats.org/officeDocument/2006/relationships/image" Target="../media/image8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image" Target="../media/image93.png"/><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jpeg"/><Relationship Id="rId9" Type="http://schemas.openxmlformats.org/officeDocument/2006/relationships/image" Target="../media/image100.png"/></Relationships>
</file>

<file path=ppt/slides/_rels/slide53.xml.rels><?xml version="1.0" encoding="UTF-8" standalone="yes"?>
<Relationships xmlns="http://schemas.openxmlformats.org/package/2006/relationships"><Relationship Id="rId8" Type="http://schemas.openxmlformats.org/officeDocument/2006/relationships/hyperlink" Target="https://www.nature.com/articles/s41551-021-00836-4?fromPaywallRec=false#auth-Robert_E_-MacLaren-Aff1-Aff2" TargetMode="External"/><Relationship Id="rId3" Type="http://schemas.openxmlformats.org/officeDocument/2006/relationships/image" Target="../media/image73.png"/><Relationship Id="rId7" Type="http://schemas.openxmlformats.org/officeDocument/2006/relationships/hyperlink" Target="https://www.nature.com/articles/s41551-021-00836-4?fromPaywallRec=false#auth-Eberhart-Zrenner-Aff4" TargetMode="External"/><Relationship Id="rId2" Type="http://schemas.openxmlformats.org/officeDocument/2006/relationships/image" Target="../media/image60.emf"/><Relationship Id="rId1" Type="http://schemas.openxmlformats.org/officeDocument/2006/relationships/slideLayout" Target="../slideLayouts/slideLayout1.xml"/><Relationship Id="rId6" Type="http://schemas.openxmlformats.org/officeDocument/2006/relationships/hyperlink" Target="https://www.nature.com/articles/s41551-021-00836-4?fromPaywallRec=false#auth-Mandeep_S_-Singh-Aff3" TargetMode="External"/><Relationship Id="rId5" Type="http://schemas.openxmlformats.org/officeDocument/2006/relationships/hyperlink" Target="https://www.nature.com/articles/s41551-021-00836-4?fromPaywallRec=false#auth-Jasmina-Cehajic_Kapetanovic-Aff1-Aff2" TargetMode="External"/><Relationship Id="rId4" Type="http://schemas.openxmlformats.org/officeDocument/2006/relationships/image" Target="../media/image101.png"/><Relationship Id="rId9" Type="http://schemas.openxmlformats.org/officeDocument/2006/relationships/hyperlink" Target="https://www.nature.com/natbiomeden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0.em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5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5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image" Target="../media/image111.jpe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jpeg"/><Relationship Id="rId9" Type="http://schemas.openxmlformats.org/officeDocument/2006/relationships/image" Target="../media/image11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119.svg"/><Relationship Id="rId4" Type="http://schemas.openxmlformats.org/officeDocument/2006/relationships/image" Target="../media/image22.png"/></Relationships>
</file>

<file path=ppt/slides/_rels/slide6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6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light, colorfulness, neon, magenta&#10;&#10;Description automatically generated">
            <a:extLst>
              <a:ext uri="{FF2B5EF4-FFF2-40B4-BE49-F238E27FC236}">
                <a16:creationId xmlns:a16="http://schemas.microsoft.com/office/drawing/2014/main" id="{15048189-5FE0-248F-C6BB-684885E2BDB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2160" t="12683" r="42676" b="11103"/>
          <a:stretch/>
        </p:blipFill>
        <p:spPr>
          <a:xfrm>
            <a:off x="1" y="0"/>
            <a:ext cx="12192000" cy="6858000"/>
          </a:xfrm>
        </p:spPr>
      </p:pic>
      <p:sp>
        <p:nvSpPr>
          <p:cNvPr id="7" name="Rectangle 6">
            <a:extLst>
              <a:ext uri="{FF2B5EF4-FFF2-40B4-BE49-F238E27FC236}">
                <a16:creationId xmlns:a16="http://schemas.microsoft.com/office/drawing/2014/main" id="{7CB00C02-B6DD-4C54-8841-6A558539CDEB}"/>
              </a:ext>
            </a:extLst>
          </p:cNvPr>
          <p:cNvSpPr/>
          <p:nvPr/>
        </p:nvSpPr>
        <p:spPr>
          <a:xfrm>
            <a:off x="558800" y="1151467"/>
            <a:ext cx="7384473" cy="4671584"/>
          </a:xfrm>
          <a:prstGeom prst="rect">
            <a:avLst/>
          </a:prstGeom>
          <a:gradFill>
            <a:gsLst>
              <a:gs pos="0">
                <a:schemeClr val="accent3"/>
              </a:gs>
              <a:gs pos="45000">
                <a:schemeClr val="accent2">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609585">
              <a:defRPr/>
            </a:pPr>
            <a:endParaRPr lang="en-US" sz="1351">
              <a:solidFill>
                <a:srgbClr val="3C289B"/>
              </a:solidFill>
              <a:latin typeface="MdFago" charset="0"/>
              <a:ea typeface="MdFago" charset="0"/>
              <a:cs typeface="MdFago" charset="0"/>
            </a:endParaRPr>
          </a:p>
        </p:txBody>
      </p:sp>
      <p:sp>
        <p:nvSpPr>
          <p:cNvPr id="10" name="Title 9">
            <a:extLst>
              <a:ext uri="{FF2B5EF4-FFF2-40B4-BE49-F238E27FC236}">
                <a16:creationId xmlns:a16="http://schemas.microsoft.com/office/drawing/2014/main" id="{A1F474C3-20C3-89AE-57DA-CF108FFB9A19}"/>
              </a:ext>
            </a:extLst>
          </p:cNvPr>
          <p:cNvSpPr>
            <a:spLocks noGrp="1"/>
          </p:cNvSpPr>
          <p:nvPr>
            <p:ph type="ctrTitle"/>
          </p:nvPr>
        </p:nvSpPr>
        <p:spPr>
          <a:xfrm>
            <a:off x="850902" y="1384301"/>
            <a:ext cx="5826124" cy="2218267"/>
          </a:xfrm>
        </p:spPr>
        <p:txBody>
          <a:bodyPr/>
          <a:lstStyle/>
          <a:p>
            <a:r>
              <a:rPr lang="en-US" dirty="0"/>
              <a:t>2024 SPN Vision </a:t>
            </a:r>
            <a:br>
              <a:rPr lang="en-US" dirty="0"/>
            </a:br>
            <a:r>
              <a:rPr lang="en-US" dirty="0"/>
              <a:t>Exchange </a:t>
            </a:r>
          </a:p>
        </p:txBody>
      </p:sp>
      <p:pic>
        <p:nvPicPr>
          <p:cNvPr id="2" name="Graphic 1">
            <a:extLst>
              <a:ext uri="{FF2B5EF4-FFF2-40B4-BE49-F238E27FC236}">
                <a16:creationId xmlns:a16="http://schemas.microsoft.com/office/drawing/2014/main" id="{D3991ED8-2CF0-0AA1-3E01-41A946A3270D}"/>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8958" y="403167"/>
            <a:ext cx="1521127" cy="216000"/>
          </a:xfrm>
          <a:prstGeom prst="rect">
            <a:avLst/>
          </a:prstGeom>
        </p:spPr>
      </p:pic>
      <p:pic>
        <p:nvPicPr>
          <p:cNvPr id="4" name="Picture 3" descr="A blue and pink background with white text&#10;&#10;Description automatically generated">
            <a:extLst>
              <a:ext uri="{FF2B5EF4-FFF2-40B4-BE49-F238E27FC236}">
                <a16:creationId xmlns:a16="http://schemas.microsoft.com/office/drawing/2014/main" id="{2506F604-B7AD-08A6-97FF-E9832A0A08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840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F836640-476E-4AD5-B0E2-A7284A9BA247}"/>
              </a:ext>
            </a:extLst>
          </p:cNvPr>
          <p:cNvPicPr>
            <a:picLocks noChangeAspect="1"/>
          </p:cNvPicPr>
          <p:nvPr/>
        </p:nvPicPr>
        <p:blipFill>
          <a:blip r:embed="rId2"/>
          <a:stretch>
            <a:fillRect/>
          </a:stretch>
        </p:blipFill>
        <p:spPr>
          <a:xfrm>
            <a:off x="1515212" y="457200"/>
            <a:ext cx="8807400" cy="6400800"/>
          </a:xfrm>
          <a:prstGeom prst="rect">
            <a:avLst/>
          </a:prstGeom>
        </p:spPr>
      </p:pic>
      <p:sp>
        <p:nvSpPr>
          <p:cNvPr id="5" name="Rectangle 4"/>
          <p:cNvSpPr/>
          <p:nvPr/>
        </p:nvSpPr>
        <p:spPr>
          <a:xfrm>
            <a:off x="0" y="-1"/>
            <a:ext cx="12192000" cy="457200"/>
          </a:xfrm>
          <a:prstGeom prst="rect">
            <a:avLst/>
          </a:prstGeom>
          <a:solidFill>
            <a:srgbClr val="184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kern="0" dirty="0">
                <a:solidFill>
                  <a:srgbClr val="FFFFFF"/>
                </a:solidFill>
                <a:latin typeface="Arial"/>
                <a:sym typeface="Arial"/>
              </a:rPr>
              <a:t>Living Histology</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79450" y="2668654"/>
            <a:ext cx="2673056" cy="2136913"/>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89092" y="1098743"/>
            <a:ext cx="3085160" cy="1345446"/>
          </a:xfrm>
          <a:prstGeom prst="rect">
            <a:avLst/>
          </a:prstGeom>
        </p:spPr>
      </p:pic>
      <p:sp>
        <p:nvSpPr>
          <p:cNvPr id="11" name="Oval 10">
            <a:extLst>
              <a:ext uri="{FF2B5EF4-FFF2-40B4-BE49-F238E27FC236}">
                <a16:creationId xmlns:a16="http://schemas.microsoft.com/office/drawing/2014/main" id="{4E2C4414-9B93-4642-99A7-DECAF6F06E16}"/>
              </a:ext>
            </a:extLst>
          </p:cNvPr>
          <p:cNvSpPr/>
          <p:nvPr/>
        </p:nvSpPr>
        <p:spPr>
          <a:xfrm>
            <a:off x="5239909" y="3116912"/>
            <a:ext cx="1383527" cy="1240399"/>
          </a:xfrm>
          <a:prstGeom prst="ellipse">
            <a:avLst/>
          </a:pr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3882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6018415"/>
            <a:ext cx="12192000" cy="0"/>
          </a:xfrm>
          <a:prstGeom prst="line">
            <a:avLst/>
          </a:prstGeom>
          <a:ln w="38100">
            <a:solidFill>
              <a:srgbClr val="184995"/>
            </a:solidFill>
          </a:ln>
        </p:spPr>
        <p:style>
          <a:lnRef idx="1">
            <a:schemeClr val="accent5"/>
          </a:lnRef>
          <a:fillRef idx="0">
            <a:schemeClr val="accent5"/>
          </a:fillRef>
          <a:effectRef idx="0">
            <a:schemeClr val="accent5"/>
          </a:effectRef>
          <a:fontRef idx="minor">
            <a:schemeClr val="tx1"/>
          </a:fontRef>
        </p:style>
      </p:cxnSp>
      <p:sp>
        <p:nvSpPr>
          <p:cNvPr id="5" name="Rectangle 4"/>
          <p:cNvSpPr/>
          <p:nvPr/>
        </p:nvSpPr>
        <p:spPr>
          <a:xfrm>
            <a:off x="0" y="-1"/>
            <a:ext cx="12192000" cy="457200"/>
          </a:xfrm>
          <a:prstGeom prst="rect">
            <a:avLst/>
          </a:prstGeom>
          <a:solidFill>
            <a:srgbClr val="184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kern="0" dirty="0">
                <a:solidFill>
                  <a:srgbClr val="FFFFFF"/>
                </a:solidFill>
                <a:latin typeface="Arial"/>
                <a:sym typeface="Arial"/>
              </a:rPr>
              <a:t>Constricted visual fields</a:t>
            </a:r>
          </a:p>
        </p:txBody>
      </p:sp>
      <p:pic>
        <p:nvPicPr>
          <p:cNvPr id="8" name="Picture 7">
            <a:extLst>
              <a:ext uri="{FF2B5EF4-FFF2-40B4-BE49-F238E27FC236}">
                <a16:creationId xmlns:a16="http://schemas.microsoft.com/office/drawing/2014/main" id="{AD729334-E1E3-4014-8326-49B052196D91}"/>
              </a:ext>
            </a:extLst>
          </p:cNvPr>
          <p:cNvPicPr>
            <a:picLocks noChangeAspect="1"/>
          </p:cNvPicPr>
          <p:nvPr/>
        </p:nvPicPr>
        <p:blipFill>
          <a:blip r:embed="rId2"/>
          <a:stretch>
            <a:fillRect/>
          </a:stretch>
        </p:blipFill>
        <p:spPr>
          <a:xfrm>
            <a:off x="1515212" y="457200"/>
            <a:ext cx="8807400" cy="6400800"/>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76644" y="953007"/>
            <a:ext cx="6982662" cy="556968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9188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6018415"/>
            <a:ext cx="12192000" cy="0"/>
          </a:xfrm>
          <a:prstGeom prst="line">
            <a:avLst/>
          </a:prstGeom>
          <a:ln w="38100">
            <a:solidFill>
              <a:srgbClr val="184995"/>
            </a:solidFill>
          </a:ln>
        </p:spPr>
        <p:style>
          <a:lnRef idx="1">
            <a:schemeClr val="accent5"/>
          </a:lnRef>
          <a:fillRef idx="0">
            <a:schemeClr val="accent5"/>
          </a:fillRef>
          <a:effectRef idx="0">
            <a:schemeClr val="accent5"/>
          </a:effectRef>
          <a:fontRef idx="minor">
            <a:schemeClr val="tx1"/>
          </a:fontRef>
        </p:style>
      </p:cxnSp>
      <p:sp>
        <p:nvSpPr>
          <p:cNvPr id="5" name="Rectangle 4"/>
          <p:cNvSpPr/>
          <p:nvPr/>
        </p:nvSpPr>
        <p:spPr>
          <a:xfrm>
            <a:off x="0" y="-1"/>
            <a:ext cx="12192000" cy="457200"/>
          </a:xfrm>
          <a:prstGeom prst="rect">
            <a:avLst/>
          </a:prstGeom>
          <a:solidFill>
            <a:srgbClr val="184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kern="0" dirty="0">
                <a:solidFill>
                  <a:srgbClr val="FFFFFF"/>
                </a:solidFill>
                <a:latin typeface="Arial"/>
                <a:sym typeface="Arial"/>
              </a:rPr>
              <a:t>Minimum light stimulus perceived (FST test)</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86708" y="1167979"/>
            <a:ext cx="8618584" cy="5690021"/>
          </a:xfrm>
          <a:prstGeom prst="rect">
            <a:avLst/>
          </a:prstGeom>
        </p:spPr>
      </p:pic>
    </p:spTree>
    <p:extLst>
      <p:ext uri="{BB962C8B-B14F-4D97-AF65-F5344CB8AC3E}">
        <p14:creationId xmlns:p14="http://schemas.microsoft.com/office/powerpoint/2010/main" val="400384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3" name="Google Shape;223;p14"/>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13</a:t>
            </a:fld>
            <a:endParaRPr kern="0"/>
          </a:p>
        </p:txBody>
      </p:sp>
      <p:sp>
        <p:nvSpPr>
          <p:cNvPr id="224" name="Google Shape;224;p14"/>
          <p:cNvSpPr txBox="1"/>
          <p:nvPr/>
        </p:nvSpPr>
        <p:spPr>
          <a:xfrm>
            <a:off x="618033" y="1051924"/>
            <a:ext cx="5297245" cy="2377076"/>
          </a:xfrm>
          <a:prstGeom prst="rect">
            <a:avLst/>
          </a:prstGeom>
          <a:noFill/>
          <a:ln>
            <a:noFill/>
          </a:ln>
          <a:effectLst>
            <a:outerShdw blurRad="50800" dist="38100" dir="13500000" algn="br" rotWithShape="0">
              <a:prstClr val="black">
                <a:alpha val="40000"/>
              </a:prstClr>
            </a:outerShdw>
          </a:effectLst>
        </p:spPr>
        <p:txBody>
          <a:bodyPr spcFirstLastPara="1" wrap="square" lIns="121900" tIns="121900" rIns="121900" bIns="121900" anchor="b" anchorCtr="0">
            <a:noAutofit/>
          </a:bodyPr>
          <a:lstStyle/>
          <a:p>
            <a:pPr defTabSz="1219170">
              <a:buClr>
                <a:srgbClr val="000000"/>
              </a:buClr>
            </a:pPr>
            <a:r>
              <a:rPr lang="en-US" sz="16000" b="1" kern="0" dirty="0">
                <a:solidFill>
                  <a:srgbClr val="3F5378"/>
                </a:solidFill>
                <a:latin typeface="Roboto Condensed"/>
                <a:ea typeface="Roboto Condensed"/>
                <a:cs typeface="Roboto Condensed"/>
                <a:sym typeface="Roboto Condensed"/>
              </a:rPr>
              <a:t>IRDs</a:t>
            </a:r>
            <a:endParaRPr sz="4000" b="1" kern="0" dirty="0">
              <a:solidFill>
                <a:srgbClr val="3F5378"/>
              </a:solidFill>
              <a:latin typeface="Roboto Condensed"/>
              <a:ea typeface="Roboto Condensed"/>
              <a:cs typeface="Roboto Condensed"/>
              <a:sym typeface="Roboto Condensed"/>
            </a:endParaRPr>
          </a:p>
        </p:txBody>
      </p:sp>
      <p:sp>
        <p:nvSpPr>
          <p:cNvPr id="2" name="TextBox 1">
            <a:extLst>
              <a:ext uri="{FF2B5EF4-FFF2-40B4-BE49-F238E27FC236}">
                <a16:creationId xmlns:a16="http://schemas.microsoft.com/office/drawing/2014/main" id="{69D323A3-4608-4E95-B7D2-97DABB2F1620}"/>
              </a:ext>
            </a:extLst>
          </p:cNvPr>
          <p:cNvSpPr txBox="1"/>
          <p:nvPr/>
        </p:nvSpPr>
        <p:spPr>
          <a:xfrm>
            <a:off x="776836" y="3029803"/>
            <a:ext cx="4384534" cy="523220"/>
          </a:xfrm>
          <a:prstGeom prst="rect">
            <a:avLst/>
          </a:prstGeom>
          <a:noFill/>
        </p:spPr>
        <p:txBody>
          <a:bodyPr wrap="none" rtlCol="0">
            <a:spAutoFit/>
          </a:bodyPr>
          <a:lstStyle/>
          <a:p>
            <a:r>
              <a:rPr lang="en-US" sz="2800" dirty="0"/>
              <a:t>Inherited Retinal Diseases</a:t>
            </a:r>
          </a:p>
        </p:txBody>
      </p:sp>
      <p:pic>
        <p:nvPicPr>
          <p:cNvPr id="1026" name="Picture 2" descr="Free Adult Blind Folded photo and picture">
            <a:extLst>
              <a:ext uri="{FF2B5EF4-FFF2-40B4-BE49-F238E27FC236}">
                <a16:creationId xmlns:a16="http://schemas.microsoft.com/office/drawing/2014/main" id="{EEAC1425-7182-423E-848C-D80C5263FEE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47030" y="0"/>
            <a:ext cx="4744970" cy="6621150"/>
          </a:xfrm>
          <a:prstGeom prst="rect">
            <a:avLst/>
          </a:prstGeom>
          <a:noFill/>
          <a:extLst>
            <a:ext uri="{909E8E84-426E-40DD-AFC4-6F175D3DCCD1}">
              <a14:hiddenFill xmlns:a14="http://schemas.microsoft.com/office/drawing/2010/main">
                <a:solidFill>
                  <a:srgbClr val="FFFFFF"/>
                </a:solidFill>
              </a14:hiddenFill>
            </a:ext>
          </a:extLst>
        </p:spPr>
      </p:pic>
      <p:sp>
        <p:nvSpPr>
          <p:cNvPr id="221" name="Google Shape;221;p14"/>
          <p:cNvSpPr txBox="1">
            <a:spLocks noGrp="1"/>
          </p:cNvSpPr>
          <p:nvPr>
            <p:ph type="ctrTitle"/>
          </p:nvPr>
        </p:nvSpPr>
        <p:spPr>
          <a:xfrm>
            <a:off x="7779200" y="5413572"/>
            <a:ext cx="4080630" cy="1064242"/>
          </a:xfrm>
          <a:prstGeom prst="rect">
            <a:avLst/>
          </a:prstGeom>
        </p:spPr>
        <p:style>
          <a:lnRef idx="2">
            <a:schemeClr val="dk1">
              <a:shade val="50000"/>
            </a:schemeClr>
          </a:lnRef>
          <a:fillRef idx="1">
            <a:schemeClr val="dk1"/>
          </a:fillRef>
          <a:effectRef idx="0">
            <a:schemeClr val="dk1"/>
          </a:effectRef>
          <a:fontRef idx="minor">
            <a:schemeClr val="lt1"/>
          </a:fontRef>
        </p:style>
        <p:txBody>
          <a:bodyPr spcFirstLastPara="1" wrap="square" lIns="121900" tIns="121900" rIns="121900" bIns="121900" anchor="b" anchorCtr="0">
            <a:noAutofit/>
          </a:bodyPr>
          <a:lstStyle/>
          <a:p>
            <a:r>
              <a:rPr lang="en-US" dirty="0"/>
              <a:t>The big picture</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grpSp>
        <p:nvGrpSpPr>
          <p:cNvPr id="376" name="Google Shape;376;p25"/>
          <p:cNvGrpSpPr/>
          <p:nvPr/>
        </p:nvGrpSpPr>
        <p:grpSpPr>
          <a:xfrm>
            <a:off x="737181" y="1847667"/>
            <a:ext cx="10726036" cy="2756267"/>
            <a:chOff x="185742" y="1287960"/>
            <a:chExt cx="8044527" cy="2067200"/>
          </a:xfrm>
        </p:grpSpPr>
        <p:sp>
          <p:nvSpPr>
            <p:cNvPr id="377" name="Google Shape;377;p25"/>
            <p:cNvSpPr/>
            <p:nvPr/>
          </p:nvSpPr>
          <p:spPr>
            <a:xfrm>
              <a:off x="6978450" y="1287960"/>
              <a:ext cx="1243800" cy="414300"/>
            </a:xfrm>
            <a:prstGeom prst="triangle">
              <a:avLst>
                <a:gd name="adj" fmla="val 0"/>
              </a:avLst>
            </a:prstGeom>
            <a:solidFill>
              <a:srgbClr val="92A8C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378" name="Google Shape;378;p25"/>
            <p:cNvSpPr/>
            <p:nvPr/>
          </p:nvSpPr>
          <p:spPr>
            <a:xfrm rot="10800000" flipH="1">
              <a:off x="1423250" y="1697050"/>
              <a:ext cx="5566500" cy="1243800"/>
            </a:xfrm>
            <a:prstGeom prst="rect">
              <a:avLst/>
            </a:prstGeom>
            <a:solidFill>
              <a:srgbClr val="C7D3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379" name="Google Shape;379;p25"/>
            <p:cNvSpPr/>
            <p:nvPr/>
          </p:nvSpPr>
          <p:spPr>
            <a:xfrm rot="10800000" flipH="1">
              <a:off x="6986470" y="1697043"/>
              <a:ext cx="1243800" cy="1243800"/>
            </a:xfrm>
            <a:prstGeom prst="rtTriangle">
              <a:avLst/>
            </a:prstGeom>
            <a:solidFill>
              <a:srgbClr val="C7D3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380" name="Google Shape;380;p25"/>
            <p:cNvSpPr/>
            <p:nvPr/>
          </p:nvSpPr>
          <p:spPr>
            <a:xfrm flipH="1">
              <a:off x="185742" y="1697043"/>
              <a:ext cx="1243800" cy="1243800"/>
            </a:xfrm>
            <a:prstGeom prst="rtTriangle">
              <a:avLst/>
            </a:prstGeom>
            <a:solidFill>
              <a:srgbClr val="C7D3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381" name="Google Shape;381;p25"/>
            <p:cNvSpPr/>
            <p:nvPr/>
          </p:nvSpPr>
          <p:spPr>
            <a:xfrm rot="10800000">
              <a:off x="185748" y="2940860"/>
              <a:ext cx="1243800" cy="414300"/>
            </a:xfrm>
            <a:prstGeom prst="triangle">
              <a:avLst>
                <a:gd name="adj" fmla="val 0"/>
              </a:avLst>
            </a:prstGeom>
            <a:solidFill>
              <a:srgbClr val="92A8C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grpSp>
      <p:sp>
        <p:nvSpPr>
          <p:cNvPr id="382" name="Google Shape;382;p25"/>
          <p:cNvSpPr txBox="1">
            <a:spLocks noGrp="1"/>
          </p:cNvSpPr>
          <p:nvPr>
            <p:ph type="ctrTitle" idx="4294967295"/>
          </p:nvPr>
        </p:nvSpPr>
        <p:spPr>
          <a:xfrm>
            <a:off x="744633" y="2411733"/>
            <a:ext cx="10718800" cy="1634000"/>
          </a:xfrm>
          <a:prstGeom prst="rect">
            <a:avLst/>
          </a:prstGeom>
        </p:spPr>
        <p:txBody>
          <a:bodyPr spcFirstLastPara="1" wrap="square" lIns="121900" tIns="121900" rIns="121900" bIns="121900" anchor="ctr" anchorCtr="0">
            <a:noAutofit/>
          </a:bodyPr>
          <a:lstStyle/>
          <a:p>
            <a:pPr algn="ctr"/>
            <a:r>
              <a:rPr lang="en" sz="9600" dirty="0">
                <a:solidFill>
                  <a:srgbClr val="3F5378"/>
                </a:solidFill>
              </a:rPr>
              <a:t>6,800,000</a:t>
            </a:r>
            <a:endParaRPr sz="9600" dirty="0">
              <a:solidFill>
                <a:srgbClr val="3F5378"/>
              </a:solidFill>
            </a:endParaRPr>
          </a:p>
        </p:txBody>
      </p:sp>
      <p:sp>
        <p:nvSpPr>
          <p:cNvPr id="383" name="Google Shape;383;p25"/>
          <p:cNvSpPr txBox="1">
            <a:spLocks noGrp="1"/>
          </p:cNvSpPr>
          <p:nvPr>
            <p:ph type="subTitle" idx="4294967295"/>
          </p:nvPr>
        </p:nvSpPr>
        <p:spPr>
          <a:xfrm>
            <a:off x="2074000" y="4045733"/>
            <a:ext cx="8067600" cy="663200"/>
          </a:xfrm>
          <a:prstGeom prst="rect">
            <a:avLst/>
          </a:prstGeom>
        </p:spPr>
        <p:txBody>
          <a:bodyPr spcFirstLastPara="1" wrap="square" lIns="121900" tIns="121900" rIns="121900" bIns="121900" anchor="ctr" anchorCtr="0">
            <a:noAutofit/>
          </a:bodyPr>
          <a:lstStyle/>
          <a:p>
            <a:pPr marL="0" indent="0" algn="ctr">
              <a:spcBef>
                <a:spcPts val="800"/>
              </a:spcBef>
              <a:spcAft>
                <a:spcPts val="1333"/>
              </a:spcAft>
              <a:buNone/>
            </a:pPr>
            <a:r>
              <a:rPr lang="en-US" dirty="0">
                <a:solidFill>
                  <a:srgbClr val="FF9800"/>
                </a:solidFill>
              </a:rPr>
              <a:t>People in the world with IRDs</a:t>
            </a:r>
            <a:endParaRPr dirty="0">
              <a:solidFill>
                <a:srgbClr val="FF9800"/>
              </a:solidFill>
            </a:endParaRPr>
          </a:p>
        </p:txBody>
      </p:sp>
      <p:sp>
        <p:nvSpPr>
          <p:cNvPr id="384" name="Google Shape;384;p25"/>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14</a:t>
            </a:fld>
            <a:endParaRPr ker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grpSp>
        <p:nvGrpSpPr>
          <p:cNvPr id="376" name="Google Shape;376;p25"/>
          <p:cNvGrpSpPr/>
          <p:nvPr/>
        </p:nvGrpSpPr>
        <p:grpSpPr>
          <a:xfrm>
            <a:off x="737181" y="1847667"/>
            <a:ext cx="10726036" cy="2756267"/>
            <a:chOff x="185742" y="1287960"/>
            <a:chExt cx="8044527" cy="2067200"/>
          </a:xfrm>
        </p:grpSpPr>
        <p:sp>
          <p:nvSpPr>
            <p:cNvPr id="377" name="Google Shape;377;p25"/>
            <p:cNvSpPr/>
            <p:nvPr/>
          </p:nvSpPr>
          <p:spPr>
            <a:xfrm>
              <a:off x="6978450" y="1287960"/>
              <a:ext cx="1243800" cy="414300"/>
            </a:xfrm>
            <a:prstGeom prst="triangle">
              <a:avLst>
                <a:gd name="adj" fmla="val 0"/>
              </a:avLst>
            </a:prstGeom>
            <a:solidFill>
              <a:srgbClr val="92A8C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378" name="Google Shape;378;p25"/>
            <p:cNvSpPr/>
            <p:nvPr/>
          </p:nvSpPr>
          <p:spPr>
            <a:xfrm rot="10800000" flipH="1">
              <a:off x="1423250" y="1697050"/>
              <a:ext cx="5566500" cy="1243800"/>
            </a:xfrm>
            <a:prstGeom prst="rect">
              <a:avLst/>
            </a:prstGeom>
            <a:solidFill>
              <a:srgbClr val="C7D3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379" name="Google Shape;379;p25"/>
            <p:cNvSpPr/>
            <p:nvPr/>
          </p:nvSpPr>
          <p:spPr>
            <a:xfrm rot="10800000" flipH="1">
              <a:off x="6986470" y="1697043"/>
              <a:ext cx="1243800" cy="1243800"/>
            </a:xfrm>
            <a:prstGeom prst="rtTriangle">
              <a:avLst/>
            </a:prstGeom>
            <a:solidFill>
              <a:srgbClr val="C7D3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380" name="Google Shape;380;p25"/>
            <p:cNvSpPr/>
            <p:nvPr/>
          </p:nvSpPr>
          <p:spPr>
            <a:xfrm flipH="1">
              <a:off x="185742" y="1697043"/>
              <a:ext cx="1243800" cy="1243800"/>
            </a:xfrm>
            <a:prstGeom prst="rtTriangle">
              <a:avLst/>
            </a:prstGeom>
            <a:solidFill>
              <a:srgbClr val="C7D3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381" name="Google Shape;381;p25"/>
            <p:cNvSpPr/>
            <p:nvPr/>
          </p:nvSpPr>
          <p:spPr>
            <a:xfrm rot="10800000">
              <a:off x="185748" y="2940860"/>
              <a:ext cx="1243800" cy="414300"/>
            </a:xfrm>
            <a:prstGeom prst="triangle">
              <a:avLst>
                <a:gd name="adj" fmla="val 0"/>
              </a:avLst>
            </a:prstGeom>
            <a:solidFill>
              <a:srgbClr val="92A8C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grpSp>
      <p:sp>
        <p:nvSpPr>
          <p:cNvPr id="382" name="Google Shape;382;p25"/>
          <p:cNvSpPr txBox="1">
            <a:spLocks noGrp="1"/>
          </p:cNvSpPr>
          <p:nvPr>
            <p:ph type="ctrTitle" idx="4294967295"/>
          </p:nvPr>
        </p:nvSpPr>
        <p:spPr>
          <a:xfrm>
            <a:off x="744633" y="2411733"/>
            <a:ext cx="10718800" cy="1634000"/>
          </a:xfrm>
          <a:prstGeom prst="rect">
            <a:avLst/>
          </a:prstGeom>
        </p:spPr>
        <p:txBody>
          <a:bodyPr spcFirstLastPara="1" wrap="square" lIns="121900" tIns="121900" rIns="121900" bIns="121900" anchor="ctr" anchorCtr="0">
            <a:noAutofit/>
          </a:bodyPr>
          <a:lstStyle/>
          <a:p>
            <a:pPr algn="ctr"/>
            <a:r>
              <a:rPr lang="en" sz="9600" dirty="0">
                <a:solidFill>
                  <a:srgbClr val="3F5378"/>
                </a:solidFill>
              </a:rPr>
              <a:t>300,000</a:t>
            </a:r>
            <a:endParaRPr sz="9600" dirty="0">
              <a:solidFill>
                <a:srgbClr val="3F5378"/>
              </a:solidFill>
            </a:endParaRPr>
          </a:p>
        </p:txBody>
      </p:sp>
      <p:sp>
        <p:nvSpPr>
          <p:cNvPr id="383" name="Google Shape;383;p25"/>
          <p:cNvSpPr txBox="1">
            <a:spLocks noGrp="1"/>
          </p:cNvSpPr>
          <p:nvPr>
            <p:ph type="subTitle" idx="4294967295"/>
          </p:nvPr>
        </p:nvSpPr>
        <p:spPr>
          <a:xfrm>
            <a:off x="2074000" y="4045733"/>
            <a:ext cx="8067600" cy="663200"/>
          </a:xfrm>
          <a:prstGeom prst="rect">
            <a:avLst/>
          </a:prstGeom>
        </p:spPr>
        <p:txBody>
          <a:bodyPr spcFirstLastPara="1" wrap="square" lIns="121900" tIns="121900" rIns="121900" bIns="121900" anchor="ctr" anchorCtr="0">
            <a:noAutofit/>
          </a:bodyPr>
          <a:lstStyle/>
          <a:p>
            <a:pPr marL="0" indent="0" algn="ctr">
              <a:spcBef>
                <a:spcPts val="800"/>
              </a:spcBef>
              <a:spcAft>
                <a:spcPts val="1333"/>
              </a:spcAft>
              <a:buNone/>
            </a:pPr>
            <a:r>
              <a:rPr lang="en-US" dirty="0">
                <a:solidFill>
                  <a:srgbClr val="FF9800"/>
                </a:solidFill>
              </a:rPr>
              <a:t>People in the USA with IRDs</a:t>
            </a:r>
            <a:endParaRPr dirty="0">
              <a:solidFill>
                <a:srgbClr val="FF9800"/>
              </a:solidFill>
            </a:endParaRPr>
          </a:p>
        </p:txBody>
      </p:sp>
      <p:sp>
        <p:nvSpPr>
          <p:cNvPr id="384" name="Google Shape;384;p25"/>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15</a:t>
            </a:fld>
            <a:endParaRPr kern="0"/>
          </a:p>
        </p:txBody>
      </p:sp>
    </p:spTree>
    <p:extLst>
      <p:ext uri="{BB962C8B-B14F-4D97-AF65-F5344CB8AC3E}">
        <p14:creationId xmlns:p14="http://schemas.microsoft.com/office/powerpoint/2010/main" val="39460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grpSp>
        <p:nvGrpSpPr>
          <p:cNvPr id="389" name="Google Shape;389;p26"/>
          <p:cNvGrpSpPr/>
          <p:nvPr/>
        </p:nvGrpSpPr>
        <p:grpSpPr>
          <a:xfrm>
            <a:off x="2737858" y="2745828"/>
            <a:ext cx="6725009" cy="1210277"/>
            <a:chOff x="-1535283" y="1287960"/>
            <a:chExt cx="11486579" cy="2067200"/>
          </a:xfrm>
        </p:grpSpPr>
        <p:sp>
          <p:nvSpPr>
            <p:cNvPr id="390" name="Google Shape;390;p26"/>
            <p:cNvSpPr/>
            <p:nvPr/>
          </p:nvSpPr>
          <p:spPr>
            <a:xfrm>
              <a:off x="8699476" y="1287960"/>
              <a:ext cx="1243800" cy="414300"/>
            </a:xfrm>
            <a:prstGeom prst="triangle">
              <a:avLst>
                <a:gd name="adj" fmla="val 0"/>
              </a:avLst>
            </a:prstGeom>
            <a:solidFill>
              <a:srgbClr val="D26F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391" name="Google Shape;391;p26"/>
            <p:cNvSpPr/>
            <p:nvPr/>
          </p:nvSpPr>
          <p:spPr>
            <a:xfrm rot="10800000" flipH="1">
              <a:off x="-308909" y="1697039"/>
              <a:ext cx="9030600" cy="1243800"/>
            </a:xfrm>
            <a:prstGeom prst="rect">
              <a:avLst/>
            </a:prstGeom>
            <a:solidFill>
              <a:srgbClr val="FF98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392" name="Google Shape;392;p26"/>
            <p:cNvSpPr/>
            <p:nvPr/>
          </p:nvSpPr>
          <p:spPr>
            <a:xfrm rot="10800000" flipH="1">
              <a:off x="8707496" y="1697043"/>
              <a:ext cx="1243800" cy="1243800"/>
            </a:xfrm>
            <a:prstGeom prst="rtTriangle">
              <a:avLst/>
            </a:prstGeom>
            <a:solidFill>
              <a:srgbClr val="FF98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393" name="Google Shape;393;p26"/>
            <p:cNvSpPr/>
            <p:nvPr/>
          </p:nvSpPr>
          <p:spPr>
            <a:xfrm flipH="1">
              <a:off x="-1535283" y="1697043"/>
              <a:ext cx="1243800" cy="1243800"/>
            </a:xfrm>
            <a:prstGeom prst="rtTriangle">
              <a:avLst/>
            </a:prstGeom>
            <a:solidFill>
              <a:srgbClr val="FF98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394" name="Google Shape;394;p26"/>
            <p:cNvSpPr/>
            <p:nvPr/>
          </p:nvSpPr>
          <p:spPr>
            <a:xfrm rot="10800000">
              <a:off x="-1535278" y="2940860"/>
              <a:ext cx="1243800" cy="414300"/>
            </a:xfrm>
            <a:prstGeom prst="triangle">
              <a:avLst>
                <a:gd name="adj" fmla="val 0"/>
              </a:avLst>
            </a:prstGeom>
            <a:solidFill>
              <a:srgbClr val="D26F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grpSp>
      <p:grpSp>
        <p:nvGrpSpPr>
          <p:cNvPr id="395" name="Google Shape;395;p26"/>
          <p:cNvGrpSpPr/>
          <p:nvPr/>
        </p:nvGrpSpPr>
        <p:grpSpPr>
          <a:xfrm>
            <a:off x="2737858" y="4676228"/>
            <a:ext cx="6725009" cy="1210277"/>
            <a:chOff x="-1535283" y="1287960"/>
            <a:chExt cx="11486579" cy="2067200"/>
          </a:xfrm>
        </p:grpSpPr>
        <p:sp>
          <p:nvSpPr>
            <p:cNvPr id="396" name="Google Shape;396;p26"/>
            <p:cNvSpPr/>
            <p:nvPr/>
          </p:nvSpPr>
          <p:spPr>
            <a:xfrm>
              <a:off x="8699476" y="1287960"/>
              <a:ext cx="1243800" cy="414300"/>
            </a:xfrm>
            <a:prstGeom prst="triangle">
              <a:avLst>
                <a:gd name="adj" fmla="val 0"/>
              </a:avLst>
            </a:prstGeom>
            <a:solidFill>
              <a:srgbClr val="D26F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397" name="Google Shape;397;p26"/>
            <p:cNvSpPr/>
            <p:nvPr/>
          </p:nvSpPr>
          <p:spPr>
            <a:xfrm rot="10800000" flipH="1">
              <a:off x="-308909" y="1697039"/>
              <a:ext cx="9030600" cy="1243800"/>
            </a:xfrm>
            <a:prstGeom prst="rect">
              <a:avLst/>
            </a:prstGeom>
            <a:solidFill>
              <a:srgbClr val="FF98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398" name="Google Shape;398;p26"/>
            <p:cNvSpPr/>
            <p:nvPr/>
          </p:nvSpPr>
          <p:spPr>
            <a:xfrm rot="10800000" flipH="1">
              <a:off x="8707496" y="1697043"/>
              <a:ext cx="1243800" cy="1243800"/>
            </a:xfrm>
            <a:prstGeom prst="rtTriangle">
              <a:avLst/>
            </a:prstGeom>
            <a:solidFill>
              <a:srgbClr val="FF98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399" name="Google Shape;399;p26"/>
            <p:cNvSpPr/>
            <p:nvPr/>
          </p:nvSpPr>
          <p:spPr>
            <a:xfrm flipH="1">
              <a:off x="-1535283" y="1697043"/>
              <a:ext cx="1243800" cy="1243800"/>
            </a:xfrm>
            <a:prstGeom prst="rtTriangle">
              <a:avLst/>
            </a:prstGeom>
            <a:solidFill>
              <a:srgbClr val="FF98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400" name="Google Shape;400;p26"/>
            <p:cNvSpPr/>
            <p:nvPr/>
          </p:nvSpPr>
          <p:spPr>
            <a:xfrm rot="10800000">
              <a:off x="-1535278" y="2940860"/>
              <a:ext cx="1243800" cy="414300"/>
            </a:xfrm>
            <a:prstGeom prst="triangle">
              <a:avLst>
                <a:gd name="adj" fmla="val 0"/>
              </a:avLst>
            </a:prstGeom>
            <a:solidFill>
              <a:srgbClr val="D26F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grpSp>
      <p:grpSp>
        <p:nvGrpSpPr>
          <p:cNvPr id="401" name="Google Shape;401;p26"/>
          <p:cNvGrpSpPr/>
          <p:nvPr/>
        </p:nvGrpSpPr>
        <p:grpSpPr>
          <a:xfrm>
            <a:off x="2737858" y="815428"/>
            <a:ext cx="6725009" cy="1210277"/>
            <a:chOff x="-1535283" y="1287960"/>
            <a:chExt cx="11486579" cy="2067200"/>
          </a:xfrm>
        </p:grpSpPr>
        <p:sp>
          <p:nvSpPr>
            <p:cNvPr id="402" name="Google Shape;402;p26"/>
            <p:cNvSpPr/>
            <p:nvPr/>
          </p:nvSpPr>
          <p:spPr>
            <a:xfrm>
              <a:off x="8699476" y="1287960"/>
              <a:ext cx="1243800" cy="414300"/>
            </a:xfrm>
            <a:prstGeom prst="triangle">
              <a:avLst>
                <a:gd name="adj" fmla="val 0"/>
              </a:avLst>
            </a:prstGeom>
            <a:solidFill>
              <a:srgbClr val="D26F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403" name="Google Shape;403;p26"/>
            <p:cNvSpPr/>
            <p:nvPr/>
          </p:nvSpPr>
          <p:spPr>
            <a:xfrm rot="10800000" flipH="1">
              <a:off x="-308909" y="1697039"/>
              <a:ext cx="9030600" cy="1243800"/>
            </a:xfrm>
            <a:prstGeom prst="rect">
              <a:avLst/>
            </a:prstGeom>
            <a:solidFill>
              <a:srgbClr val="FF98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404" name="Google Shape;404;p26"/>
            <p:cNvSpPr/>
            <p:nvPr/>
          </p:nvSpPr>
          <p:spPr>
            <a:xfrm rot="10800000" flipH="1">
              <a:off x="8707496" y="1697043"/>
              <a:ext cx="1243800" cy="1243800"/>
            </a:xfrm>
            <a:prstGeom prst="rtTriangle">
              <a:avLst/>
            </a:prstGeom>
            <a:solidFill>
              <a:srgbClr val="FF98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405" name="Google Shape;405;p26"/>
            <p:cNvSpPr/>
            <p:nvPr/>
          </p:nvSpPr>
          <p:spPr>
            <a:xfrm flipH="1">
              <a:off x="-1535283" y="1697043"/>
              <a:ext cx="1243800" cy="1243800"/>
            </a:xfrm>
            <a:prstGeom prst="rtTriangle">
              <a:avLst/>
            </a:prstGeom>
            <a:solidFill>
              <a:srgbClr val="FF98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406" name="Google Shape;406;p26"/>
            <p:cNvSpPr/>
            <p:nvPr/>
          </p:nvSpPr>
          <p:spPr>
            <a:xfrm rot="10800000">
              <a:off x="-1535278" y="2940860"/>
              <a:ext cx="1243800" cy="414300"/>
            </a:xfrm>
            <a:prstGeom prst="triangle">
              <a:avLst>
                <a:gd name="adj" fmla="val 0"/>
              </a:avLst>
            </a:prstGeom>
            <a:solidFill>
              <a:srgbClr val="D26F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grpSp>
      <p:sp>
        <p:nvSpPr>
          <p:cNvPr id="407" name="Google Shape;407;p26"/>
          <p:cNvSpPr txBox="1">
            <a:spLocks noGrp="1"/>
          </p:cNvSpPr>
          <p:nvPr>
            <p:ph type="ctrTitle" idx="4294967295"/>
          </p:nvPr>
        </p:nvSpPr>
        <p:spPr>
          <a:xfrm>
            <a:off x="3484633" y="1067200"/>
            <a:ext cx="5222800" cy="712800"/>
          </a:xfrm>
          <a:prstGeom prst="rect">
            <a:avLst/>
          </a:prstGeom>
        </p:spPr>
        <p:txBody>
          <a:bodyPr spcFirstLastPara="1" wrap="square" lIns="121900" tIns="121900" rIns="121900" bIns="121900" anchor="ctr" anchorCtr="0">
            <a:noAutofit/>
          </a:bodyPr>
          <a:lstStyle/>
          <a:p>
            <a:pPr algn="ctr"/>
            <a:r>
              <a:rPr lang="en" sz="4000" dirty="0"/>
              <a:t>6,800,000 </a:t>
            </a:r>
            <a:r>
              <a:rPr lang="en-US" sz="4000" dirty="0"/>
              <a:t>people</a:t>
            </a:r>
            <a:endParaRPr sz="4000" dirty="0"/>
          </a:p>
        </p:txBody>
      </p:sp>
      <p:sp>
        <p:nvSpPr>
          <p:cNvPr id="408" name="Google Shape;408;p26"/>
          <p:cNvSpPr txBox="1">
            <a:spLocks noGrp="1"/>
          </p:cNvSpPr>
          <p:nvPr>
            <p:ph type="subTitle" idx="4294967295"/>
          </p:nvPr>
        </p:nvSpPr>
        <p:spPr>
          <a:xfrm>
            <a:off x="3484633" y="1780144"/>
            <a:ext cx="5222800" cy="617600"/>
          </a:xfrm>
          <a:prstGeom prst="rect">
            <a:avLst/>
          </a:prstGeom>
        </p:spPr>
        <p:txBody>
          <a:bodyPr spcFirstLastPara="1" wrap="square" lIns="121900" tIns="121900" rIns="121900" bIns="121900" anchor="ctr" anchorCtr="0">
            <a:noAutofit/>
          </a:bodyPr>
          <a:lstStyle/>
          <a:p>
            <a:pPr marL="0" indent="0" algn="ctr">
              <a:spcBef>
                <a:spcPts val="800"/>
              </a:spcBef>
              <a:spcAft>
                <a:spcPts val="1333"/>
              </a:spcAft>
              <a:buNone/>
            </a:pPr>
            <a:r>
              <a:rPr lang="en-US" dirty="0">
                <a:solidFill>
                  <a:srgbClr val="3F5378"/>
                </a:solidFill>
              </a:rPr>
              <a:t>WORLDWIDE</a:t>
            </a:r>
            <a:endParaRPr dirty="0">
              <a:solidFill>
                <a:srgbClr val="3F5378"/>
              </a:solidFill>
            </a:endParaRPr>
          </a:p>
        </p:txBody>
      </p:sp>
      <p:sp>
        <p:nvSpPr>
          <p:cNvPr id="409" name="Google Shape;409;p26"/>
          <p:cNvSpPr txBox="1">
            <a:spLocks noGrp="1"/>
          </p:cNvSpPr>
          <p:nvPr>
            <p:ph type="ctrTitle" idx="4294967295"/>
          </p:nvPr>
        </p:nvSpPr>
        <p:spPr>
          <a:xfrm>
            <a:off x="3484633" y="4924800"/>
            <a:ext cx="5222800" cy="712800"/>
          </a:xfrm>
          <a:prstGeom prst="rect">
            <a:avLst/>
          </a:prstGeom>
        </p:spPr>
        <p:txBody>
          <a:bodyPr spcFirstLastPara="1" wrap="square" lIns="121900" tIns="121900" rIns="121900" bIns="121900" anchor="ctr" anchorCtr="0">
            <a:noAutofit/>
          </a:bodyPr>
          <a:lstStyle/>
          <a:p>
            <a:pPr algn="ctr"/>
            <a:r>
              <a:rPr lang="en" sz="4000" dirty="0"/>
              <a:t>1</a:t>
            </a:r>
            <a:endParaRPr sz="4000" dirty="0"/>
          </a:p>
        </p:txBody>
      </p:sp>
      <p:sp>
        <p:nvSpPr>
          <p:cNvPr id="410" name="Google Shape;410;p26"/>
          <p:cNvSpPr txBox="1">
            <a:spLocks noGrp="1"/>
          </p:cNvSpPr>
          <p:nvPr>
            <p:ph type="subTitle" idx="4294967295"/>
          </p:nvPr>
        </p:nvSpPr>
        <p:spPr>
          <a:xfrm>
            <a:off x="3484633" y="5658133"/>
            <a:ext cx="5222800" cy="549600"/>
          </a:xfrm>
          <a:prstGeom prst="rect">
            <a:avLst/>
          </a:prstGeom>
        </p:spPr>
        <p:txBody>
          <a:bodyPr spcFirstLastPara="1" wrap="square" lIns="121900" tIns="121900" rIns="121900" bIns="121900" anchor="ctr" anchorCtr="0">
            <a:noAutofit/>
          </a:bodyPr>
          <a:lstStyle/>
          <a:p>
            <a:pPr marL="0" indent="0" algn="ctr">
              <a:spcBef>
                <a:spcPts val="800"/>
              </a:spcBef>
              <a:spcAft>
                <a:spcPts val="1333"/>
              </a:spcAft>
              <a:buNone/>
            </a:pPr>
            <a:r>
              <a:rPr lang="en-US" dirty="0">
                <a:solidFill>
                  <a:srgbClr val="3F5378"/>
                </a:solidFill>
              </a:rPr>
              <a:t>FDA approved therapy</a:t>
            </a:r>
            <a:endParaRPr dirty="0">
              <a:solidFill>
                <a:srgbClr val="3F5378"/>
              </a:solidFill>
            </a:endParaRPr>
          </a:p>
        </p:txBody>
      </p:sp>
      <p:sp>
        <p:nvSpPr>
          <p:cNvPr id="411" name="Google Shape;411;p26"/>
          <p:cNvSpPr txBox="1">
            <a:spLocks noGrp="1"/>
          </p:cNvSpPr>
          <p:nvPr>
            <p:ph type="ctrTitle" idx="4294967295"/>
          </p:nvPr>
        </p:nvSpPr>
        <p:spPr>
          <a:xfrm>
            <a:off x="3484633" y="2989412"/>
            <a:ext cx="5222800" cy="712800"/>
          </a:xfrm>
          <a:prstGeom prst="rect">
            <a:avLst/>
          </a:prstGeom>
        </p:spPr>
        <p:txBody>
          <a:bodyPr spcFirstLastPara="1" wrap="square" lIns="121900" tIns="121900" rIns="121900" bIns="121900" anchor="ctr" anchorCtr="0">
            <a:noAutofit/>
          </a:bodyPr>
          <a:lstStyle/>
          <a:p>
            <a:pPr algn="ctr"/>
            <a:r>
              <a:rPr lang="en" sz="4000" dirty="0"/>
              <a:t>300,000 </a:t>
            </a:r>
            <a:r>
              <a:rPr lang="en-US" sz="4000" dirty="0"/>
              <a:t>people</a:t>
            </a:r>
            <a:endParaRPr sz="4000" dirty="0"/>
          </a:p>
        </p:txBody>
      </p:sp>
      <p:sp>
        <p:nvSpPr>
          <p:cNvPr id="412" name="Google Shape;412;p26"/>
          <p:cNvSpPr txBox="1">
            <a:spLocks noGrp="1"/>
          </p:cNvSpPr>
          <p:nvPr>
            <p:ph type="subTitle" idx="4294967295"/>
          </p:nvPr>
        </p:nvSpPr>
        <p:spPr>
          <a:xfrm>
            <a:off x="3484633" y="3702201"/>
            <a:ext cx="5222800" cy="549600"/>
          </a:xfrm>
          <a:prstGeom prst="rect">
            <a:avLst/>
          </a:prstGeom>
        </p:spPr>
        <p:txBody>
          <a:bodyPr spcFirstLastPara="1" wrap="square" lIns="121900" tIns="121900" rIns="121900" bIns="121900" anchor="ctr" anchorCtr="0">
            <a:noAutofit/>
          </a:bodyPr>
          <a:lstStyle/>
          <a:p>
            <a:pPr marL="0" indent="0" algn="ctr">
              <a:spcBef>
                <a:spcPts val="800"/>
              </a:spcBef>
              <a:spcAft>
                <a:spcPts val="1333"/>
              </a:spcAft>
              <a:buNone/>
            </a:pPr>
            <a:r>
              <a:rPr lang="en-US" dirty="0">
                <a:solidFill>
                  <a:srgbClr val="3F5378"/>
                </a:solidFill>
              </a:rPr>
              <a:t>In the US</a:t>
            </a:r>
            <a:endParaRPr dirty="0">
              <a:solidFill>
                <a:srgbClr val="3F5378"/>
              </a:solidFill>
            </a:endParaRPr>
          </a:p>
        </p:txBody>
      </p:sp>
      <p:sp>
        <p:nvSpPr>
          <p:cNvPr id="413" name="Google Shape;413;p26"/>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16</a:t>
            </a:fld>
            <a:endParaRPr kern="0"/>
          </a:p>
        </p:txBody>
      </p:sp>
    </p:spTree>
    <p:extLst>
      <p:ext uri="{BB962C8B-B14F-4D97-AF65-F5344CB8AC3E}">
        <p14:creationId xmlns:p14="http://schemas.microsoft.com/office/powerpoint/2010/main" val="214721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1"/>
          <p:cNvSpPr txBox="1">
            <a:spLocks noGrp="1"/>
          </p:cNvSpPr>
          <p:nvPr>
            <p:ph type="title" idx="4294967295"/>
          </p:nvPr>
        </p:nvSpPr>
        <p:spPr>
          <a:xfrm>
            <a:off x="2825000" y="2102600"/>
            <a:ext cx="6338800" cy="1840000"/>
          </a:xfrm>
          <a:prstGeom prst="rect">
            <a:avLst/>
          </a:prstGeom>
        </p:spPr>
        <p:txBody>
          <a:bodyPr spcFirstLastPara="1" wrap="square" lIns="121900" tIns="121900" rIns="121900" bIns="121900" anchor="ctr" anchorCtr="0">
            <a:noAutofit/>
          </a:bodyPr>
          <a:lstStyle/>
          <a:p>
            <a:pPr algn="ctr"/>
            <a:r>
              <a:rPr lang="en" b="0"/>
              <a:t>Want big impact?</a:t>
            </a:r>
            <a:endParaRPr b="0"/>
          </a:p>
          <a:p>
            <a:pPr algn="ctr"/>
            <a:r>
              <a:rPr lang="en"/>
              <a:t>USE BIG IMAGE</a:t>
            </a:r>
            <a:endParaRPr/>
          </a:p>
        </p:txBody>
      </p:sp>
      <p:sp>
        <p:nvSpPr>
          <p:cNvPr id="315" name="Google Shape;315;p21"/>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17</a:t>
            </a:fld>
            <a:endParaRPr kern="0"/>
          </a:p>
        </p:txBody>
      </p:sp>
      <p:pic>
        <p:nvPicPr>
          <p:cNvPr id="4" name="Main graphic">
            <a:extLst>
              <a:ext uri="{FF2B5EF4-FFF2-40B4-BE49-F238E27FC236}">
                <a16:creationId xmlns:a16="http://schemas.microsoft.com/office/drawing/2014/main" id="{9A67DA37-CC1E-4F1A-BA63-781EDA687045}"/>
              </a:ext>
            </a:extLst>
          </p:cNvPr>
          <p:cNvPicPr/>
          <p:nvPr/>
        </p:nvPicPr>
        <p:blipFill>
          <a:blip r:embed="rId3" cstate="screen">
            <a:extLst>
              <a:ext uri="{28A0092B-C50C-407E-A947-70E740481C1C}">
                <a14:useLocalDpi xmlns:a14="http://schemas.microsoft.com/office/drawing/2010/main"/>
              </a:ext>
            </a:extLst>
          </a:blip>
          <a:stretch/>
        </p:blipFill>
        <p:spPr>
          <a:xfrm>
            <a:off x="1" y="0"/>
            <a:ext cx="12191999" cy="6602800"/>
          </a:xfrm>
          <a:prstGeom prst="rect">
            <a:avLst/>
          </a:prstGeom>
          <a:ln>
            <a:noFill/>
          </a:ln>
        </p:spPr>
      </p:pic>
      <p:sp>
        <p:nvSpPr>
          <p:cNvPr id="5" name="TextShape 2">
            <a:extLst>
              <a:ext uri="{FF2B5EF4-FFF2-40B4-BE49-F238E27FC236}">
                <a16:creationId xmlns:a16="http://schemas.microsoft.com/office/drawing/2014/main" id="{99E214D1-F7F9-4A6C-8408-D3CDE8205CCA}"/>
              </a:ext>
            </a:extLst>
          </p:cNvPr>
          <p:cNvSpPr txBox="1"/>
          <p:nvPr/>
        </p:nvSpPr>
        <p:spPr>
          <a:xfrm>
            <a:off x="-25371" y="6602801"/>
            <a:ext cx="11520000" cy="311063"/>
          </a:xfrm>
          <a:prstGeom prst="rect">
            <a:avLst/>
          </a:prstGeom>
          <a:noFill/>
          <a:ln>
            <a:noFill/>
          </a:ln>
        </p:spPr>
        <p:txBody>
          <a:bodyPr lIns="120000" tIns="60000" rIns="120000" bIns="60000"/>
          <a:lstStyle/>
          <a:p>
            <a:pPr defTabSz="1219170">
              <a:buClr>
                <a:srgbClr val="000000"/>
              </a:buClr>
            </a:pPr>
            <a:r>
              <a:rPr lang="en-US" sz="1067" b="1" kern="0" spc="-1" dirty="0">
                <a:solidFill>
                  <a:srgbClr val="0054A6"/>
                </a:solidFill>
                <a:latin typeface="Arial"/>
                <a:cs typeface="Arial"/>
                <a:sym typeface="Arial"/>
              </a:rPr>
              <a:t>American J of Med Genetics Pt C, Volume: 184, Issue: 3, Pages: 838-845, First published: 11 August 2020, DOI: (10.1002/ajmg.c.31825) </a:t>
            </a:r>
            <a:endParaRPr lang="en-US" sz="1067" kern="0" spc="-1"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C1DC8DCE-B6AF-4D2E-A356-180CCB64CF0C}"/>
              </a:ext>
            </a:extLst>
          </p:cNvPr>
          <p:cNvPicPr>
            <a:picLocks noChangeAspect="1"/>
          </p:cNvPicPr>
          <p:nvPr/>
        </p:nvPicPr>
        <p:blipFill>
          <a:blip r:embed="rId4"/>
          <a:stretch>
            <a:fillRect/>
          </a:stretch>
        </p:blipFill>
        <p:spPr>
          <a:xfrm>
            <a:off x="9016085" y="1832442"/>
            <a:ext cx="2964915" cy="3091983"/>
          </a:xfrm>
          <a:prstGeom prst="rect">
            <a:avLst/>
          </a:prstGeom>
          <a:ln>
            <a:noFill/>
          </a:ln>
          <a:effectLst>
            <a:outerShdw blurRad="292100" dist="139700" dir="2700000" algn="tl" rotWithShape="0">
              <a:srgbClr val="333333">
                <a:alpha val="65000"/>
              </a:srgbClr>
            </a:outerShdw>
          </a:effectLst>
        </p:spPr>
      </p:pic>
      <p:sp>
        <p:nvSpPr>
          <p:cNvPr id="3" name="Oval 2">
            <a:extLst>
              <a:ext uri="{FF2B5EF4-FFF2-40B4-BE49-F238E27FC236}">
                <a16:creationId xmlns:a16="http://schemas.microsoft.com/office/drawing/2014/main" id="{BBFCB0D8-605E-7914-FD87-687EB284B980}"/>
              </a:ext>
            </a:extLst>
          </p:cNvPr>
          <p:cNvSpPr/>
          <p:nvPr/>
        </p:nvSpPr>
        <p:spPr>
          <a:xfrm>
            <a:off x="0" y="17074"/>
            <a:ext cx="1847850" cy="114497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Moved the 350 to the side to highlight RP</a:t>
            </a:r>
          </a:p>
        </p:txBody>
      </p:sp>
    </p:spTree>
    <p:extLst>
      <p:ext uri="{BB962C8B-B14F-4D97-AF65-F5344CB8AC3E}">
        <p14:creationId xmlns:p14="http://schemas.microsoft.com/office/powerpoint/2010/main" val="135543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grpSp>
        <p:nvGrpSpPr>
          <p:cNvPr id="376" name="Google Shape;376;p25"/>
          <p:cNvGrpSpPr/>
          <p:nvPr/>
        </p:nvGrpSpPr>
        <p:grpSpPr>
          <a:xfrm>
            <a:off x="737181" y="1847667"/>
            <a:ext cx="10726036" cy="2756267"/>
            <a:chOff x="185742" y="1287960"/>
            <a:chExt cx="8044527" cy="2067200"/>
          </a:xfrm>
        </p:grpSpPr>
        <p:sp>
          <p:nvSpPr>
            <p:cNvPr id="377" name="Google Shape;377;p25"/>
            <p:cNvSpPr/>
            <p:nvPr/>
          </p:nvSpPr>
          <p:spPr>
            <a:xfrm>
              <a:off x="6978450" y="1287960"/>
              <a:ext cx="1243800" cy="414300"/>
            </a:xfrm>
            <a:prstGeom prst="triangle">
              <a:avLst>
                <a:gd name="adj" fmla="val 0"/>
              </a:avLst>
            </a:prstGeom>
            <a:solidFill>
              <a:srgbClr val="92A8C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378" name="Google Shape;378;p25"/>
            <p:cNvSpPr/>
            <p:nvPr/>
          </p:nvSpPr>
          <p:spPr>
            <a:xfrm rot="10800000" flipH="1">
              <a:off x="1423250" y="1697050"/>
              <a:ext cx="5566500" cy="1243800"/>
            </a:xfrm>
            <a:prstGeom prst="rect">
              <a:avLst/>
            </a:prstGeom>
            <a:solidFill>
              <a:srgbClr val="C7D3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379" name="Google Shape;379;p25"/>
            <p:cNvSpPr/>
            <p:nvPr/>
          </p:nvSpPr>
          <p:spPr>
            <a:xfrm rot="10800000" flipH="1">
              <a:off x="6986470" y="1697043"/>
              <a:ext cx="1243800" cy="1243800"/>
            </a:xfrm>
            <a:prstGeom prst="rtTriangle">
              <a:avLst/>
            </a:prstGeom>
            <a:solidFill>
              <a:srgbClr val="C7D3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380" name="Google Shape;380;p25"/>
            <p:cNvSpPr/>
            <p:nvPr/>
          </p:nvSpPr>
          <p:spPr>
            <a:xfrm flipH="1">
              <a:off x="185742" y="1697043"/>
              <a:ext cx="1243800" cy="1243800"/>
            </a:xfrm>
            <a:prstGeom prst="rtTriangle">
              <a:avLst/>
            </a:prstGeom>
            <a:solidFill>
              <a:srgbClr val="C7D3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381" name="Google Shape;381;p25"/>
            <p:cNvSpPr/>
            <p:nvPr/>
          </p:nvSpPr>
          <p:spPr>
            <a:xfrm rot="10800000">
              <a:off x="185748" y="2940860"/>
              <a:ext cx="1243800" cy="414300"/>
            </a:xfrm>
            <a:prstGeom prst="triangle">
              <a:avLst>
                <a:gd name="adj" fmla="val 0"/>
              </a:avLst>
            </a:prstGeom>
            <a:solidFill>
              <a:srgbClr val="92A8C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grpSp>
      <p:sp>
        <p:nvSpPr>
          <p:cNvPr id="382" name="Google Shape;382;p25"/>
          <p:cNvSpPr txBox="1">
            <a:spLocks noGrp="1"/>
          </p:cNvSpPr>
          <p:nvPr>
            <p:ph type="ctrTitle" idx="4294967295"/>
          </p:nvPr>
        </p:nvSpPr>
        <p:spPr>
          <a:xfrm>
            <a:off x="744633" y="2411733"/>
            <a:ext cx="10718800" cy="1634000"/>
          </a:xfrm>
          <a:prstGeom prst="rect">
            <a:avLst/>
          </a:prstGeom>
        </p:spPr>
        <p:txBody>
          <a:bodyPr spcFirstLastPara="1" wrap="square" lIns="121900" tIns="121900" rIns="121900" bIns="121900" anchor="ctr" anchorCtr="0">
            <a:noAutofit/>
          </a:bodyPr>
          <a:lstStyle/>
          <a:p>
            <a:pPr lvl="0" algn="ctr"/>
            <a:r>
              <a:rPr lang="en" sz="9600" dirty="0">
                <a:solidFill>
                  <a:srgbClr val="3F5378"/>
                </a:solidFill>
              </a:rPr>
              <a:t>350</a:t>
            </a:r>
            <a:endParaRPr sz="9600" dirty="0">
              <a:solidFill>
                <a:srgbClr val="3F5378"/>
              </a:solidFill>
            </a:endParaRPr>
          </a:p>
        </p:txBody>
      </p:sp>
      <p:sp>
        <p:nvSpPr>
          <p:cNvPr id="383" name="Google Shape;383;p25"/>
          <p:cNvSpPr txBox="1">
            <a:spLocks noGrp="1"/>
          </p:cNvSpPr>
          <p:nvPr>
            <p:ph type="subTitle" idx="4294967295"/>
          </p:nvPr>
        </p:nvSpPr>
        <p:spPr>
          <a:xfrm>
            <a:off x="2074000" y="4045733"/>
            <a:ext cx="8067600" cy="663200"/>
          </a:xfrm>
          <a:prstGeom prst="rect">
            <a:avLst/>
          </a:prstGeom>
        </p:spPr>
        <p:txBody>
          <a:bodyPr spcFirstLastPara="1" wrap="square" lIns="121900" tIns="121900" rIns="121900" bIns="121900" anchor="ctr" anchorCtr="0">
            <a:noAutofit/>
          </a:bodyPr>
          <a:lstStyle/>
          <a:p>
            <a:pPr marL="0" indent="0" algn="ctr">
              <a:spcBef>
                <a:spcPts val="800"/>
              </a:spcBef>
              <a:spcAft>
                <a:spcPts val="1333"/>
              </a:spcAft>
              <a:buNone/>
            </a:pPr>
            <a:r>
              <a:rPr lang="en-US" dirty="0">
                <a:solidFill>
                  <a:srgbClr val="FF9800"/>
                </a:solidFill>
              </a:rPr>
              <a:t>IRD-GENES</a:t>
            </a:r>
            <a:endParaRPr dirty="0">
              <a:solidFill>
                <a:srgbClr val="FF9800"/>
              </a:solidFill>
            </a:endParaRPr>
          </a:p>
        </p:txBody>
      </p:sp>
      <p:sp>
        <p:nvSpPr>
          <p:cNvPr id="384" name="Google Shape;384;p25"/>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18</a:t>
            </a:fld>
            <a:endParaRPr kern="0"/>
          </a:p>
        </p:txBody>
      </p:sp>
      <p:grpSp>
        <p:nvGrpSpPr>
          <p:cNvPr id="2" name="Group 1">
            <a:extLst>
              <a:ext uri="{FF2B5EF4-FFF2-40B4-BE49-F238E27FC236}">
                <a16:creationId xmlns:a16="http://schemas.microsoft.com/office/drawing/2014/main" id="{252C6D4F-67B8-4B43-9F60-E7CAB75AFDFF}"/>
              </a:ext>
            </a:extLst>
          </p:cNvPr>
          <p:cNvGrpSpPr/>
          <p:nvPr/>
        </p:nvGrpSpPr>
        <p:grpSpPr>
          <a:xfrm>
            <a:off x="7717391" y="3731001"/>
            <a:ext cx="3460267" cy="1948733"/>
            <a:chOff x="5788043" y="2798250"/>
            <a:chExt cx="2595200" cy="1461549"/>
          </a:xfrm>
        </p:grpSpPr>
        <p:sp>
          <p:nvSpPr>
            <p:cNvPr id="11" name="Google Shape;382;p25">
              <a:extLst>
                <a:ext uri="{FF2B5EF4-FFF2-40B4-BE49-F238E27FC236}">
                  <a16:creationId xmlns:a16="http://schemas.microsoft.com/office/drawing/2014/main" id="{F8E44A7C-374F-4801-9401-8F6EBCFB7EE7}"/>
                </a:ext>
              </a:extLst>
            </p:cNvPr>
            <p:cNvSpPr txBox="1">
              <a:spLocks/>
            </p:cNvSpPr>
            <p:nvPr/>
          </p:nvSpPr>
          <p:spPr>
            <a:xfrm>
              <a:off x="6069480" y="2798250"/>
              <a:ext cx="2032325" cy="12255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1pPr>
              <a:lvl2pPr marR="0" lvl="1"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2pPr>
              <a:lvl3pPr marR="0" lvl="2"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3pPr>
              <a:lvl4pPr marR="0" lvl="3"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4pPr>
              <a:lvl5pPr marR="0" lvl="4"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5pPr>
              <a:lvl6pPr marR="0" lvl="5"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6pPr>
              <a:lvl7pPr marR="0" lvl="6"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7pPr>
              <a:lvl8pPr marR="0" lvl="7"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8pPr>
              <a:lvl9pPr marR="0" lvl="8"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9pPr>
            </a:lstStyle>
            <a:p>
              <a:pPr algn="ctr" defTabSz="1219170"/>
              <a:r>
                <a:rPr lang="en" sz="9600" kern="0" dirty="0">
                  <a:solidFill>
                    <a:srgbClr val="00B0F0"/>
                  </a:solidFill>
                </a:rPr>
                <a:t>60</a:t>
              </a:r>
            </a:p>
          </p:txBody>
        </p:sp>
        <p:sp>
          <p:nvSpPr>
            <p:cNvPr id="12" name="Google Shape;383;p25">
              <a:extLst>
                <a:ext uri="{FF2B5EF4-FFF2-40B4-BE49-F238E27FC236}">
                  <a16:creationId xmlns:a16="http://schemas.microsoft.com/office/drawing/2014/main" id="{48AA7E7C-B7E1-445A-99F3-09A282349F5D}"/>
                </a:ext>
              </a:extLst>
            </p:cNvPr>
            <p:cNvSpPr txBox="1">
              <a:spLocks/>
            </p:cNvSpPr>
            <p:nvPr/>
          </p:nvSpPr>
          <p:spPr>
            <a:xfrm>
              <a:off x="5788043" y="3762399"/>
              <a:ext cx="2595200" cy="497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9pPr>
            </a:lstStyle>
            <a:p>
              <a:pPr marL="0" indent="0" algn="ctr" defTabSz="1219170">
                <a:spcBef>
                  <a:spcPts val="800"/>
                </a:spcBef>
                <a:spcAft>
                  <a:spcPts val="1333"/>
                </a:spcAft>
                <a:buNone/>
              </a:pPr>
              <a:r>
                <a:rPr lang="en-US" sz="3200" kern="0" dirty="0">
                  <a:solidFill>
                    <a:srgbClr val="FF9800"/>
                  </a:solidFill>
                </a:rPr>
                <a:t>RP-GENES</a:t>
              </a:r>
            </a:p>
          </p:txBody>
        </p:sp>
      </p:grpSp>
    </p:spTree>
    <p:extLst>
      <p:ext uri="{BB962C8B-B14F-4D97-AF65-F5344CB8AC3E}">
        <p14:creationId xmlns:p14="http://schemas.microsoft.com/office/powerpoint/2010/main" val="372279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1"/>
          <p:cNvSpPr txBox="1">
            <a:spLocks noGrp="1"/>
          </p:cNvSpPr>
          <p:nvPr>
            <p:ph type="title" idx="4294967295"/>
          </p:nvPr>
        </p:nvSpPr>
        <p:spPr>
          <a:xfrm>
            <a:off x="2825000" y="2102600"/>
            <a:ext cx="6338800" cy="1840000"/>
          </a:xfrm>
          <a:prstGeom prst="rect">
            <a:avLst/>
          </a:prstGeom>
        </p:spPr>
        <p:txBody>
          <a:bodyPr spcFirstLastPara="1" wrap="square" lIns="121900" tIns="121900" rIns="121900" bIns="121900" anchor="ctr" anchorCtr="0">
            <a:noAutofit/>
          </a:bodyPr>
          <a:lstStyle/>
          <a:p>
            <a:pPr algn="ctr"/>
            <a:r>
              <a:rPr lang="en" b="0"/>
              <a:t>Want big impact?</a:t>
            </a:r>
            <a:endParaRPr b="0"/>
          </a:p>
          <a:p>
            <a:pPr algn="ctr"/>
            <a:r>
              <a:rPr lang="en"/>
              <a:t>USE BIG IMAGE</a:t>
            </a:r>
            <a:endParaRPr/>
          </a:p>
        </p:txBody>
      </p:sp>
      <p:sp>
        <p:nvSpPr>
          <p:cNvPr id="315" name="Google Shape;315;p21"/>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19</a:t>
            </a:fld>
            <a:endParaRPr kern="0"/>
          </a:p>
        </p:txBody>
      </p:sp>
      <p:graphicFrame>
        <p:nvGraphicFramePr>
          <p:cNvPr id="11" name="Chart 10">
            <a:extLst>
              <a:ext uri="{FF2B5EF4-FFF2-40B4-BE49-F238E27FC236}">
                <a16:creationId xmlns:a16="http://schemas.microsoft.com/office/drawing/2014/main" id="{AD8CC06A-DED0-4F15-8512-6B8D6E493CA8}"/>
              </a:ext>
            </a:extLst>
          </p:cNvPr>
          <p:cNvGraphicFramePr/>
          <p:nvPr>
            <p:extLst>
              <p:ext uri="{D42A27DB-BD31-4B8C-83A1-F6EECF244321}">
                <p14:modId xmlns:p14="http://schemas.microsoft.com/office/powerpoint/2010/main" val="2817513225"/>
              </p:ext>
            </p:extLst>
          </p:nvPr>
        </p:nvGraphicFramePr>
        <p:xfrm>
          <a:off x="3150365" y="905784"/>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E79E70FA-ED6D-4AC4-BFD3-19495F6151A1}"/>
              </a:ext>
            </a:extLst>
          </p:cNvPr>
          <p:cNvSpPr txBox="1"/>
          <p:nvPr/>
        </p:nvSpPr>
        <p:spPr>
          <a:xfrm>
            <a:off x="1381" y="256395"/>
            <a:ext cx="2683748" cy="379656"/>
          </a:xfrm>
          <a:prstGeom prst="rect">
            <a:avLst/>
          </a:prstGeom>
          <a:noFill/>
        </p:spPr>
        <p:txBody>
          <a:bodyPr wrap="none" rtlCol="0">
            <a:spAutoFit/>
          </a:bodyPr>
          <a:lstStyle/>
          <a:p>
            <a:pPr defTabSz="1219170">
              <a:buClr>
                <a:srgbClr val="000000"/>
              </a:buClr>
            </a:pPr>
            <a:r>
              <a:rPr lang="en-US" sz="1867" kern="0" dirty="0">
                <a:solidFill>
                  <a:srgbClr val="FFFFFF"/>
                </a:solidFill>
                <a:latin typeface="Arial"/>
                <a:cs typeface="Arial"/>
                <a:sym typeface="Arial"/>
              </a:rPr>
              <a:t>RP inheritance patterns</a:t>
            </a:r>
          </a:p>
        </p:txBody>
      </p:sp>
      <p:grpSp>
        <p:nvGrpSpPr>
          <p:cNvPr id="15" name="Group 14">
            <a:extLst>
              <a:ext uri="{FF2B5EF4-FFF2-40B4-BE49-F238E27FC236}">
                <a16:creationId xmlns:a16="http://schemas.microsoft.com/office/drawing/2014/main" id="{783F3749-4A69-48F0-9BB3-4C51D6A7CEB4}"/>
              </a:ext>
            </a:extLst>
          </p:cNvPr>
          <p:cNvGrpSpPr/>
          <p:nvPr/>
        </p:nvGrpSpPr>
        <p:grpSpPr>
          <a:xfrm>
            <a:off x="-81542" y="1384744"/>
            <a:ext cx="3035132" cy="1932683"/>
            <a:chOff x="6069481" y="2465576"/>
            <a:chExt cx="2276349" cy="1449512"/>
          </a:xfrm>
        </p:grpSpPr>
        <p:sp>
          <p:nvSpPr>
            <p:cNvPr id="16" name="Google Shape;382;p25">
              <a:extLst>
                <a:ext uri="{FF2B5EF4-FFF2-40B4-BE49-F238E27FC236}">
                  <a16:creationId xmlns:a16="http://schemas.microsoft.com/office/drawing/2014/main" id="{6F88B491-C086-43B3-BDC2-188704101926}"/>
                </a:ext>
              </a:extLst>
            </p:cNvPr>
            <p:cNvSpPr txBox="1">
              <a:spLocks/>
            </p:cNvSpPr>
            <p:nvPr/>
          </p:nvSpPr>
          <p:spPr>
            <a:xfrm>
              <a:off x="6069481" y="2465576"/>
              <a:ext cx="2032325" cy="12255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1pPr>
              <a:lvl2pPr marR="0" lvl="1"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2pPr>
              <a:lvl3pPr marR="0" lvl="2"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3pPr>
              <a:lvl4pPr marR="0" lvl="3"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4pPr>
              <a:lvl5pPr marR="0" lvl="4"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5pPr>
              <a:lvl6pPr marR="0" lvl="5"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6pPr>
              <a:lvl7pPr marR="0" lvl="6"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7pPr>
              <a:lvl8pPr marR="0" lvl="7"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8pPr>
              <a:lvl9pPr marR="0" lvl="8" algn="l" rtl="0">
                <a:lnSpc>
                  <a:spcPct val="100000"/>
                </a:lnSpc>
                <a:spcBef>
                  <a:spcPts val="0"/>
                </a:spcBef>
                <a:spcAft>
                  <a:spcPts val="0"/>
                </a:spcAft>
                <a:buClr>
                  <a:srgbClr val="FFFFFF"/>
                </a:buClr>
                <a:buSzPts val="2000"/>
                <a:buFont typeface="Roboto Condensed"/>
                <a:buNone/>
                <a:defRPr sz="2000" b="1" i="0" u="none" strike="noStrike" cap="none">
                  <a:solidFill>
                    <a:srgbClr val="FFFFFF"/>
                  </a:solidFill>
                  <a:latin typeface="Roboto Condensed"/>
                  <a:ea typeface="Roboto Condensed"/>
                  <a:cs typeface="Roboto Condensed"/>
                  <a:sym typeface="Roboto Condensed"/>
                </a:defRPr>
              </a:lvl9pPr>
            </a:lstStyle>
            <a:p>
              <a:pPr algn="ctr" defTabSz="1219170"/>
              <a:r>
                <a:rPr lang="en" sz="9600" kern="0" dirty="0">
                  <a:solidFill>
                    <a:srgbClr val="00B0F0"/>
                  </a:solidFill>
                </a:rPr>
                <a:t>60</a:t>
              </a:r>
            </a:p>
          </p:txBody>
        </p:sp>
        <p:sp>
          <p:nvSpPr>
            <p:cNvPr id="17" name="Google Shape;383;p25">
              <a:extLst>
                <a:ext uri="{FF2B5EF4-FFF2-40B4-BE49-F238E27FC236}">
                  <a16:creationId xmlns:a16="http://schemas.microsoft.com/office/drawing/2014/main" id="{30C65849-EBF9-4C74-9066-2C8DE0E6FCDC}"/>
                </a:ext>
              </a:extLst>
            </p:cNvPr>
            <p:cNvSpPr txBox="1">
              <a:spLocks/>
            </p:cNvSpPr>
            <p:nvPr/>
          </p:nvSpPr>
          <p:spPr>
            <a:xfrm>
              <a:off x="6266527" y="3417688"/>
              <a:ext cx="2079303" cy="497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9pPr>
            </a:lstStyle>
            <a:p>
              <a:pPr marL="0" indent="0" algn="ctr" defTabSz="1219170">
                <a:spcBef>
                  <a:spcPts val="800"/>
                </a:spcBef>
                <a:spcAft>
                  <a:spcPts val="1333"/>
                </a:spcAft>
                <a:buNone/>
              </a:pPr>
              <a:r>
                <a:rPr lang="en-US" sz="3200" kern="0" dirty="0">
                  <a:solidFill>
                    <a:srgbClr val="FF9800"/>
                  </a:solidFill>
                </a:rPr>
                <a:t>RP-GENES</a:t>
              </a:r>
            </a:p>
          </p:txBody>
        </p:sp>
      </p:grpSp>
    </p:spTree>
    <p:extLst>
      <p:ext uri="{BB962C8B-B14F-4D97-AF65-F5344CB8AC3E}">
        <p14:creationId xmlns:p14="http://schemas.microsoft.com/office/powerpoint/2010/main" val="148232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2EA135-9869-8EFD-34E4-38350838B740}"/>
              </a:ext>
            </a:extLst>
          </p:cNvPr>
          <p:cNvSpPr/>
          <p:nvPr/>
        </p:nvSpPr>
        <p:spPr>
          <a:xfrm>
            <a:off x="406400" y="243840"/>
            <a:ext cx="1737360" cy="8432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6" name="Subtitle 5">
            <a:extLst>
              <a:ext uri="{FF2B5EF4-FFF2-40B4-BE49-F238E27FC236}">
                <a16:creationId xmlns:a16="http://schemas.microsoft.com/office/drawing/2014/main" id="{79D23FD2-8EA0-1F9A-8C11-54D1C2FDCCC9}"/>
              </a:ext>
            </a:extLst>
          </p:cNvPr>
          <p:cNvSpPr>
            <a:spLocks noGrp="1"/>
          </p:cNvSpPr>
          <p:nvPr>
            <p:ph type="subTitle" idx="1"/>
          </p:nvPr>
        </p:nvSpPr>
        <p:spPr>
          <a:xfrm>
            <a:off x="5527042" y="764434"/>
            <a:ext cx="6484005" cy="1213649"/>
          </a:xfrm>
        </p:spPr>
        <p:txBody>
          <a:bodyPr/>
          <a:lstStyle/>
          <a:p>
            <a:r>
              <a:rPr lang="en-US" sz="1867" b="0" dirty="0"/>
              <a:t>Dr. Ramiro Maldonado, a clinician-scientist and board-certified ophthalmologist at Duke University Eye Center, specializes in medical retina and Ophthalmic Genetics. </a:t>
            </a:r>
            <a:br>
              <a:rPr lang="en-US" sz="1867" b="0" dirty="0"/>
            </a:br>
            <a:endParaRPr lang="en-US" sz="1867" b="0" dirty="0"/>
          </a:p>
          <a:p>
            <a:r>
              <a:rPr lang="en-US" sz="1867" b="0" dirty="0"/>
              <a:t>As the director of the Inherited Retinal Diseases Fellowship and Co-Director of the Center for Ophthalmic Genetics and the Duke Pediatric Retina Center, he leads pioneering clinical trials, including gene therapy trials. </a:t>
            </a:r>
            <a:br>
              <a:rPr lang="en-US" sz="1867" b="0" dirty="0"/>
            </a:br>
            <a:endParaRPr lang="en-US" sz="1867" b="0" dirty="0"/>
          </a:p>
          <a:p>
            <a:r>
              <a:rPr lang="en-US" sz="1867" b="0" dirty="0"/>
              <a:t>His research focuses on developing diagnostic tools for pediatric retinal diseases, earning him recognition such as the Foundation for Fighting Blindness Clinical Innovation Award. </a:t>
            </a:r>
            <a:br>
              <a:rPr lang="en-US" sz="1867" b="0" dirty="0"/>
            </a:br>
            <a:r>
              <a:rPr lang="en-US" sz="1867" b="0" dirty="0"/>
              <a:t>Dr. Maldonado has authored over 42 peer-reviewed publications, contributed to 5 book chapters, and plays an active role in organizing courses at major national meetings.</a:t>
            </a:r>
          </a:p>
        </p:txBody>
      </p:sp>
      <p:sp>
        <p:nvSpPr>
          <p:cNvPr id="4" name="Text Placeholder 3">
            <a:extLst>
              <a:ext uri="{FF2B5EF4-FFF2-40B4-BE49-F238E27FC236}">
                <a16:creationId xmlns:a16="http://schemas.microsoft.com/office/drawing/2014/main" id="{042CB23A-AD59-52C2-CD8E-CE9B38AE9ED1}"/>
              </a:ext>
            </a:extLst>
          </p:cNvPr>
          <p:cNvSpPr>
            <a:spLocks noGrp="1"/>
          </p:cNvSpPr>
          <p:nvPr>
            <p:ph type="body" sz="quarter" idx="14"/>
          </p:nvPr>
        </p:nvSpPr>
        <p:spPr>
          <a:xfrm>
            <a:off x="694614" y="5341015"/>
            <a:ext cx="4482148" cy="762725"/>
          </a:xfrm>
        </p:spPr>
        <p:txBody>
          <a:bodyPr/>
          <a:lstStyle/>
          <a:p>
            <a:r>
              <a:rPr lang="en-US" sz="3200" dirty="0"/>
              <a:t>Dr. Ramiro Maldonado</a:t>
            </a:r>
          </a:p>
        </p:txBody>
      </p:sp>
      <p:pic>
        <p:nvPicPr>
          <p:cNvPr id="5" name="Picture 4" descr="A person in a white coat and tie&#10;&#10;Description automatically generated">
            <a:extLst>
              <a:ext uri="{FF2B5EF4-FFF2-40B4-BE49-F238E27FC236}">
                <a16:creationId xmlns:a16="http://schemas.microsoft.com/office/drawing/2014/main" id="{1CDB8575-6B42-9B7E-FC92-9874562FB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88" y="907625"/>
            <a:ext cx="3626669" cy="453629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2622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1026" name="Picture 2" descr="Figure 3">
            <a:extLst>
              <a:ext uri="{FF2B5EF4-FFF2-40B4-BE49-F238E27FC236}">
                <a16:creationId xmlns:a16="http://schemas.microsoft.com/office/drawing/2014/main" id="{10104011-7A80-4E93-AF7F-8AE670F395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17065" y="1564575"/>
            <a:ext cx="7110052" cy="4627676"/>
          </a:xfrm>
          <a:prstGeom prst="rect">
            <a:avLst/>
          </a:prstGeom>
          <a:noFill/>
          <a:extLst>
            <a:ext uri="{909E8E84-426E-40DD-AFC4-6F175D3DCCD1}">
              <a14:hiddenFill xmlns:a14="http://schemas.microsoft.com/office/drawing/2010/main">
                <a:solidFill>
                  <a:srgbClr val="FFFFFF"/>
                </a:solidFill>
              </a14:hiddenFill>
            </a:ext>
          </a:extLst>
        </p:spPr>
      </p:pic>
      <p:sp>
        <p:nvSpPr>
          <p:cNvPr id="300" name="Google Shape;300;p20"/>
          <p:cNvSpPr txBox="1">
            <a:spLocks noGrp="1"/>
          </p:cNvSpPr>
          <p:nvPr>
            <p:ph type="title"/>
          </p:nvPr>
        </p:nvSpPr>
        <p:spPr>
          <a:xfrm>
            <a:off x="379848" y="542976"/>
            <a:ext cx="7323200" cy="1021600"/>
          </a:xfrm>
          <a:prstGeom prst="rect">
            <a:avLst/>
          </a:prstGeom>
        </p:spPr>
        <p:txBody>
          <a:bodyPr spcFirstLastPara="1" wrap="square" lIns="121900" tIns="121900" rIns="121900" bIns="121900" anchor="ctr" anchorCtr="0">
            <a:noAutofit/>
          </a:bodyPr>
          <a:lstStyle/>
          <a:p>
            <a:r>
              <a:rPr lang="en-US" dirty="0"/>
              <a:t>Genetic heterogeneity</a:t>
            </a:r>
            <a:endParaRPr dirty="0"/>
          </a:p>
        </p:txBody>
      </p:sp>
      <p:sp>
        <p:nvSpPr>
          <p:cNvPr id="301" name="Google Shape;301;p20"/>
          <p:cNvSpPr txBox="1">
            <a:spLocks noGrp="1"/>
          </p:cNvSpPr>
          <p:nvPr>
            <p:ph type="body" idx="1"/>
          </p:nvPr>
        </p:nvSpPr>
        <p:spPr>
          <a:xfrm>
            <a:off x="379848" y="1855359"/>
            <a:ext cx="2518427" cy="4194000"/>
          </a:xfrm>
          <a:prstGeom prst="rect">
            <a:avLst/>
          </a:prstGeom>
        </p:spPr>
        <p:txBody>
          <a:bodyPr spcFirstLastPara="1" wrap="square" lIns="121900" tIns="121900" rIns="121900" bIns="121900" anchor="ctr" anchorCtr="0">
            <a:noAutofit/>
          </a:bodyPr>
          <a:lstStyle/>
          <a:p>
            <a:pPr marL="0" indent="0">
              <a:spcAft>
                <a:spcPts val="1333"/>
              </a:spcAft>
              <a:buNone/>
            </a:pPr>
            <a:r>
              <a:rPr lang="en-US" dirty="0"/>
              <a:t>One disease can be caused by multiple genes</a:t>
            </a:r>
            <a:endParaRPr dirty="0"/>
          </a:p>
        </p:txBody>
      </p:sp>
      <p:sp>
        <p:nvSpPr>
          <p:cNvPr id="2" name="Rectangle 1">
            <a:extLst>
              <a:ext uri="{FF2B5EF4-FFF2-40B4-BE49-F238E27FC236}">
                <a16:creationId xmlns:a16="http://schemas.microsoft.com/office/drawing/2014/main" id="{E4DC9F43-C664-41A0-94CD-9E7F75B123FC}"/>
              </a:ext>
            </a:extLst>
          </p:cNvPr>
          <p:cNvSpPr/>
          <p:nvPr/>
        </p:nvSpPr>
        <p:spPr>
          <a:xfrm>
            <a:off x="1" y="6515500"/>
            <a:ext cx="5968301" cy="297454"/>
          </a:xfrm>
          <a:prstGeom prst="rect">
            <a:avLst/>
          </a:prstGeom>
        </p:spPr>
        <p:txBody>
          <a:bodyPr wrap="none">
            <a:spAutoFit/>
          </a:bodyPr>
          <a:lstStyle/>
          <a:p>
            <a:pPr defTabSz="1219170">
              <a:buClr>
                <a:srgbClr val="000000"/>
              </a:buClr>
            </a:pPr>
            <a:r>
              <a:rPr lang="en-US" sz="1333" u="sng" kern="0" dirty="0">
                <a:solidFill>
                  <a:srgbClr val="3A81BA">
                    <a:lumMod val="75000"/>
                  </a:srgbClr>
                </a:solidFill>
                <a:latin typeface="-apple-system"/>
                <a:cs typeface="Arial"/>
                <a:sym typeface="Arial"/>
                <a:hlinkClick r:id="rId4">
                  <a:extLst>
                    <a:ext uri="{A12FA001-AC4F-418D-AE19-62706E023703}">
                      <ahyp:hlinkClr xmlns:ahyp="http://schemas.microsoft.com/office/drawing/2018/hyperlinkcolor" val="tx"/>
                    </a:ext>
                  </a:extLst>
                </a:hlinkClick>
              </a:rPr>
              <a:t>Relative frequency of inherited retinal dystrophies in Brazil</a:t>
            </a:r>
            <a:r>
              <a:rPr lang="en-US" sz="1333" u="sng" kern="0" dirty="0">
                <a:solidFill>
                  <a:srgbClr val="3A81BA">
                    <a:lumMod val="75000"/>
                  </a:srgbClr>
                </a:solidFill>
                <a:latin typeface="-apple-system"/>
                <a:cs typeface="Arial"/>
                <a:sym typeface="Arial"/>
              </a:rPr>
              <a:t>. Scientific Reports 2018.</a:t>
            </a:r>
            <a:endParaRPr lang="en-US" sz="1333" u="sng" kern="0" dirty="0">
              <a:solidFill>
                <a:srgbClr val="3A81BA">
                  <a:lumMod val="75000"/>
                </a:srgbClr>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7"/>
          <p:cNvSpPr txBox="1">
            <a:spLocks noGrp="1"/>
          </p:cNvSpPr>
          <p:nvPr>
            <p:ph type="ctrTitle" idx="4294967295"/>
          </p:nvPr>
        </p:nvSpPr>
        <p:spPr>
          <a:xfrm>
            <a:off x="679116" y="2655800"/>
            <a:ext cx="9780337" cy="1546400"/>
          </a:xfrm>
          <a:prstGeom prst="rect">
            <a:avLst/>
          </a:prstGeom>
        </p:spPr>
        <p:txBody>
          <a:bodyPr spcFirstLastPara="1" wrap="square" lIns="121900" tIns="121900" rIns="121900" bIns="121900" anchor="ctr" anchorCtr="0">
            <a:noAutofit/>
          </a:bodyPr>
          <a:lstStyle/>
          <a:p>
            <a:r>
              <a:rPr lang="en-US" sz="8000" dirty="0">
                <a:solidFill>
                  <a:schemeClr val="accent1">
                    <a:lumMod val="75000"/>
                  </a:schemeClr>
                </a:solidFill>
              </a:rPr>
              <a:t>Genetics is changing the</a:t>
            </a:r>
            <a:br>
              <a:rPr lang="en-US" sz="8000" dirty="0">
                <a:solidFill>
                  <a:schemeClr val="accent1">
                    <a:lumMod val="75000"/>
                  </a:schemeClr>
                </a:solidFill>
              </a:rPr>
            </a:br>
            <a:r>
              <a:rPr lang="en-US" sz="8000" dirty="0">
                <a:solidFill>
                  <a:schemeClr val="accent1">
                    <a:lumMod val="75000"/>
                  </a:schemeClr>
                </a:solidFill>
              </a:rPr>
              <a:t>naming of diseases</a:t>
            </a:r>
            <a:endParaRPr sz="8000" dirty="0">
              <a:solidFill>
                <a:schemeClr val="accent1">
                  <a:lumMod val="75000"/>
                </a:schemeClr>
              </a:solidFill>
            </a:endParaRPr>
          </a:p>
        </p:txBody>
      </p:sp>
      <p:sp>
        <p:nvSpPr>
          <p:cNvPr id="262" name="Google Shape;262;p17"/>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21</a:t>
            </a:fld>
            <a:endParaRPr ker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5" name="Google Shape;315;p21"/>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22</a:t>
            </a:fld>
            <a:endParaRPr kern="0"/>
          </a:p>
        </p:txBody>
      </p:sp>
      <p:pic>
        <p:nvPicPr>
          <p:cNvPr id="2054" name="Picture 6" descr="Arial view of the Eye Center">
            <a:extLst>
              <a:ext uri="{FF2B5EF4-FFF2-40B4-BE49-F238E27FC236}">
                <a16:creationId xmlns:a16="http://schemas.microsoft.com/office/drawing/2014/main" id="{2CEBFBE2-3336-4F24-86CF-EF7C686DE2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8047"/>
            <a:ext cx="12224085" cy="68760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D03233B-46C6-4DAC-A87F-85F2FDE5B9C6}"/>
              </a:ext>
            </a:extLst>
          </p:cNvPr>
          <p:cNvPicPr>
            <a:picLocks noChangeAspect="1"/>
          </p:cNvPicPr>
          <p:nvPr/>
        </p:nvPicPr>
        <p:blipFill>
          <a:blip r:embed="rId4"/>
          <a:stretch>
            <a:fillRect/>
          </a:stretch>
        </p:blipFill>
        <p:spPr>
          <a:xfrm>
            <a:off x="0" y="-18047"/>
            <a:ext cx="3197725" cy="982787"/>
          </a:xfrm>
          <a:prstGeom prst="rect">
            <a:avLst/>
          </a:prstGeom>
        </p:spPr>
      </p:pic>
      <p:grpSp>
        <p:nvGrpSpPr>
          <p:cNvPr id="12" name="Group 11">
            <a:extLst>
              <a:ext uri="{FF2B5EF4-FFF2-40B4-BE49-F238E27FC236}">
                <a16:creationId xmlns:a16="http://schemas.microsoft.com/office/drawing/2014/main" id="{5DCE44B2-644D-4476-8470-C3A5E38B9F05}"/>
              </a:ext>
            </a:extLst>
          </p:cNvPr>
          <p:cNvGrpSpPr/>
          <p:nvPr/>
        </p:nvGrpSpPr>
        <p:grpSpPr>
          <a:xfrm>
            <a:off x="7133389" y="1"/>
            <a:ext cx="4737768" cy="2797492"/>
            <a:chOff x="5350042" y="0"/>
            <a:chExt cx="3553326" cy="2098119"/>
          </a:xfrm>
        </p:grpSpPr>
        <p:grpSp>
          <p:nvGrpSpPr>
            <p:cNvPr id="6" name="Group 5">
              <a:extLst>
                <a:ext uri="{FF2B5EF4-FFF2-40B4-BE49-F238E27FC236}">
                  <a16:creationId xmlns:a16="http://schemas.microsoft.com/office/drawing/2014/main" id="{2DF1F9A1-9517-47FF-BCF3-99DF513FCC58}"/>
                </a:ext>
              </a:extLst>
            </p:cNvPr>
            <p:cNvGrpSpPr/>
            <p:nvPr/>
          </p:nvGrpSpPr>
          <p:grpSpPr>
            <a:xfrm>
              <a:off x="6505072" y="0"/>
              <a:ext cx="2398296" cy="2098119"/>
              <a:chOff x="6505072" y="0"/>
              <a:chExt cx="2398296" cy="2098119"/>
            </a:xfrm>
          </p:grpSpPr>
          <p:pic>
            <p:nvPicPr>
              <p:cNvPr id="3" name="Picture 2">
                <a:extLst>
                  <a:ext uri="{FF2B5EF4-FFF2-40B4-BE49-F238E27FC236}">
                    <a16:creationId xmlns:a16="http://schemas.microsoft.com/office/drawing/2014/main" id="{CA69BF81-8872-494F-A01E-1528367097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5074" y="191400"/>
                <a:ext cx="2398294" cy="190671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A330520E-BD2B-4188-8BBB-4D39A1D71B55}"/>
                  </a:ext>
                </a:extLst>
              </p:cNvPr>
              <p:cNvSpPr txBox="1"/>
              <p:nvPr/>
            </p:nvSpPr>
            <p:spPr>
              <a:xfrm>
                <a:off x="6505072" y="0"/>
                <a:ext cx="2398293" cy="28474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defTabSz="1219170">
                  <a:buClr>
                    <a:srgbClr val="000000"/>
                  </a:buClr>
                </a:pPr>
                <a:r>
                  <a:rPr lang="en-US" sz="1867" kern="0" dirty="0">
                    <a:solidFill>
                      <a:srgbClr val="FFFFFF"/>
                    </a:solidFill>
                    <a:latin typeface="Arial"/>
                    <a:sym typeface="Arial"/>
                  </a:rPr>
                  <a:t>Research Building</a:t>
                </a:r>
              </a:p>
            </p:txBody>
          </p:sp>
        </p:grpSp>
        <p:cxnSp>
          <p:nvCxnSpPr>
            <p:cNvPr id="9" name="Connector: Elbow 8">
              <a:extLst>
                <a:ext uri="{FF2B5EF4-FFF2-40B4-BE49-F238E27FC236}">
                  <a16:creationId xmlns:a16="http://schemas.microsoft.com/office/drawing/2014/main" id="{E36567F6-0356-4C8B-9E99-65CA06E6AF12}"/>
                </a:ext>
              </a:extLst>
            </p:cNvPr>
            <p:cNvCxnSpPr>
              <a:endCxn id="3" idx="1"/>
            </p:cNvCxnSpPr>
            <p:nvPr/>
          </p:nvCxnSpPr>
          <p:spPr>
            <a:xfrm>
              <a:off x="5350042" y="850232"/>
              <a:ext cx="1155032" cy="294528"/>
            </a:xfrm>
            <a:prstGeom prst="bentConnector3">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DC39A42-B0A1-46EF-922E-51C3857907F4}"/>
              </a:ext>
            </a:extLst>
          </p:cNvPr>
          <p:cNvGrpSpPr/>
          <p:nvPr/>
        </p:nvGrpSpPr>
        <p:grpSpPr>
          <a:xfrm>
            <a:off x="6096001" y="4469887"/>
            <a:ext cx="5946273" cy="2285696"/>
            <a:chOff x="4572000" y="3352415"/>
            <a:chExt cx="4459705" cy="1714272"/>
          </a:xfrm>
        </p:grpSpPr>
        <p:grpSp>
          <p:nvGrpSpPr>
            <p:cNvPr id="7" name="Group 6">
              <a:extLst>
                <a:ext uri="{FF2B5EF4-FFF2-40B4-BE49-F238E27FC236}">
                  <a16:creationId xmlns:a16="http://schemas.microsoft.com/office/drawing/2014/main" id="{C1CE831F-7389-43F3-8D78-58631D126B37}"/>
                </a:ext>
              </a:extLst>
            </p:cNvPr>
            <p:cNvGrpSpPr/>
            <p:nvPr/>
          </p:nvGrpSpPr>
          <p:grpSpPr>
            <a:xfrm>
              <a:off x="6023811" y="3352415"/>
              <a:ext cx="3007894" cy="1714272"/>
              <a:chOff x="6023811" y="3352415"/>
              <a:chExt cx="3007894" cy="1714272"/>
            </a:xfrm>
          </p:grpSpPr>
          <p:pic>
            <p:nvPicPr>
              <p:cNvPr id="2056" name="Picture 8" descr="Home | Duke Department Of Ophthalmology">
                <a:extLst>
                  <a:ext uri="{FF2B5EF4-FFF2-40B4-BE49-F238E27FC236}">
                    <a16:creationId xmlns:a16="http://schemas.microsoft.com/office/drawing/2014/main" id="{18A6ABA0-7DE2-4A4F-8D3C-A3FF900BAB9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23811" y="3665621"/>
                <a:ext cx="3007894" cy="14010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5BB3309-750C-434F-AF9C-902619FF88E2}"/>
                  </a:ext>
                </a:extLst>
              </p:cNvPr>
              <p:cNvSpPr txBox="1"/>
              <p:nvPr/>
            </p:nvSpPr>
            <p:spPr>
              <a:xfrm>
                <a:off x="6023811" y="3352415"/>
                <a:ext cx="3007894" cy="28474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defTabSz="1219170">
                  <a:buClr>
                    <a:srgbClr val="000000"/>
                  </a:buClr>
                </a:pPr>
                <a:r>
                  <a:rPr lang="en-US" sz="1867" kern="0" dirty="0">
                    <a:solidFill>
                      <a:srgbClr val="FFFFFF"/>
                    </a:solidFill>
                    <a:latin typeface="Arial"/>
                    <a:sym typeface="Arial"/>
                  </a:rPr>
                  <a:t>Clinical Building</a:t>
                </a:r>
              </a:p>
            </p:txBody>
          </p:sp>
        </p:grpSp>
        <p:cxnSp>
          <p:nvCxnSpPr>
            <p:cNvPr id="17" name="Connector: Elbow 16">
              <a:extLst>
                <a:ext uri="{FF2B5EF4-FFF2-40B4-BE49-F238E27FC236}">
                  <a16:creationId xmlns:a16="http://schemas.microsoft.com/office/drawing/2014/main" id="{FE530717-C1B2-4A77-887D-0244101171D5}"/>
                </a:ext>
              </a:extLst>
            </p:cNvPr>
            <p:cNvCxnSpPr>
              <a:cxnSpLocks/>
            </p:cNvCxnSpPr>
            <p:nvPr/>
          </p:nvCxnSpPr>
          <p:spPr>
            <a:xfrm>
              <a:off x="4572000" y="3660192"/>
              <a:ext cx="1451810" cy="879724"/>
            </a:xfrm>
            <a:prstGeom prst="bentConnector3">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065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500" fill="hold"/>
                                        <p:tgtEl>
                                          <p:spTgt spid="12"/>
                                        </p:tgtEl>
                                        <p:attrNameLst>
                                          <p:attrName>ppt_w</p:attrName>
                                        </p:attrNameLst>
                                      </p:cBhvr>
                                      <p:tavLst>
                                        <p:tav tm="0">
                                          <p:val>
                                            <p:fltVal val="0"/>
                                          </p:val>
                                        </p:tav>
                                        <p:tav tm="100000">
                                          <p:val>
                                            <p:strVal val="#ppt_w"/>
                                          </p:val>
                                        </p:tav>
                                      </p:tavLst>
                                    </p:anim>
                                    <p:anim calcmode="lin" valueType="num">
                                      <p:cBhvr>
                                        <p:cTn id="8" dur="1500" fill="hold"/>
                                        <p:tgtEl>
                                          <p:spTgt spid="12"/>
                                        </p:tgtEl>
                                        <p:attrNameLst>
                                          <p:attrName>ppt_h</p:attrName>
                                        </p:attrNameLst>
                                      </p:cBhvr>
                                      <p:tavLst>
                                        <p:tav tm="0">
                                          <p:val>
                                            <p:fltVal val="0"/>
                                          </p:val>
                                        </p:tav>
                                        <p:tav tm="100000">
                                          <p:val>
                                            <p:strVal val="#ppt_h"/>
                                          </p:val>
                                        </p:tav>
                                      </p:tavLst>
                                    </p:anim>
                                    <p:animEffect transition="in" filter="fade">
                                      <p:cBhvr>
                                        <p:cTn id="9" dur="1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500" fill="hold"/>
                                        <p:tgtEl>
                                          <p:spTgt spid="11"/>
                                        </p:tgtEl>
                                        <p:attrNameLst>
                                          <p:attrName>ppt_w</p:attrName>
                                        </p:attrNameLst>
                                      </p:cBhvr>
                                      <p:tavLst>
                                        <p:tav tm="0">
                                          <p:val>
                                            <p:fltVal val="0"/>
                                          </p:val>
                                        </p:tav>
                                        <p:tav tm="100000">
                                          <p:val>
                                            <p:strVal val="#ppt_w"/>
                                          </p:val>
                                        </p:tav>
                                      </p:tavLst>
                                    </p:anim>
                                    <p:anim calcmode="lin" valueType="num">
                                      <p:cBhvr>
                                        <p:cTn id="15" dur="1500" fill="hold"/>
                                        <p:tgtEl>
                                          <p:spTgt spid="11"/>
                                        </p:tgtEl>
                                        <p:attrNameLst>
                                          <p:attrName>ppt_h</p:attrName>
                                        </p:attrNameLst>
                                      </p:cBhvr>
                                      <p:tavLst>
                                        <p:tav tm="0">
                                          <p:val>
                                            <p:fltVal val="0"/>
                                          </p:val>
                                        </p:tav>
                                        <p:tav tm="100000">
                                          <p:val>
                                            <p:strVal val="#ppt_h"/>
                                          </p:val>
                                        </p:tav>
                                      </p:tavLst>
                                    </p:anim>
                                    <p:animEffect transition="in" filter="fade">
                                      <p:cBhvr>
                                        <p:cTn id="16"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grpSp>
        <p:nvGrpSpPr>
          <p:cNvPr id="376" name="Google Shape;376;p25"/>
          <p:cNvGrpSpPr/>
          <p:nvPr/>
        </p:nvGrpSpPr>
        <p:grpSpPr>
          <a:xfrm>
            <a:off x="737181" y="1847667"/>
            <a:ext cx="10726036" cy="2756267"/>
            <a:chOff x="185742" y="1287960"/>
            <a:chExt cx="8044527" cy="2067200"/>
          </a:xfrm>
        </p:grpSpPr>
        <p:sp>
          <p:nvSpPr>
            <p:cNvPr id="377" name="Google Shape;377;p25"/>
            <p:cNvSpPr/>
            <p:nvPr/>
          </p:nvSpPr>
          <p:spPr>
            <a:xfrm>
              <a:off x="6978450" y="1287960"/>
              <a:ext cx="1243800" cy="414300"/>
            </a:xfrm>
            <a:prstGeom prst="triangle">
              <a:avLst>
                <a:gd name="adj" fmla="val 0"/>
              </a:avLst>
            </a:prstGeom>
            <a:solidFill>
              <a:srgbClr val="92A8C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378" name="Google Shape;378;p25"/>
            <p:cNvSpPr/>
            <p:nvPr/>
          </p:nvSpPr>
          <p:spPr>
            <a:xfrm rot="10800000" flipH="1">
              <a:off x="1423250" y="1697050"/>
              <a:ext cx="5566500" cy="1243800"/>
            </a:xfrm>
            <a:prstGeom prst="rect">
              <a:avLst/>
            </a:prstGeom>
            <a:solidFill>
              <a:srgbClr val="C7D3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379" name="Google Shape;379;p25"/>
            <p:cNvSpPr/>
            <p:nvPr/>
          </p:nvSpPr>
          <p:spPr>
            <a:xfrm rot="10800000" flipH="1">
              <a:off x="6986470" y="1697043"/>
              <a:ext cx="1243800" cy="1243800"/>
            </a:xfrm>
            <a:prstGeom prst="rtTriangle">
              <a:avLst/>
            </a:prstGeom>
            <a:solidFill>
              <a:srgbClr val="C7D3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380" name="Google Shape;380;p25"/>
            <p:cNvSpPr/>
            <p:nvPr/>
          </p:nvSpPr>
          <p:spPr>
            <a:xfrm flipH="1">
              <a:off x="185742" y="1697043"/>
              <a:ext cx="1243800" cy="1243800"/>
            </a:xfrm>
            <a:prstGeom prst="rtTriangle">
              <a:avLst/>
            </a:prstGeom>
            <a:solidFill>
              <a:srgbClr val="C7D3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sp>
          <p:nvSpPr>
            <p:cNvPr id="381" name="Google Shape;381;p25"/>
            <p:cNvSpPr/>
            <p:nvPr/>
          </p:nvSpPr>
          <p:spPr>
            <a:xfrm rot="10800000">
              <a:off x="185748" y="2940860"/>
              <a:ext cx="1243800" cy="414300"/>
            </a:xfrm>
            <a:prstGeom prst="triangle">
              <a:avLst>
                <a:gd name="adj" fmla="val 0"/>
              </a:avLst>
            </a:prstGeom>
            <a:solidFill>
              <a:srgbClr val="92A8C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vo"/>
                <a:ea typeface="Arvo"/>
                <a:cs typeface="Arvo"/>
                <a:sym typeface="Arvo"/>
              </a:endParaRPr>
            </a:p>
          </p:txBody>
        </p:sp>
      </p:grpSp>
      <p:sp>
        <p:nvSpPr>
          <p:cNvPr id="382" name="Google Shape;382;p25"/>
          <p:cNvSpPr txBox="1">
            <a:spLocks noGrp="1"/>
          </p:cNvSpPr>
          <p:nvPr>
            <p:ph type="ctrTitle" idx="4294967295"/>
          </p:nvPr>
        </p:nvSpPr>
        <p:spPr>
          <a:xfrm>
            <a:off x="744633" y="2411733"/>
            <a:ext cx="10718800" cy="1634000"/>
          </a:xfrm>
          <a:prstGeom prst="rect">
            <a:avLst/>
          </a:prstGeom>
        </p:spPr>
        <p:txBody>
          <a:bodyPr spcFirstLastPara="1" wrap="square" lIns="121900" tIns="121900" rIns="121900" bIns="121900" anchor="ctr" anchorCtr="0">
            <a:noAutofit/>
          </a:bodyPr>
          <a:lstStyle/>
          <a:p>
            <a:pPr algn="ctr"/>
            <a:r>
              <a:rPr lang="en" sz="9600" dirty="0">
                <a:solidFill>
                  <a:srgbClr val="3F5378"/>
                </a:solidFill>
              </a:rPr>
              <a:t>5,200 </a:t>
            </a:r>
            <a:r>
              <a:rPr lang="en-US" sz="5333" dirty="0">
                <a:solidFill>
                  <a:srgbClr val="3F5378"/>
                </a:solidFill>
              </a:rPr>
              <a:t>patients / year</a:t>
            </a:r>
            <a:endParaRPr sz="5333" dirty="0">
              <a:solidFill>
                <a:srgbClr val="3F5378"/>
              </a:solidFill>
            </a:endParaRPr>
          </a:p>
        </p:txBody>
      </p:sp>
      <p:sp>
        <p:nvSpPr>
          <p:cNvPr id="383" name="Google Shape;383;p25"/>
          <p:cNvSpPr txBox="1">
            <a:spLocks noGrp="1"/>
          </p:cNvSpPr>
          <p:nvPr>
            <p:ph type="subTitle" idx="4294967295"/>
          </p:nvPr>
        </p:nvSpPr>
        <p:spPr>
          <a:xfrm>
            <a:off x="2074000" y="4045733"/>
            <a:ext cx="8067600" cy="663200"/>
          </a:xfrm>
          <a:prstGeom prst="rect">
            <a:avLst/>
          </a:prstGeom>
        </p:spPr>
        <p:txBody>
          <a:bodyPr spcFirstLastPara="1" wrap="square" lIns="121900" tIns="121900" rIns="121900" bIns="121900" anchor="ctr" anchorCtr="0">
            <a:noAutofit/>
          </a:bodyPr>
          <a:lstStyle/>
          <a:p>
            <a:pPr marL="0" indent="0" algn="ctr">
              <a:spcBef>
                <a:spcPts val="800"/>
              </a:spcBef>
              <a:spcAft>
                <a:spcPts val="1333"/>
              </a:spcAft>
              <a:buNone/>
            </a:pPr>
            <a:r>
              <a:rPr lang="en-US" dirty="0">
                <a:solidFill>
                  <a:srgbClr val="FF9800"/>
                </a:solidFill>
              </a:rPr>
              <a:t>Ophthalmic Genetics Service</a:t>
            </a:r>
            <a:endParaRPr dirty="0">
              <a:solidFill>
                <a:srgbClr val="FF9800"/>
              </a:solidFill>
            </a:endParaRPr>
          </a:p>
        </p:txBody>
      </p:sp>
      <p:sp>
        <p:nvSpPr>
          <p:cNvPr id="384" name="Google Shape;384;p25"/>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23</a:t>
            </a:fld>
            <a:endParaRPr kern="0"/>
          </a:p>
        </p:txBody>
      </p:sp>
    </p:spTree>
    <p:extLst>
      <p:ext uri="{BB962C8B-B14F-4D97-AF65-F5344CB8AC3E}">
        <p14:creationId xmlns:p14="http://schemas.microsoft.com/office/powerpoint/2010/main" val="414665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2"/>
          <p:cNvSpPr txBox="1">
            <a:spLocks noGrp="1"/>
          </p:cNvSpPr>
          <p:nvPr>
            <p:ph type="title"/>
          </p:nvPr>
        </p:nvSpPr>
        <p:spPr>
          <a:xfrm>
            <a:off x="1085700" y="523433"/>
            <a:ext cx="7011200" cy="1021600"/>
          </a:xfrm>
          <a:prstGeom prst="rect">
            <a:avLst/>
          </a:prstGeom>
        </p:spPr>
        <p:txBody>
          <a:bodyPr spcFirstLastPara="1" wrap="square" lIns="121900" tIns="121900" rIns="121900" bIns="121900" anchor="ctr" anchorCtr="0">
            <a:noAutofit/>
          </a:bodyPr>
          <a:lstStyle/>
          <a:p>
            <a:r>
              <a:rPr lang="en-US" sz="3200" dirty="0"/>
              <a:t>Clinical and Research integration</a:t>
            </a:r>
            <a:endParaRPr sz="3200" dirty="0"/>
          </a:p>
        </p:txBody>
      </p:sp>
      <p:sp>
        <p:nvSpPr>
          <p:cNvPr id="321" name="Google Shape;321;p22"/>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24</a:t>
            </a:fld>
            <a:endParaRPr kern="0"/>
          </a:p>
        </p:txBody>
      </p:sp>
      <p:sp>
        <p:nvSpPr>
          <p:cNvPr id="322" name="Google Shape;322;p22"/>
          <p:cNvSpPr/>
          <p:nvPr/>
        </p:nvSpPr>
        <p:spPr>
          <a:xfrm>
            <a:off x="4504800" y="2517933"/>
            <a:ext cx="3182400" cy="3182400"/>
          </a:xfrm>
          <a:prstGeom prst="diamond">
            <a:avLst/>
          </a:prstGeom>
          <a:solidFill>
            <a:srgbClr val="C7D3E6"/>
          </a:solidFill>
          <a:ln w="38100" cap="flat" cmpd="sng">
            <a:solidFill>
              <a:srgbClr val="92A8C8"/>
            </a:solidFill>
            <a:prstDash val="solid"/>
            <a:miter lim="8000"/>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3200" kern="0" dirty="0">
                <a:solidFill>
                  <a:srgbClr val="263248"/>
                </a:solidFill>
                <a:latin typeface="Roboto Condensed"/>
                <a:ea typeface="Roboto Condensed"/>
                <a:cs typeface="Roboto Condensed"/>
                <a:sym typeface="Roboto Condensed"/>
              </a:rPr>
              <a:t>Patient</a:t>
            </a:r>
          </a:p>
          <a:p>
            <a:pPr algn="ctr" defTabSz="1219170">
              <a:buClr>
                <a:srgbClr val="000000"/>
              </a:buClr>
            </a:pPr>
            <a:r>
              <a:rPr lang="en-US" sz="3200" kern="0" dirty="0">
                <a:solidFill>
                  <a:srgbClr val="263248"/>
                </a:solidFill>
                <a:latin typeface="Roboto Condensed"/>
                <a:ea typeface="Roboto Condensed"/>
                <a:cs typeface="Roboto Condensed"/>
                <a:sym typeface="Roboto Condensed"/>
              </a:rPr>
              <a:t>Care</a:t>
            </a:r>
            <a:endParaRPr sz="3200" kern="0" dirty="0">
              <a:solidFill>
                <a:srgbClr val="263248"/>
              </a:solidFill>
              <a:latin typeface="Roboto Condensed"/>
              <a:ea typeface="Roboto Condensed"/>
              <a:cs typeface="Roboto Condensed"/>
              <a:sym typeface="Roboto Condensed"/>
            </a:endParaRPr>
          </a:p>
        </p:txBody>
      </p:sp>
      <p:sp>
        <p:nvSpPr>
          <p:cNvPr id="323" name="Google Shape;323;p22"/>
          <p:cNvSpPr/>
          <p:nvPr/>
        </p:nvSpPr>
        <p:spPr>
          <a:xfrm>
            <a:off x="2135200" y="2517933"/>
            <a:ext cx="3182400" cy="3182400"/>
          </a:xfrm>
          <a:prstGeom prst="diamond">
            <a:avLst/>
          </a:prstGeom>
          <a:noFill/>
          <a:ln w="76200" cap="flat" cmpd="sng">
            <a:solidFill>
              <a:srgbClr val="FF9800"/>
            </a:solidFill>
            <a:prstDash val="solid"/>
            <a:miter lim="8000"/>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2400" kern="0" dirty="0">
                <a:solidFill>
                  <a:srgbClr val="D26F00"/>
                </a:solidFill>
                <a:latin typeface="Roboto Condensed"/>
                <a:ea typeface="Roboto Condensed"/>
                <a:cs typeface="Roboto Condensed"/>
                <a:sym typeface="Roboto Condensed"/>
              </a:rPr>
              <a:t>Clinical Research</a:t>
            </a:r>
            <a:endParaRPr sz="2400" kern="0" dirty="0">
              <a:solidFill>
                <a:srgbClr val="D26F00"/>
              </a:solidFill>
              <a:latin typeface="Roboto Condensed"/>
              <a:ea typeface="Roboto Condensed"/>
              <a:cs typeface="Roboto Condensed"/>
              <a:sym typeface="Roboto Condensed"/>
            </a:endParaRPr>
          </a:p>
        </p:txBody>
      </p:sp>
      <p:sp>
        <p:nvSpPr>
          <p:cNvPr id="324" name="Google Shape;324;p22"/>
          <p:cNvSpPr/>
          <p:nvPr/>
        </p:nvSpPr>
        <p:spPr>
          <a:xfrm>
            <a:off x="6874400" y="2517933"/>
            <a:ext cx="3182400" cy="3182400"/>
          </a:xfrm>
          <a:prstGeom prst="diamond">
            <a:avLst/>
          </a:prstGeom>
          <a:noFill/>
          <a:ln w="76200" cap="flat" cmpd="sng">
            <a:solidFill>
              <a:srgbClr val="FF9800"/>
            </a:solidFill>
            <a:prstDash val="solid"/>
            <a:miter lim="8000"/>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2400" kern="0" dirty="0">
                <a:solidFill>
                  <a:srgbClr val="D26F00"/>
                </a:solidFill>
                <a:latin typeface="Roboto Condensed"/>
                <a:ea typeface="Roboto Condensed"/>
                <a:cs typeface="Roboto Condensed"/>
                <a:sym typeface="Roboto Condensed"/>
              </a:rPr>
              <a:t>Basic Science Research</a:t>
            </a:r>
            <a:endParaRPr sz="2400" kern="0" dirty="0">
              <a:solidFill>
                <a:srgbClr val="D26F00"/>
              </a:solidFill>
              <a:latin typeface="Roboto Condensed"/>
              <a:ea typeface="Roboto Condensed"/>
              <a:cs typeface="Roboto Condensed"/>
              <a:sym typeface="Roboto Condensed"/>
            </a:endParaRPr>
          </a:p>
        </p:txBody>
      </p:sp>
      <p:grpSp>
        <p:nvGrpSpPr>
          <p:cNvPr id="325" name="Google Shape;325;p22"/>
          <p:cNvGrpSpPr/>
          <p:nvPr/>
        </p:nvGrpSpPr>
        <p:grpSpPr>
          <a:xfrm>
            <a:off x="350802" y="773476"/>
            <a:ext cx="543657" cy="521513"/>
            <a:chOff x="5233525" y="4954450"/>
            <a:chExt cx="538275" cy="516350"/>
          </a:xfrm>
        </p:grpSpPr>
        <p:sp>
          <p:nvSpPr>
            <p:cNvPr id="326" name="Google Shape;326;p22"/>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98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2"/>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98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 name="Google Shape;328;p22"/>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98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 name="Google Shape;329;p22"/>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98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330;p22"/>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98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 name="Google Shape;331;p22"/>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98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332;p22"/>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12175" cap="rnd" cmpd="sng">
              <a:solidFill>
                <a:srgbClr val="FF98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333;p22"/>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12175" cap="rnd" cmpd="sng">
              <a:solidFill>
                <a:srgbClr val="FF98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334;p22"/>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12175" cap="rnd" cmpd="sng">
              <a:solidFill>
                <a:srgbClr val="FF98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335;p22"/>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12175" cap="rnd" cmpd="sng">
              <a:solidFill>
                <a:srgbClr val="FF98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 name="Google Shape;336;p22"/>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12175" cap="rnd" cmpd="sng">
              <a:solidFill>
                <a:srgbClr val="FF98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 name="TextBox 2">
            <a:extLst>
              <a:ext uri="{FF2B5EF4-FFF2-40B4-BE49-F238E27FC236}">
                <a16:creationId xmlns:a16="http://schemas.microsoft.com/office/drawing/2014/main" id="{6087109F-1028-447F-9402-90AD1757E466}"/>
              </a:ext>
            </a:extLst>
          </p:cNvPr>
          <p:cNvSpPr txBox="1"/>
          <p:nvPr/>
        </p:nvSpPr>
        <p:spPr>
          <a:xfrm>
            <a:off x="2039188" y="2550272"/>
            <a:ext cx="1124809" cy="9543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9170">
              <a:buClr>
                <a:srgbClr val="000000"/>
              </a:buClr>
            </a:pPr>
            <a:endParaRPr lang="en-US" sz="1867" kern="0" dirty="0">
              <a:solidFill>
                <a:srgbClr val="000000"/>
              </a:solidFill>
              <a:latin typeface="Arial"/>
              <a:sym typeface="Arial"/>
            </a:endParaRPr>
          </a:p>
          <a:p>
            <a:pPr algn="ctr" defTabSz="1219170">
              <a:buClr>
                <a:srgbClr val="000000"/>
              </a:buClr>
            </a:pPr>
            <a:r>
              <a:rPr lang="en-US" sz="1867" kern="0" dirty="0">
                <a:solidFill>
                  <a:srgbClr val="000000"/>
                </a:solidFill>
                <a:latin typeface="Arial"/>
                <a:sym typeface="Arial"/>
              </a:rPr>
              <a:t>IRB</a:t>
            </a:r>
          </a:p>
          <a:p>
            <a:pPr defTabSz="1219170">
              <a:buClr>
                <a:srgbClr val="000000"/>
              </a:buClr>
            </a:pPr>
            <a:endParaRPr lang="en-US" sz="1867" kern="0" dirty="0">
              <a:solidFill>
                <a:srgbClr val="000000"/>
              </a:solidFill>
              <a:latin typeface="Arial"/>
              <a:sym typeface="Arial"/>
            </a:endParaRPr>
          </a:p>
        </p:txBody>
      </p:sp>
      <p:sp>
        <p:nvSpPr>
          <p:cNvPr id="22" name="TextBox 21">
            <a:extLst>
              <a:ext uri="{FF2B5EF4-FFF2-40B4-BE49-F238E27FC236}">
                <a16:creationId xmlns:a16="http://schemas.microsoft.com/office/drawing/2014/main" id="{46A30988-A00B-4D9D-ADD6-52C20DCB934B}"/>
              </a:ext>
            </a:extLst>
          </p:cNvPr>
          <p:cNvSpPr txBox="1"/>
          <p:nvPr/>
        </p:nvSpPr>
        <p:spPr>
          <a:xfrm>
            <a:off x="1353552" y="3736697"/>
            <a:ext cx="1124809" cy="9543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9170">
              <a:buClr>
                <a:srgbClr val="000000"/>
              </a:buClr>
            </a:pPr>
            <a:endParaRPr lang="en-US" sz="1867" kern="0" dirty="0">
              <a:solidFill>
                <a:srgbClr val="000000"/>
              </a:solidFill>
              <a:latin typeface="Arial"/>
              <a:sym typeface="Arial"/>
            </a:endParaRPr>
          </a:p>
          <a:p>
            <a:pPr algn="ctr" defTabSz="1219170">
              <a:buClr>
                <a:srgbClr val="000000"/>
              </a:buClr>
            </a:pPr>
            <a:r>
              <a:rPr lang="en-US" sz="1867" kern="0" dirty="0">
                <a:solidFill>
                  <a:srgbClr val="000000"/>
                </a:solidFill>
                <a:latin typeface="Arial"/>
                <a:sym typeface="Arial"/>
              </a:rPr>
              <a:t>CRU</a:t>
            </a:r>
          </a:p>
          <a:p>
            <a:pPr defTabSz="1219170">
              <a:buClr>
                <a:srgbClr val="000000"/>
              </a:buClr>
            </a:pPr>
            <a:endParaRPr lang="en-US" sz="1867" kern="0" dirty="0">
              <a:solidFill>
                <a:srgbClr val="000000"/>
              </a:solidFill>
              <a:latin typeface="Arial"/>
              <a:sym typeface="Arial"/>
            </a:endParaRPr>
          </a:p>
        </p:txBody>
      </p:sp>
      <p:cxnSp>
        <p:nvCxnSpPr>
          <p:cNvPr id="5" name="Connector: Elbow 4">
            <a:extLst>
              <a:ext uri="{FF2B5EF4-FFF2-40B4-BE49-F238E27FC236}">
                <a16:creationId xmlns:a16="http://schemas.microsoft.com/office/drawing/2014/main" id="{F7B88464-5932-409E-88A9-C217F867ACE7}"/>
              </a:ext>
            </a:extLst>
          </p:cNvPr>
          <p:cNvCxnSpPr>
            <a:cxnSpLocks/>
          </p:cNvCxnSpPr>
          <p:nvPr/>
        </p:nvCxnSpPr>
        <p:spPr>
          <a:xfrm rot="5400000">
            <a:off x="1104546" y="4836240"/>
            <a:ext cx="926068" cy="69675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123BB46-9023-42B9-9AD8-4D1071F3213D}"/>
              </a:ext>
            </a:extLst>
          </p:cNvPr>
          <p:cNvSpPr txBox="1"/>
          <p:nvPr/>
        </p:nvSpPr>
        <p:spPr>
          <a:xfrm>
            <a:off x="504486" y="5649487"/>
            <a:ext cx="1427004"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9170">
              <a:buClr>
                <a:srgbClr val="000000"/>
              </a:buClr>
            </a:pPr>
            <a:r>
              <a:rPr lang="en-US" sz="1400" kern="0" dirty="0">
                <a:solidFill>
                  <a:srgbClr val="000000"/>
                </a:solidFill>
                <a:latin typeface="Arial"/>
                <a:sym typeface="Arial"/>
              </a:rPr>
              <a:t>Certified</a:t>
            </a:r>
          </a:p>
          <a:p>
            <a:pPr algn="ctr" defTabSz="1219170">
              <a:buClr>
                <a:srgbClr val="000000"/>
              </a:buClr>
            </a:pPr>
            <a:r>
              <a:rPr lang="en-US" sz="1400" kern="0" dirty="0">
                <a:solidFill>
                  <a:srgbClr val="000000"/>
                </a:solidFill>
                <a:latin typeface="Arial"/>
                <a:sym typeface="Arial"/>
              </a:rPr>
              <a:t>Photographers</a:t>
            </a:r>
          </a:p>
        </p:txBody>
      </p:sp>
      <p:sp>
        <p:nvSpPr>
          <p:cNvPr id="27" name="TextBox 26">
            <a:extLst>
              <a:ext uri="{FF2B5EF4-FFF2-40B4-BE49-F238E27FC236}">
                <a16:creationId xmlns:a16="http://schemas.microsoft.com/office/drawing/2014/main" id="{77404AEA-B029-4814-9CBA-865FC141BDD7}"/>
              </a:ext>
            </a:extLst>
          </p:cNvPr>
          <p:cNvSpPr txBox="1"/>
          <p:nvPr/>
        </p:nvSpPr>
        <p:spPr>
          <a:xfrm>
            <a:off x="504485" y="6293636"/>
            <a:ext cx="1427004"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9170">
              <a:buClr>
                <a:srgbClr val="000000"/>
              </a:buClr>
            </a:pPr>
            <a:r>
              <a:rPr lang="en-US" sz="1400" kern="0" dirty="0">
                <a:solidFill>
                  <a:srgbClr val="000000"/>
                </a:solidFill>
                <a:latin typeface="Arial"/>
                <a:sym typeface="Arial"/>
              </a:rPr>
              <a:t>Clinical</a:t>
            </a:r>
          </a:p>
          <a:p>
            <a:pPr algn="ctr" defTabSz="1219170">
              <a:buClr>
                <a:srgbClr val="000000"/>
              </a:buClr>
            </a:pPr>
            <a:r>
              <a:rPr lang="en-US" sz="1400" kern="0" dirty="0">
                <a:solidFill>
                  <a:srgbClr val="000000"/>
                </a:solidFill>
                <a:latin typeface="Arial"/>
                <a:sym typeface="Arial"/>
              </a:rPr>
              <a:t>Coordinators</a:t>
            </a:r>
          </a:p>
        </p:txBody>
      </p:sp>
      <p:sp>
        <p:nvSpPr>
          <p:cNvPr id="28" name="TextBox 27">
            <a:extLst>
              <a:ext uri="{FF2B5EF4-FFF2-40B4-BE49-F238E27FC236}">
                <a16:creationId xmlns:a16="http://schemas.microsoft.com/office/drawing/2014/main" id="{B94CD8C4-1E47-48B9-BB96-FC378B98C204}"/>
              </a:ext>
            </a:extLst>
          </p:cNvPr>
          <p:cNvSpPr txBox="1"/>
          <p:nvPr/>
        </p:nvSpPr>
        <p:spPr>
          <a:xfrm>
            <a:off x="2039187" y="6008248"/>
            <a:ext cx="1427004"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9170">
              <a:buClr>
                <a:srgbClr val="000000"/>
              </a:buClr>
            </a:pPr>
            <a:r>
              <a:rPr lang="en-US" sz="1400" kern="0" dirty="0">
                <a:solidFill>
                  <a:srgbClr val="000000"/>
                </a:solidFill>
                <a:latin typeface="Arial"/>
                <a:sym typeface="Arial"/>
              </a:rPr>
              <a:t>Research</a:t>
            </a:r>
          </a:p>
          <a:p>
            <a:pPr algn="ctr" defTabSz="1219170">
              <a:buClr>
                <a:srgbClr val="000000"/>
              </a:buClr>
            </a:pPr>
            <a:r>
              <a:rPr lang="en-US" sz="1400" kern="0" dirty="0">
                <a:solidFill>
                  <a:srgbClr val="000000"/>
                </a:solidFill>
                <a:latin typeface="Arial"/>
                <a:sym typeface="Arial"/>
              </a:rPr>
              <a:t>Equipment</a:t>
            </a:r>
          </a:p>
        </p:txBody>
      </p:sp>
      <p:sp>
        <p:nvSpPr>
          <p:cNvPr id="29" name="TextBox 28">
            <a:extLst>
              <a:ext uri="{FF2B5EF4-FFF2-40B4-BE49-F238E27FC236}">
                <a16:creationId xmlns:a16="http://schemas.microsoft.com/office/drawing/2014/main" id="{CA45799F-FE62-422A-87C7-5967A24FA5EF}"/>
              </a:ext>
            </a:extLst>
          </p:cNvPr>
          <p:cNvSpPr txBox="1"/>
          <p:nvPr/>
        </p:nvSpPr>
        <p:spPr>
          <a:xfrm>
            <a:off x="8964597" y="2444115"/>
            <a:ext cx="1638511" cy="6669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9170">
              <a:buClr>
                <a:srgbClr val="000000"/>
              </a:buClr>
            </a:pPr>
            <a:r>
              <a:rPr lang="en-US" sz="1867" kern="0" dirty="0">
                <a:solidFill>
                  <a:srgbClr val="000000"/>
                </a:solidFill>
                <a:latin typeface="Arial"/>
                <a:sym typeface="Arial"/>
              </a:rPr>
              <a:t>Ocular</a:t>
            </a:r>
          </a:p>
          <a:p>
            <a:pPr algn="ctr" defTabSz="1219170">
              <a:buClr>
                <a:srgbClr val="000000"/>
              </a:buClr>
            </a:pPr>
            <a:r>
              <a:rPr lang="en-US" sz="1867" kern="0" dirty="0">
                <a:solidFill>
                  <a:srgbClr val="000000"/>
                </a:solidFill>
                <a:latin typeface="Arial"/>
                <a:sym typeface="Arial"/>
              </a:rPr>
              <a:t>Immunology</a:t>
            </a:r>
          </a:p>
        </p:txBody>
      </p:sp>
      <p:sp>
        <p:nvSpPr>
          <p:cNvPr id="30" name="TextBox 29">
            <a:extLst>
              <a:ext uri="{FF2B5EF4-FFF2-40B4-BE49-F238E27FC236}">
                <a16:creationId xmlns:a16="http://schemas.microsoft.com/office/drawing/2014/main" id="{3625BC4A-0F39-4956-A4CF-77A80B153CCC}"/>
              </a:ext>
            </a:extLst>
          </p:cNvPr>
          <p:cNvSpPr txBox="1"/>
          <p:nvPr/>
        </p:nvSpPr>
        <p:spPr>
          <a:xfrm>
            <a:off x="9713641" y="3615431"/>
            <a:ext cx="1638511" cy="6669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9170">
              <a:buClr>
                <a:srgbClr val="000000"/>
              </a:buClr>
            </a:pPr>
            <a:r>
              <a:rPr lang="en-US" sz="1867" kern="0" dirty="0">
                <a:solidFill>
                  <a:srgbClr val="000000"/>
                </a:solidFill>
                <a:latin typeface="Arial"/>
                <a:sym typeface="Arial"/>
              </a:rPr>
              <a:t>Gene</a:t>
            </a:r>
          </a:p>
          <a:p>
            <a:pPr algn="ctr" defTabSz="1219170">
              <a:buClr>
                <a:srgbClr val="000000"/>
              </a:buClr>
            </a:pPr>
            <a:r>
              <a:rPr lang="en-US" sz="1867" kern="0" dirty="0">
                <a:solidFill>
                  <a:srgbClr val="000000"/>
                </a:solidFill>
                <a:latin typeface="Arial"/>
                <a:sym typeface="Arial"/>
              </a:rPr>
              <a:t>Therapy</a:t>
            </a:r>
          </a:p>
        </p:txBody>
      </p:sp>
      <p:sp>
        <p:nvSpPr>
          <p:cNvPr id="31" name="TextBox 30">
            <a:extLst>
              <a:ext uri="{FF2B5EF4-FFF2-40B4-BE49-F238E27FC236}">
                <a16:creationId xmlns:a16="http://schemas.microsoft.com/office/drawing/2014/main" id="{755CAE29-49FE-4FB7-8D03-0B0FC989954A}"/>
              </a:ext>
            </a:extLst>
          </p:cNvPr>
          <p:cNvSpPr txBox="1"/>
          <p:nvPr/>
        </p:nvSpPr>
        <p:spPr>
          <a:xfrm>
            <a:off x="8964595" y="4721581"/>
            <a:ext cx="2181253" cy="6669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defTabSz="1219170">
              <a:buClr>
                <a:srgbClr val="000000"/>
              </a:buClr>
            </a:pPr>
            <a:r>
              <a:rPr lang="en-US" sz="1867" kern="0" dirty="0">
                <a:solidFill>
                  <a:srgbClr val="000000"/>
                </a:solidFill>
                <a:latin typeface="Arial"/>
                <a:sym typeface="Arial"/>
              </a:rPr>
              <a:t>Diagnostic Tools</a:t>
            </a:r>
          </a:p>
          <a:p>
            <a:pPr algn="ctr" defTabSz="1219170">
              <a:buClr>
                <a:srgbClr val="000000"/>
              </a:buClr>
            </a:pPr>
            <a:r>
              <a:rPr lang="en-US" sz="1867" kern="0" dirty="0">
                <a:solidFill>
                  <a:srgbClr val="000000"/>
                </a:solidFill>
                <a:latin typeface="Arial"/>
                <a:sym typeface="Arial"/>
              </a:rPr>
              <a:t>Development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P spid="26" grpId="0" animBg="1"/>
      <p:bldP spid="27" grpId="0" animBg="1"/>
      <p:bldP spid="28" grpId="0" animBg="1"/>
      <p:bldP spid="29" grpId="0" animBg="1"/>
      <p:bldP spid="30" grpId="0" animBg="1"/>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1"/>
          <p:cNvSpPr txBox="1">
            <a:spLocks noGrp="1"/>
          </p:cNvSpPr>
          <p:nvPr>
            <p:ph type="title" idx="4294967295"/>
          </p:nvPr>
        </p:nvSpPr>
        <p:spPr>
          <a:xfrm>
            <a:off x="2825000" y="1504960"/>
            <a:ext cx="6338800" cy="1840000"/>
          </a:xfrm>
          <a:prstGeom prst="rect">
            <a:avLst/>
          </a:prstGeom>
        </p:spPr>
        <p:txBody>
          <a:bodyPr spcFirstLastPara="1" wrap="square" lIns="121900" tIns="121900" rIns="121900" bIns="121900" anchor="ctr" anchorCtr="0">
            <a:noAutofit/>
          </a:bodyPr>
          <a:lstStyle/>
          <a:p>
            <a:pPr algn="ctr"/>
            <a:r>
              <a:rPr lang="en" b="0" dirty="0"/>
              <a:t>Want big impact?</a:t>
            </a:r>
            <a:endParaRPr b="0" dirty="0"/>
          </a:p>
          <a:p>
            <a:pPr algn="ctr"/>
            <a:r>
              <a:rPr lang="en" dirty="0"/>
              <a:t>USE BIG IMAGE</a:t>
            </a:r>
            <a:endParaRPr dirty="0"/>
          </a:p>
        </p:txBody>
      </p:sp>
      <p:sp>
        <p:nvSpPr>
          <p:cNvPr id="2" name="Rectangle 1">
            <a:extLst>
              <a:ext uri="{FF2B5EF4-FFF2-40B4-BE49-F238E27FC236}">
                <a16:creationId xmlns:a16="http://schemas.microsoft.com/office/drawing/2014/main" id="{171236BC-1137-452B-8546-C1098C2C9F60}"/>
              </a:ext>
            </a:extLst>
          </p:cNvPr>
          <p:cNvSpPr/>
          <p:nvPr/>
        </p:nvSpPr>
        <p:spPr>
          <a:xfrm>
            <a:off x="288570" y="1847462"/>
            <a:ext cx="2093843" cy="2062103"/>
          </a:xfrm>
          <a:prstGeom prst="rect">
            <a:avLst/>
          </a:prstGeom>
        </p:spPr>
        <p:txBody>
          <a:bodyPr wrap="none">
            <a:spAutoFit/>
          </a:bodyPr>
          <a:lstStyle/>
          <a:p>
            <a:pPr defTabSz="1219170">
              <a:buClr>
                <a:srgbClr val="000000"/>
              </a:buClr>
            </a:pPr>
            <a:r>
              <a:rPr lang="en" sz="12800" kern="0" dirty="0">
                <a:solidFill>
                  <a:srgbClr val="263248"/>
                </a:solidFill>
                <a:latin typeface="Roboto Condensed"/>
                <a:ea typeface="Roboto Condensed"/>
                <a:cs typeface="Roboto Condensed"/>
                <a:sym typeface="Roboto Condensed"/>
              </a:rPr>
              <a:t>👤</a:t>
            </a:r>
            <a:endParaRPr lang="en-US" sz="12800" kern="0" dirty="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F667F6E6-6A8D-4248-A4C0-970B28EE1EC5}"/>
              </a:ext>
            </a:extLst>
          </p:cNvPr>
          <p:cNvSpPr txBox="1"/>
          <p:nvPr/>
        </p:nvSpPr>
        <p:spPr>
          <a:xfrm>
            <a:off x="517962" y="3816980"/>
            <a:ext cx="1774845" cy="1077218"/>
          </a:xfrm>
          <a:prstGeom prst="rect">
            <a:avLst/>
          </a:prstGeom>
          <a:noFill/>
        </p:spPr>
        <p:txBody>
          <a:bodyPr wrap="none" rtlCol="0">
            <a:spAutoFit/>
          </a:bodyPr>
          <a:lstStyle/>
          <a:p>
            <a:pPr defTabSz="1219170">
              <a:buClr>
                <a:srgbClr val="000000"/>
              </a:buClr>
            </a:pPr>
            <a:r>
              <a:rPr lang="en-US" sz="3200" kern="0" dirty="0">
                <a:solidFill>
                  <a:srgbClr val="000000"/>
                </a:solidFill>
                <a:latin typeface="Berlin Sans FB Demi" panose="020E0802020502020306" pitchFamily="34" charset="0"/>
                <a:cs typeface="Arial"/>
                <a:sym typeface="Arial"/>
              </a:rPr>
              <a:t>Patient</a:t>
            </a:r>
          </a:p>
          <a:p>
            <a:pPr defTabSz="1219170">
              <a:buClr>
                <a:srgbClr val="000000"/>
              </a:buClr>
            </a:pPr>
            <a:r>
              <a:rPr lang="en-US" sz="3200" kern="0" dirty="0">
                <a:solidFill>
                  <a:srgbClr val="000000"/>
                </a:solidFill>
                <a:latin typeface="Berlin Sans FB Demi" panose="020E0802020502020306" pitchFamily="34" charset="0"/>
                <a:cs typeface="Arial"/>
                <a:sym typeface="Arial"/>
              </a:rPr>
              <a:t>with IRD</a:t>
            </a:r>
          </a:p>
        </p:txBody>
      </p:sp>
      <p:sp>
        <p:nvSpPr>
          <p:cNvPr id="7" name="TextBox 6">
            <a:extLst>
              <a:ext uri="{FF2B5EF4-FFF2-40B4-BE49-F238E27FC236}">
                <a16:creationId xmlns:a16="http://schemas.microsoft.com/office/drawing/2014/main" id="{E3A26EE2-A7D0-4548-8751-6158C41BC741}"/>
              </a:ext>
            </a:extLst>
          </p:cNvPr>
          <p:cNvSpPr txBox="1"/>
          <p:nvPr/>
        </p:nvSpPr>
        <p:spPr>
          <a:xfrm>
            <a:off x="2701365" y="3971495"/>
            <a:ext cx="1887055" cy="1077026"/>
          </a:xfrm>
          <a:prstGeom prst="rect">
            <a:avLst/>
          </a:prstGeom>
          <a:noFill/>
        </p:spPr>
        <p:txBody>
          <a:bodyPr wrap="none" rtlCol="0">
            <a:spAutoFit/>
          </a:bodyPr>
          <a:lstStyle/>
          <a:p>
            <a:pPr marL="0" lvl="2" defTabSz="1219170">
              <a:buClr>
                <a:srgbClr val="000000"/>
              </a:buClr>
            </a:pPr>
            <a:r>
              <a:rPr lang="en-US" sz="2133" kern="0" dirty="0">
                <a:solidFill>
                  <a:srgbClr val="0070C0"/>
                </a:solidFill>
                <a:latin typeface="Berlin Sans FB Demi" panose="020E0802020502020306" pitchFamily="34" charset="0"/>
                <a:cs typeface="Arial"/>
                <a:sym typeface="Arial"/>
              </a:rPr>
              <a:t>Optometrist</a:t>
            </a:r>
          </a:p>
          <a:p>
            <a:pPr marL="0" lvl="2" defTabSz="1219170">
              <a:buClr>
                <a:srgbClr val="000000"/>
              </a:buClr>
            </a:pPr>
            <a:r>
              <a:rPr lang="en-US" sz="2133" kern="0" dirty="0">
                <a:solidFill>
                  <a:srgbClr val="0070C0"/>
                </a:solidFill>
                <a:latin typeface="Berlin Sans FB Demi" panose="020E0802020502020306" pitchFamily="34" charset="0"/>
                <a:cs typeface="Arial"/>
                <a:sym typeface="Arial"/>
              </a:rPr>
              <a:t>Pediatric </a:t>
            </a:r>
            <a:r>
              <a:rPr lang="en-US" sz="2133" kern="0" dirty="0" err="1">
                <a:solidFill>
                  <a:srgbClr val="0070C0"/>
                </a:solidFill>
                <a:latin typeface="Berlin Sans FB Demi" panose="020E0802020502020306" pitchFamily="34" charset="0"/>
                <a:cs typeface="Arial"/>
                <a:sym typeface="Arial"/>
              </a:rPr>
              <a:t>Oph</a:t>
            </a:r>
            <a:endParaRPr lang="en-US" sz="2133" kern="0" dirty="0">
              <a:solidFill>
                <a:srgbClr val="0070C0"/>
              </a:solidFill>
              <a:latin typeface="Berlin Sans FB Demi" panose="020E0802020502020306" pitchFamily="34" charset="0"/>
              <a:cs typeface="Arial"/>
              <a:sym typeface="Arial"/>
            </a:endParaRPr>
          </a:p>
          <a:p>
            <a:pPr marL="0" lvl="2" defTabSz="1219170">
              <a:buClr>
                <a:srgbClr val="000000"/>
              </a:buClr>
            </a:pPr>
            <a:r>
              <a:rPr lang="en-US" sz="2133" kern="0" dirty="0">
                <a:solidFill>
                  <a:srgbClr val="0070C0"/>
                </a:solidFill>
                <a:latin typeface="Berlin Sans FB Demi" panose="020E0802020502020306" pitchFamily="34" charset="0"/>
                <a:cs typeface="Arial"/>
                <a:sym typeface="Arial"/>
              </a:rPr>
              <a:t>Retina Spec</a:t>
            </a:r>
          </a:p>
        </p:txBody>
      </p:sp>
      <p:pic>
        <p:nvPicPr>
          <p:cNvPr id="1026" name="Picture 2" descr="Free Doctor Healthworker illustration and picture">
            <a:extLst>
              <a:ext uri="{FF2B5EF4-FFF2-40B4-BE49-F238E27FC236}">
                <a16:creationId xmlns:a16="http://schemas.microsoft.com/office/drawing/2014/main" id="{D89A2C6F-F5DF-42F3-B133-63361088DA5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01365" y="2052490"/>
            <a:ext cx="1901513" cy="1901513"/>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12530A5B-A56C-4CD9-9E97-A56798D814D0}"/>
              </a:ext>
            </a:extLst>
          </p:cNvPr>
          <p:cNvSpPr/>
          <p:nvPr/>
        </p:nvSpPr>
        <p:spPr>
          <a:xfrm>
            <a:off x="2000126" y="2831360"/>
            <a:ext cx="701239" cy="513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0" name="Arrow: Right 9">
            <a:extLst>
              <a:ext uri="{FF2B5EF4-FFF2-40B4-BE49-F238E27FC236}">
                <a16:creationId xmlns:a16="http://schemas.microsoft.com/office/drawing/2014/main" id="{CE2E715B-833B-49CF-81AC-C3BCD7769D1A}"/>
              </a:ext>
            </a:extLst>
          </p:cNvPr>
          <p:cNvSpPr/>
          <p:nvPr/>
        </p:nvSpPr>
        <p:spPr>
          <a:xfrm>
            <a:off x="4668459" y="2831360"/>
            <a:ext cx="701239" cy="513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1" name="TextBox 10">
            <a:extLst>
              <a:ext uri="{FF2B5EF4-FFF2-40B4-BE49-F238E27FC236}">
                <a16:creationId xmlns:a16="http://schemas.microsoft.com/office/drawing/2014/main" id="{35976B5E-B9DD-44A0-8DC0-621502592999}"/>
              </a:ext>
            </a:extLst>
          </p:cNvPr>
          <p:cNvSpPr txBox="1"/>
          <p:nvPr/>
        </p:nvSpPr>
        <p:spPr>
          <a:xfrm>
            <a:off x="5470170" y="2424960"/>
            <a:ext cx="3193502" cy="2308324"/>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defTabSz="1219170">
              <a:buClr>
                <a:srgbClr val="000000"/>
              </a:buClr>
            </a:pPr>
            <a:r>
              <a:rPr lang="en-US" sz="4800" kern="0" dirty="0">
                <a:solidFill>
                  <a:srgbClr val="002060"/>
                </a:solidFill>
                <a:latin typeface="Arial Black" panose="020B0A04020102020204" pitchFamily="34" charset="0"/>
                <a:sym typeface="Arial"/>
              </a:rPr>
              <a:t>Eye </a:t>
            </a:r>
          </a:p>
          <a:p>
            <a:pPr algn="ctr" defTabSz="1219170">
              <a:buClr>
                <a:srgbClr val="000000"/>
              </a:buClr>
            </a:pPr>
            <a:r>
              <a:rPr lang="en-US" sz="4800" kern="0" dirty="0">
                <a:solidFill>
                  <a:srgbClr val="002060"/>
                </a:solidFill>
                <a:latin typeface="Arial Black" panose="020B0A04020102020204" pitchFamily="34" charset="0"/>
                <a:sym typeface="Arial"/>
              </a:rPr>
              <a:t>Genetics</a:t>
            </a:r>
          </a:p>
          <a:p>
            <a:pPr algn="ctr" defTabSz="1219170">
              <a:buClr>
                <a:srgbClr val="000000"/>
              </a:buClr>
            </a:pPr>
            <a:r>
              <a:rPr lang="en-US" sz="4800" b="1" kern="0" dirty="0">
                <a:solidFill>
                  <a:srgbClr val="002060"/>
                </a:solidFill>
                <a:latin typeface="Arial Black" panose="020B0A04020102020204" pitchFamily="34" charset="0"/>
                <a:sym typeface="Arial"/>
              </a:rPr>
              <a:t>Service</a:t>
            </a:r>
            <a:endParaRPr lang="en-US" sz="1600" b="1" kern="0" dirty="0">
              <a:solidFill>
                <a:srgbClr val="FFFFFF"/>
              </a:solidFill>
              <a:latin typeface="Arial"/>
              <a:sym typeface="Arial"/>
            </a:endParaRPr>
          </a:p>
        </p:txBody>
      </p:sp>
      <p:pic>
        <p:nvPicPr>
          <p:cNvPr id="1030" name="Picture 6" descr="Free Dna Helix vector and picture">
            <a:extLst>
              <a:ext uri="{FF2B5EF4-FFF2-40B4-BE49-F238E27FC236}">
                <a16:creationId xmlns:a16="http://schemas.microsoft.com/office/drawing/2014/main" id="{BA6046E0-E570-498D-B164-B8DE5D05969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8513163" y="2637447"/>
            <a:ext cx="1707672" cy="8538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Eye Vision vector and picture">
            <a:extLst>
              <a:ext uri="{FF2B5EF4-FFF2-40B4-BE49-F238E27FC236}">
                <a16:creationId xmlns:a16="http://schemas.microsoft.com/office/drawing/2014/main" id="{8BE12F39-610B-4E5B-BF9E-00F6CB7BFD4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57334" y="2482695"/>
            <a:ext cx="1740149" cy="121092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3C3BCB0-5429-40C0-A90E-74590F478F28}"/>
              </a:ext>
            </a:extLst>
          </p:cNvPr>
          <p:cNvSpPr txBox="1"/>
          <p:nvPr/>
        </p:nvSpPr>
        <p:spPr>
          <a:xfrm>
            <a:off x="9716613" y="2831361"/>
            <a:ext cx="378630" cy="584775"/>
          </a:xfrm>
          <a:prstGeom prst="rect">
            <a:avLst/>
          </a:prstGeom>
          <a:noFill/>
        </p:spPr>
        <p:txBody>
          <a:bodyPr wrap="none" rtlCol="0">
            <a:spAutoFit/>
          </a:bodyPr>
          <a:lstStyle/>
          <a:p>
            <a:pPr defTabSz="1219170">
              <a:buClr>
                <a:srgbClr val="000000"/>
              </a:buClr>
            </a:pPr>
            <a:r>
              <a:rPr lang="en-US" sz="3200" kern="0" dirty="0">
                <a:solidFill>
                  <a:srgbClr val="000000"/>
                </a:solidFill>
                <a:latin typeface="Berlin Sans FB Demi" panose="020E0802020502020306" pitchFamily="34" charset="0"/>
                <a:cs typeface="Arial"/>
                <a:sym typeface="Arial"/>
              </a:rPr>
              <a:t>+</a:t>
            </a:r>
          </a:p>
        </p:txBody>
      </p:sp>
      <p:pic>
        <p:nvPicPr>
          <p:cNvPr id="1034" name="Picture 10" descr="Free People Group vector and picture">
            <a:extLst>
              <a:ext uri="{FF2B5EF4-FFF2-40B4-BE49-F238E27FC236}">
                <a16:creationId xmlns:a16="http://schemas.microsoft.com/office/drawing/2014/main" id="{58F30031-728D-4F10-B1EA-D279CD2987D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940080" y="3982094"/>
            <a:ext cx="3147608" cy="1573804"/>
          </a:xfrm>
          <a:prstGeom prst="rect">
            <a:avLst/>
          </a:prstGeom>
          <a:noFill/>
          <a:extLst>
            <a:ext uri="{909E8E84-426E-40DD-AFC4-6F175D3DCCD1}">
              <a14:hiddenFill xmlns:a14="http://schemas.microsoft.com/office/drawing/2010/main">
                <a:solidFill>
                  <a:srgbClr val="FFFFFF"/>
                </a:solidFill>
              </a14:hiddenFill>
            </a:ext>
          </a:extLst>
        </p:spPr>
      </p:pic>
      <p:sp>
        <p:nvSpPr>
          <p:cNvPr id="17" name="Arrow: Right 16">
            <a:extLst>
              <a:ext uri="{FF2B5EF4-FFF2-40B4-BE49-F238E27FC236}">
                <a16:creationId xmlns:a16="http://schemas.microsoft.com/office/drawing/2014/main" id="{EB599075-D514-4BB5-84D9-00C1F0E78CD7}"/>
              </a:ext>
            </a:extLst>
          </p:cNvPr>
          <p:cNvSpPr/>
          <p:nvPr/>
        </p:nvSpPr>
        <p:spPr>
          <a:xfrm rot="5400000">
            <a:off x="10163265" y="3932344"/>
            <a:ext cx="701239" cy="513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1036" name="Picture 12" descr="Free Crowd People illustration and picture">
            <a:extLst>
              <a:ext uri="{FF2B5EF4-FFF2-40B4-BE49-F238E27FC236}">
                <a16:creationId xmlns:a16="http://schemas.microsoft.com/office/drawing/2014/main" id="{150BBCB6-F82E-4D7A-9C32-E0952338AD1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940080" y="4514336"/>
            <a:ext cx="2982013" cy="1330032"/>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320;p22">
            <a:extLst>
              <a:ext uri="{FF2B5EF4-FFF2-40B4-BE49-F238E27FC236}">
                <a16:creationId xmlns:a16="http://schemas.microsoft.com/office/drawing/2014/main" id="{9A9C288A-2714-4B1D-A3C1-EC3072F38AA8}"/>
              </a:ext>
            </a:extLst>
          </p:cNvPr>
          <p:cNvSpPr txBox="1">
            <a:spLocks/>
          </p:cNvSpPr>
          <p:nvPr/>
        </p:nvSpPr>
        <p:spPr>
          <a:xfrm>
            <a:off x="240270" y="274254"/>
            <a:ext cx="2224828" cy="384292"/>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en-US" sz="1867" b="1" kern="0" dirty="0">
              <a:solidFill>
                <a:srgbClr val="FFFFFF"/>
              </a:solidFill>
            </a:endParaRPr>
          </a:p>
        </p:txBody>
      </p:sp>
      <p:sp>
        <p:nvSpPr>
          <p:cNvPr id="18" name="Google Shape;320;p22">
            <a:extLst>
              <a:ext uri="{FF2B5EF4-FFF2-40B4-BE49-F238E27FC236}">
                <a16:creationId xmlns:a16="http://schemas.microsoft.com/office/drawing/2014/main" id="{01CAA42D-481D-45D0-B7E5-36A09B600AF8}"/>
              </a:ext>
            </a:extLst>
          </p:cNvPr>
          <p:cNvSpPr txBox="1">
            <a:spLocks/>
          </p:cNvSpPr>
          <p:nvPr/>
        </p:nvSpPr>
        <p:spPr>
          <a:xfrm>
            <a:off x="2995420" y="-89881"/>
            <a:ext cx="4279320" cy="1021600"/>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kern="0" dirty="0"/>
              <a:t>The patient’s journey</a:t>
            </a:r>
          </a:p>
        </p:txBody>
      </p:sp>
    </p:spTree>
    <p:extLst>
      <p:ext uri="{BB962C8B-B14F-4D97-AF65-F5344CB8AC3E}">
        <p14:creationId xmlns:p14="http://schemas.microsoft.com/office/powerpoint/2010/main" val="345158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10" grpId="0" animBg="1"/>
      <p:bldP spid="11" grpId="0" animBg="1"/>
      <p:bldP spid="15" grpId="0"/>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1"/>
          <p:cNvSpPr txBox="1">
            <a:spLocks noGrp="1"/>
          </p:cNvSpPr>
          <p:nvPr>
            <p:ph type="title" idx="4294967295"/>
          </p:nvPr>
        </p:nvSpPr>
        <p:spPr>
          <a:xfrm>
            <a:off x="2825000" y="2102600"/>
            <a:ext cx="6338800" cy="1840000"/>
          </a:xfrm>
          <a:prstGeom prst="rect">
            <a:avLst/>
          </a:prstGeom>
        </p:spPr>
        <p:txBody>
          <a:bodyPr spcFirstLastPara="1" wrap="square" lIns="121900" tIns="121900" rIns="121900" bIns="121900" anchor="ctr" anchorCtr="0">
            <a:noAutofit/>
          </a:bodyPr>
          <a:lstStyle/>
          <a:p>
            <a:pPr algn="ctr"/>
            <a:r>
              <a:rPr lang="en" b="0" dirty="0"/>
              <a:t>Want big impact?</a:t>
            </a:r>
            <a:endParaRPr b="0" dirty="0"/>
          </a:p>
          <a:p>
            <a:pPr algn="ctr"/>
            <a:r>
              <a:rPr lang="en" dirty="0"/>
              <a:t>USE BIG IMAGE</a:t>
            </a:r>
            <a:endParaRPr dirty="0"/>
          </a:p>
        </p:txBody>
      </p:sp>
      <p:sp>
        <p:nvSpPr>
          <p:cNvPr id="315" name="Google Shape;315;p21"/>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26</a:t>
            </a:fld>
            <a:endParaRPr kern="0"/>
          </a:p>
        </p:txBody>
      </p:sp>
      <p:pic>
        <p:nvPicPr>
          <p:cNvPr id="4" name="Picture 8" descr="Free Eye Vision vector and picture">
            <a:extLst>
              <a:ext uri="{FF2B5EF4-FFF2-40B4-BE49-F238E27FC236}">
                <a16:creationId xmlns:a16="http://schemas.microsoft.com/office/drawing/2014/main" id="{5CA864F3-3142-4CF4-A5CE-FE59097EE2B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8138" y="1005415"/>
            <a:ext cx="1740149" cy="1210928"/>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320;p22">
            <a:extLst>
              <a:ext uri="{FF2B5EF4-FFF2-40B4-BE49-F238E27FC236}">
                <a16:creationId xmlns:a16="http://schemas.microsoft.com/office/drawing/2014/main" id="{B0616C8B-9E9C-4DD5-B352-ADDF29F8B3B4}"/>
              </a:ext>
            </a:extLst>
          </p:cNvPr>
          <p:cNvSpPr txBox="1">
            <a:spLocks/>
          </p:cNvSpPr>
          <p:nvPr/>
        </p:nvSpPr>
        <p:spPr>
          <a:xfrm>
            <a:off x="240270" y="274254"/>
            <a:ext cx="2224828" cy="384292"/>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1867" b="1" kern="0" dirty="0">
                <a:solidFill>
                  <a:srgbClr val="FFFFFF"/>
                </a:solidFill>
              </a:rPr>
              <a:t>Phenotyping</a:t>
            </a:r>
          </a:p>
        </p:txBody>
      </p:sp>
      <p:sp>
        <p:nvSpPr>
          <p:cNvPr id="6" name="Rectangle 5">
            <a:extLst>
              <a:ext uri="{FF2B5EF4-FFF2-40B4-BE49-F238E27FC236}">
                <a16:creationId xmlns:a16="http://schemas.microsoft.com/office/drawing/2014/main" id="{3602F811-FC46-4BF1-AD55-1F82C0153B20}"/>
              </a:ext>
            </a:extLst>
          </p:cNvPr>
          <p:cNvSpPr/>
          <p:nvPr/>
        </p:nvSpPr>
        <p:spPr>
          <a:xfrm>
            <a:off x="1238213" y="2563213"/>
            <a:ext cx="2093843" cy="2062103"/>
          </a:xfrm>
          <a:prstGeom prst="rect">
            <a:avLst/>
          </a:prstGeom>
        </p:spPr>
        <p:txBody>
          <a:bodyPr wrap="none">
            <a:spAutoFit/>
          </a:bodyPr>
          <a:lstStyle/>
          <a:p>
            <a:pPr defTabSz="1219170">
              <a:buClr>
                <a:srgbClr val="000000"/>
              </a:buClr>
            </a:pPr>
            <a:r>
              <a:rPr lang="en" sz="12800" kern="0" dirty="0">
                <a:solidFill>
                  <a:srgbClr val="263248"/>
                </a:solidFill>
                <a:latin typeface="Roboto Condensed"/>
                <a:ea typeface="Roboto Condensed"/>
                <a:cs typeface="Roboto Condensed"/>
                <a:sym typeface="Roboto Condensed"/>
              </a:rPr>
              <a:t>👤</a:t>
            </a:r>
            <a:endParaRPr lang="en-US" sz="12800" kern="0" dirty="0">
              <a:solidFill>
                <a:srgbClr val="000000"/>
              </a:solidFill>
              <a:latin typeface="Arial"/>
              <a:cs typeface="Arial"/>
              <a:sym typeface="Arial"/>
            </a:endParaRPr>
          </a:p>
        </p:txBody>
      </p:sp>
      <p:pic>
        <p:nvPicPr>
          <p:cNvPr id="2050" name="Picture 2" descr="Free Doctor Man vector and picture">
            <a:extLst>
              <a:ext uri="{FF2B5EF4-FFF2-40B4-BE49-F238E27FC236}">
                <a16:creationId xmlns:a16="http://schemas.microsoft.com/office/drawing/2014/main" id="{C4E190C8-64D8-48B0-BA3D-62108AEAA2A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95075" y="689692"/>
            <a:ext cx="1983200" cy="3966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4E63325-FFBC-4F4C-8D33-30ECFCF6E686}"/>
              </a:ext>
            </a:extLst>
          </p:cNvPr>
          <p:cNvSpPr txBox="1"/>
          <p:nvPr/>
        </p:nvSpPr>
        <p:spPr>
          <a:xfrm>
            <a:off x="5677400" y="1142205"/>
            <a:ext cx="3587842" cy="584775"/>
          </a:xfrm>
          <a:prstGeom prst="rect">
            <a:avLst/>
          </a:prstGeom>
          <a:noFill/>
        </p:spPr>
        <p:txBody>
          <a:bodyPr wrap="none" rtlCol="0">
            <a:spAutoFit/>
          </a:bodyPr>
          <a:lstStyle/>
          <a:p>
            <a:pPr defTabSz="1219170">
              <a:buClr>
                <a:srgbClr val="000000"/>
              </a:buClr>
            </a:pPr>
            <a:r>
              <a:rPr lang="en-US" sz="3200" kern="0" dirty="0">
                <a:solidFill>
                  <a:srgbClr val="000000"/>
                </a:solidFill>
                <a:latin typeface="Berlin Sans FB Demi" panose="020E0802020502020306" pitchFamily="34" charset="0"/>
                <a:cs typeface="Arial"/>
                <a:sym typeface="Arial"/>
              </a:rPr>
              <a:t>Comprehensive Hx</a:t>
            </a:r>
          </a:p>
        </p:txBody>
      </p:sp>
      <p:sp>
        <p:nvSpPr>
          <p:cNvPr id="9" name="TextBox 8">
            <a:extLst>
              <a:ext uri="{FF2B5EF4-FFF2-40B4-BE49-F238E27FC236}">
                <a16:creationId xmlns:a16="http://schemas.microsoft.com/office/drawing/2014/main" id="{0CE4DB75-1EEB-4507-933D-4BB47614E7C5}"/>
              </a:ext>
            </a:extLst>
          </p:cNvPr>
          <p:cNvSpPr txBox="1"/>
          <p:nvPr/>
        </p:nvSpPr>
        <p:spPr>
          <a:xfrm>
            <a:off x="5678275" y="4101867"/>
            <a:ext cx="1813317" cy="584775"/>
          </a:xfrm>
          <a:prstGeom prst="rect">
            <a:avLst/>
          </a:prstGeom>
          <a:noFill/>
        </p:spPr>
        <p:txBody>
          <a:bodyPr wrap="none" rtlCol="0">
            <a:spAutoFit/>
          </a:bodyPr>
          <a:lstStyle/>
          <a:p>
            <a:pPr defTabSz="1219170">
              <a:buClr>
                <a:srgbClr val="000000"/>
              </a:buClr>
            </a:pPr>
            <a:r>
              <a:rPr lang="en-US" sz="3200" kern="0" dirty="0">
                <a:solidFill>
                  <a:srgbClr val="000000"/>
                </a:solidFill>
                <a:latin typeface="Berlin Sans FB Demi" panose="020E0802020502020306" pitchFamily="34" charset="0"/>
                <a:cs typeface="Arial"/>
                <a:sym typeface="Arial"/>
              </a:rPr>
              <a:t>Pedigree</a:t>
            </a:r>
          </a:p>
        </p:txBody>
      </p:sp>
      <p:sp>
        <p:nvSpPr>
          <p:cNvPr id="2" name="Left Brace 1">
            <a:extLst>
              <a:ext uri="{FF2B5EF4-FFF2-40B4-BE49-F238E27FC236}">
                <a16:creationId xmlns:a16="http://schemas.microsoft.com/office/drawing/2014/main" id="{07F197BC-8327-4F4A-95A2-CBACE2F918C8}"/>
              </a:ext>
            </a:extLst>
          </p:cNvPr>
          <p:cNvSpPr/>
          <p:nvPr/>
        </p:nvSpPr>
        <p:spPr>
          <a:xfrm>
            <a:off x="9656970" y="378634"/>
            <a:ext cx="301999" cy="91208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en-US" sz="1867" kern="0">
              <a:solidFill>
                <a:srgbClr val="000000"/>
              </a:solidFill>
              <a:latin typeface="Arial"/>
              <a:sym typeface="Arial"/>
            </a:endParaRPr>
          </a:p>
        </p:txBody>
      </p:sp>
      <p:sp>
        <p:nvSpPr>
          <p:cNvPr id="11" name="TextBox 10">
            <a:extLst>
              <a:ext uri="{FF2B5EF4-FFF2-40B4-BE49-F238E27FC236}">
                <a16:creationId xmlns:a16="http://schemas.microsoft.com/office/drawing/2014/main" id="{B97E63B2-DE0C-43A2-8556-08808A9EEA54}"/>
              </a:ext>
            </a:extLst>
          </p:cNvPr>
          <p:cNvSpPr txBox="1"/>
          <p:nvPr/>
        </p:nvSpPr>
        <p:spPr>
          <a:xfrm>
            <a:off x="9889935" y="361467"/>
            <a:ext cx="1822935" cy="954300"/>
          </a:xfrm>
          <a:prstGeom prst="rect">
            <a:avLst/>
          </a:prstGeom>
          <a:noFill/>
        </p:spPr>
        <p:txBody>
          <a:bodyPr wrap="none" rtlCol="0">
            <a:spAutoFit/>
          </a:bodyPr>
          <a:lstStyle/>
          <a:p>
            <a:pPr defTabSz="1219170">
              <a:buClr>
                <a:srgbClr val="000000"/>
              </a:buClr>
            </a:pPr>
            <a:r>
              <a:rPr lang="en-US" sz="1867" kern="0" dirty="0">
                <a:solidFill>
                  <a:srgbClr val="000000"/>
                </a:solidFill>
                <a:latin typeface="Berlin Sans FB Demi" panose="020E0802020502020306" pitchFamily="34" charset="0"/>
                <a:cs typeface="Arial"/>
                <a:sym typeface="Arial"/>
              </a:rPr>
              <a:t>Non-Syndromic</a:t>
            </a:r>
          </a:p>
          <a:p>
            <a:pPr defTabSz="1219170">
              <a:buClr>
                <a:srgbClr val="000000"/>
              </a:buClr>
            </a:pPr>
            <a:endParaRPr lang="en-US" sz="1867" kern="0" dirty="0">
              <a:solidFill>
                <a:srgbClr val="000000"/>
              </a:solidFill>
              <a:latin typeface="Berlin Sans FB Demi" panose="020E0802020502020306" pitchFamily="34" charset="0"/>
              <a:cs typeface="Arial"/>
              <a:sym typeface="Arial"/>
            </a:endParaRPr>
          </a:p>
          <a:p>
            <a:pPr defTabSz="1219170">
              <a:buClr>
                <a:srgbClr val="000000"/>
              </a:buClr>
            </a:pPr>
            <a:r>
              <a:rPr lang="en-US" sz="1867" kern="0" dirty="0">
                <a:solidFill>
                  <a:srgbClr val="000000"/>
                </a:solidFill>
                <a:latin typeface="Berlin Sans FB Demi" panose="020E0802020502020306" pitchFamily="34" charset="0"/>
                <a:cs typeface="Arial"/>
                <a:sym typeface="Arial"/>
              </a:rPr>
              <a:t>Syndromic</a:t>
            </a:r>
          </a:p>
        </p:txBody>
      </p:sp>
      <p:sp>
        <p:nvSpPr>
          <p:cNvPr id="12" name="Left Brace 11">
            <a:extLst>
              <a:ext uri="{FF2B5EF4-FFF2-40B4-BE49-F238E27FC236}">
                <a16:creationId xmlns:a16="http://schemas.microsoft.com/office/drawing/2014/main" id="{AD80A2C9-A7A2-4A31-9028-760272A82FDE}"/>
              </a:ext>
            </a:extLst>
          </p:cNvPr>
          <p:cNvSpPr/>
          <p:nvPr/>
        </p:nvSpPr>
        <p:spPr>
          <a:xfrm>
            <a:off x="7637515" y="3335319"/>
            <a:ext cx="301999" cy="223196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en-US" sz="1867" kern="0">
              <a:solidFill>
                <a:srgbClr val="000000"/>
              </a:solidFill>
              <a:latin typeface="Arial"/>
              <a:sym typeface="Arial"/>
            </a:endParaRPr>
          </a:p>
        </p:txBody>
      </p:sp>
      <p:sp>
        <p:nvSpPr>
          <p:cNvPr id="13" name="TextBox 12">
            <a:extLst>
              <a:ext uri="{FF2B5EF4-FFF2-40B4-BE49-F238E27FC236}">
                <a16:creationId xmlns:a16="http://schemas.microsoft.com/office/drawing/2014/main" id="{CA2D45BE-AB5F-4308-9AE2-A9D7CDB26191}"/>
              </a:ext>
            </a:extLst>
          </p:cNvPr>
          <p:cNvSpPr txBox="1"/>
          <p:nvPr/>
        </p:nvSpPr>
        <p:spPr>
          <a:xfrm>
            <a:off x="7939513" y="3433369"/>
            <a:ext cx="1664238" cy="2103589"/>
          </a:xfrm>
          <a:prstGeom prst="rect">
            <a:avLst/>
          </a:prstGeom>
          <a:noFill/>
        </p:spPr>
        <p:txBody>
          <a:bodyPr wrap="none" rtlCol="0">
            <a:spAutoFit/>
          </a:bodyPr>
          <a:lstStyle/>
          <a:p>
            <a:pPr defTabSz="1219170">
              <a:buClr>
                <a:srgbClr val="000000"/>
              </a:buClr>
            </a:pPr>
            <a:r>
              <a:rPr lang="en-US" sz="1867" kern="0" dirty="0">
                <a:solidFill>
                  <a:srgbClr val="000000"/>
                </a:solidFill>
                <a:latin typeface="Berlin Sans FB Demi" panose="020E0802020502020306" pitchFamily="34" charset="0"/>
                <a:cs typeface="Arial"/>
                <a:sym typeface="Arial"/>
              </a:rPr>
              <a:t>A Dominant</a:t>
            </a:r>
          </a:p>
          <a:p>
            <a:pPr defTabSz="1219170">
              <a:buClr>
                <a:srgbClr val="000000"/>
              </a:buClr>
            </a:pPr>
            <a:endParaRPr lang="en-US" sz="1867" kern="0" dirty="0">
              <a:solidFill>
                <a:srgbClr val="000000"/>
              </a:solidFill>
              <a:latin typeface="Berlin Sans FB Demi" panose="020E0802020502020306" pitchFamily="34" charset="0"/>
              <a:cs typeface="Arial"/>
              <a:sym typeface="Arial"/>
            </a:endParaRPr>
          </a:p>
          <a:p>
            <a:pPr defTabSz="1219170">
              <a:buClr>
                <a:srgbClr val="000000"/>
              </a:buClr>
            </a:pPr>
            <a:r>
              <a:rPr lang="en-US" sz="1867" kern="0" dirty="0">
                <a:solidFill>
                  <a:srgbClr val="000000"/>
                </a:solidFill>
                <a:latin typeface="Berlin Sans FB Demi" panose="020E0802020502020306" pitchFamily="34" charset="0"/>
                <a:cs typeface="Arial"/>
                <a:sym typeface="Arial"/>
              </a:rPr>
              <a:t>A Recessive</a:t>
            </a:r>
          </a:p>
          <a:p>
            <a:pPr defTabSz="1219170">
              <a:buClr>
                <a:srgbClr val="000000"/>
              </a:buClr>
            </a:pPr>
            <a:endParaRPr lang="en-US" sz="1867" kern="0" dirty="0">
              <a:solidFill>
                <a:srgbClr val="000000"/>
              </a:solidFill>
              <a:latin typeface="Berlin Sans FB Demi" panose="020E0802020502020306" pitchFamily="34" charset="0"/>
              <a:cs typeface="Arial"/>
              <a:sym typeface="Arial"/>
            </a:endParaRPr>
          </a:p>
          <a:p>
            <a:pPr defTabSz="1219170">
              <a:buClr>
                <a:srgbClr val="000000"/>
              </a:buClr>
            </a:pPr>
            <a:r>
              <a:rPr lang="en-US" sz="1867" kern="0" dirty="0">
                <a:solidFill>
                  <a:srgbClr val="000000"/>
                </a:solidFill>
                <a:latin typeface="Berlin Sans FB Demi" panose="020E0802020502020306" pitchFamily="34" charset="0"/>
                <a:cs typeface="Arial"/>
                <a:sym typeface="Arial"/>
              </a:rPr>
              <a:t>X-linked</a:t>
            </a:r>
          </a:p>
          <a:p>
            <a:pPr defTabSz="1219170">
              <a:buClr>
                <a:srgbClr val="000000"/>
              </a:buClr>
            </a:pPr>
            <a:endParaRPr lang="en-US" sz="1867" kern="0" dirty="0">
              <a:solidFill>
                <a:srgbClr val="000000"/>
              </a:solidFill>
              <a:latin typeface="Berlin Sans FB Demi" panose="020E0802020502020306" pitchFamily="34" charset="0"/>
              <a:cs typeface="Arial"/>
              <a:sym typeface="Arial"/>
            </a:endParaRPr>
          </a:p>
          <a:p>
            <a:pPr defTabSz="1219170">
              <a:buClr>
                <a:srgbClr val="000000"/>
              </a:buClr>
            </a:pPr>
            <a:r>
              <a:rPr lang="en-US" sz="1867" kern="0" dirty="0">
                <a:solidFill>
                  <a:srgbClr val="000000"/>
                </a:solidFill>
                <a:latin typeface="Berlin Sans FB Demi" panose="020E0802020502020306" pitchFamily="34" charset="0"/>
                <a:cs typeface="Arial"/>
                <a:sym typeface="Arial"/>
              </a:rPr>
              <a:t>Mitochondrial</a:t>
            </a:r>
          </a:p>
        </p:txBody>
      </p:sp>
      <p:sp>
        <p:nvSpPr>
          <p:cNvPr id="14" name="TextBox 13">
            <a:extLst>
              <a:ext uri="{FF2B5EF4-FFF2-40B4-BE49-F238E27FC236}">
                <a16:creationId xmlns:a16="http://schemas.microsoft.com/office/drawing/2014/main" id="{2CED3851-5B35-46FC-BB68-C812B7797EA0}"/>
              </a:ext>
            </a:extLst>
          </p:cNvPr>
          <p:cNvSpPr txBox="1"/>
          <p:nvPr/>
        </p:nvSpPr>
        <p:spPr>
          <a:xfrm>
            <a:off x="9904708" y="1723901"/>
            <a:ext cx="1596912" cy="1528945"/>
          </a:xfrm>
          <a:prstGeom prst="rect">
            <a:avLst/>
          </a:prstGeom>
          <a:noFill/>
        </p:spPr>
        <p:txBody>
          <a:bodyPr wrap="none" rtlCol="0">
            <a:spAutoFit/>
          </a:bodyPr>
          <a:lstStyle/>
          <a:p>
            <a:pPr defTabSz="1219170">
              <a:buClr>
                <a:srgbClr val="000000"/>
              </a:buClr>
            </a:pPr>
            <a:r>
              <a:rPr lang="en-US" sz="1867" kern="0" dirty="0">
                <a:solidFill>
                  <a:srgbClr val="000000"/>
                </a:solidFill>
                <a:latin typeface="Berlin Sans FB Demi" panose="020E0802020502020306" pitchFamily="34" charset="0"/>
                <a:cs typeface="Arial"/>
                <a:sym typeface="Arial"/>
              </a:rPr>
              <a:t>Rod-specific</a:t>
            </a:r>
          </a:p>
          <a:p>
            <a:pPr defTabSz="1219170">
              <a:buClr>
                <a:srgbClr val="000000"/>
              </a:buClr>
            </a:pPr>
            <a:endParaRPr lang="en-US" sz="1867" kern="0" dirty="0">
              <a:solidFill>
                <a:srgbClr val="000000"/>
              </a:solidFill>
              <a:latin typeface="Berlin Sans FB Demi" panose="020E0802020502020306" pitchFamily="34" charset="0"/>
              <a:cs typeface="Arial"/>
              <a:sym typeface="Arial"/>
            </a:endParaRPr>
          </a:p>
          <a:p>
            <a:pPr defTabSz="1219170">
              <a:buClr>
                <a:srgbClr val="000000"/>
              </a:buClr>
            </a:pPr>
            <a:r>
              <a:rPr lang="en-US" sz="1867" kern="0" dirty="0">
                <a:solidFill>
                  <a:srgbClr val="000000"/>
                </a:solidFill>
                <a:latin typeface="Berlin Sans FB Demi" panose="020E0802020502020306" pitchFamily="34" charset="0"/>
                <a:cs typeface="Arial"/>
                <a:sym typeface="Arial"/>
              </a:rPr>
              <a:t>Cone-Specific</a:t>
            </a:r>
          </a:p>
          <a:p>
            <a:pPr defTabSz="1219170">
              <a:buClr>
                <a:srgbClr val="000000"/>
              </a:buClr>
            </a:pPr>
            <a:endParaRPr lang="en-US" sz="1867" kern="0" dirty="0">
              <a:solidFill>
                <a:srgbClr val="000000"/>
              </a:solidFill>
              <a:latin typeface="Berlin Sans FB Demi" panose="020E0802020502020306" pitchFamily="34" charset="0"/>
              <a:cs typeface="Arial"/>
              <a:sym typeface="Arial"/>
            </a:endParaRPr>
          </a:p>
          <a:p>
            <a:pPr defTabSz="1219170">
              <a:buClr>
                <a:srgbClr val="000000"/>
              </a:buClr>
            </a:pPr>
            <a:r>
              <a:rPr lang="en-US" sz="1867" kern="0" dirty="0">
                <a:solidFill>
                  <a:srgbClr val="000000"/>
                </a:solidFill>
                <a:latin typeface="Berlin Sans FB Demi" panose="020E0802020502020306" pitchFamily="34" charset="0"/>
                <a:cs typeface="Arial"/>
                <a:sym typeface="Arial"/>
              </a:rPr>
              <a:t>Optic Nerve</a:t>
            </a:r>
          </a:p>
        </p:txBody>
      </p:sp>
      <p:sp>
        <p:nvSpPr>
          <p:cNvPr id="15" name="Left Brace 14">
            <a:extLst>
              <a:ext uri="{FF2B5EF4-FFF2-40B4-BE49-F238E27FC236}">
                <a16:creationId xmlns:a16="http://schemas.microsoft.com/office/drawing/2014/main" id="{2A183B60-C987-4AA6-99B5-88DC170316D4}"/>
              </a:ext>
            </a:extLst>
          </p:cNvPr>
          <p:cNvSpPr/>
          <p:nvPr/>
        </p:nvSpPr>
        <p:spPr>
          <a:xfrm>
            <a:off x="9656751" y="1723901"/>
            <a:ext cx="301999" cy="155940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1219170">
              <a:buClr>
                <a:srgbClr val="000000"/>
              </a:buClr>
            </a:pPr>
            <a:endParaRPr lang="en-US" sz="1867" kern="0">
              <a:solidFill>
                <a:srgbClr val="000000"/>
              </a:solidFill>
              <a:latin typeface="Arial"/>
              <a:sym typeface="Arial"/>
            </a:endParaRPr>
          </a:p>
        </p:txBody>
      </p:sp>
      <p:cxnSp>
        <p:nvCxnSpPr>
          <p:cNvPr id="7" name="Straight Connector 6">
            <a:extLst>
              <a:ext uri="{FF2B5EF4-FFF2-40B4-BE49-F238E27FC236}">
                <a16:creationId xmlns:a16="http://schemas.microsoft.com/office/drawing/2014/main" id="{6C9C95FB-DC36-48B5-B9AF-766EB8DA26A6}"/>
              </a:ext>
            </a:extLst>
          </p:cNvPr>
          <p:cNvCxnSpPr>
            <a:stCxn id="2" idx="1"/>
            <a:endCxn id="8" idx="3"/>
          </p:cNvCxnSpPr>
          <p:nvPr/>
        </p:nvCxnSpPr>
        <p:spPr>
          <a:xfrm flipH="1">
            <a:off x="9265242" y="834675"/>
            <a:ext cx="391728" cy="5999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7AAA2AA-4120-441A-899C-F55114B809F1}"/>
              </a:ext>
            </a:extLst>
          </p:cNvPr>
          <p:cNvCxnSpPr>
            <a:cxnSpLocks/>
            <a:stCxn id="15" idx="1"/>
            <a:endCxn id="8" idx="3"/>
          </p:cNvCxnSpPr>
          <p:nvPr/>
        </p:nvCxnSpPr>
        <p:spPr>
          <a:xfrm flipH="1" flipV="1">
            <a:off x="9265242" y="1434593"/>
            <a:ext cx="391509" cy="10690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774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1"/>
          <p:cNvSpPr txBox="1">
            <a:spLocks noGrp="1"/>
          </p:cNvSpPr>
          <p:nvPr>
            <p:ph type="title" idx="4294967295"/>
          </p:nvPr>
        </p:nvSpPr>
        <p:spPr>
          <a:xfrm>
            <a:off x="2825000" y="2102600"/>
            <a:ext cx="6338800" cy="1840000"/>
          </a:xfrm>
          <a:prstGeom prst="rect">
            <a:avLst/>
          </a:prstGeom>
        </p:spPr>
        <p:txBody>
          <a:bodyPr spcFirstLastPara="1" wrap="square" lIns="121900" tIns="121900" rIns="121900" bIns="121900" anchor="ctr" anchorCtr="0">
            <a:noAutofit/>
          </a:bodyPr>
          <a:lstStyle/>
          <a:p>
            <a:pPr algn="ctr"/>
            <a:r>
              <a:rPr lang="en" b="0"/>
              <a:t>Want big impact?</a:t>
            </a:r>
            <a:endParaRPr b="0"/>
          </a:p>
          <a:p>
            <a:pPr algn="ctr"/>
            <a:r>
              <a:rPr lang="en"/>
              <a:t>USE BIG IMAGE</a:t>
            </a:r>
            <a:endParaRPr/>
          </a:p>
        </p:txBody>
      </p:sp>
      <p:sp>
        <p:nvSpPr>
          <p:cNvPr id="315" name="Google Shape;315;p21"/>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27</a:t>
            </a:fld>
            <a:endParaRPr kern="0"/>
          </a:p>
        </p:txBody>
      </p:sp>
      <p:sp>
        <p:nvSpPr>
          <p:cNvPr id="4" name="Rectangle 3">
            <a:extLst>
              <a:ext uri="{FF2B5EF4-FFF2-40B4-BE49-F238E27FC236}">
                <a16:creationId xmlns:a16="http://schemas.microsoft.com/office/drawing/2014/main" id="{7023C36B-6447-4EB5-B883-769F87DF1D86}"/>
              </a:ext>
            </a:extLst>
          </p:cNvPr>
          <p:cNvSpPr/>
          <p:nvPr/>
        </p:nvSpPr>
        <p:spPr>
          <a:xfrm>
            <a:off x="561869" y="2518715"/>
            <a:ext cx="2093843" cy="2062103"/>
          </a:xfrm>
          <a:prstGeom prst="rect">
            <a:avLst/>
          </a:prstGeom>
        </p:spPr>
        <p:txBody>
          <a:bodyPr wrap="none">
            <a:spAutoFit/>
          </a:bodyPr>
          <a:lstStyle/>
          <a:p>
            <a:pPr defTabSz="1219170">
              <a:buClr>
                <a:srgbClr val="000000"/>
              </a:buClr>
            </a:pPr>
            <a:r>
              <a:rPr lang="en" sz="12800" kern="0" dirty="0">
                <a:solidFill>
                  <a:srgbClr val="263248"/>
                </a:solidFill>
                <a:latin typeface="Roboto Condensed"/>
                <a:ea typeface="Roboto Condensed"/>
                <a:cs typeface="Roboto Condensed"/>
                <a:sym typeface="Roboto Condensed"/>
              </a:rPr>
              <a:t>👤</a:t>
            </a:r>
            <a:endParaRPr lang="en-US" sz="12800" kern="0" dirty="0">
              <a:solidFill>
                <a:srgbClr val="000000"/>
              </a:solidFill>
              <a:latin typeface="Arial"/>
              <a:cs typeface="Arial"/>
              <a:sym typeface="Arial"/>
            </a:endParaRPr>
          </a:p>
        </p:txBody>
      </p:sp>
      <p:pic>
        <p:nvPicPr>
          <p:cNvPr id="3074" name="Picture 2" descr="Free Snellen Test vector and picture">
            <a:extLst>
              <a:ext uri="{FF2B5EF4-FFF2-40B4-BE49-F238E27FC236}">
                <a16:creationId xmlns:a16="http://schemas.microsoft.com/office/drawing/2014/main" id="{2BF1B870-EC9B-4C16-8EFD-7442A72C8B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28200" y="2465098"/>
            <a:ext cx="1461917" cy="1927804"/>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320;p22">
            <a:extLst>
              <a:ext uri="{FF2B5EF4-FFF2-40B4-BE49-F238E27FC236}">
                <a16:creationId xmlns:a16="http://schemas.microsoft.com/office/drawing/2014/main" id="{EBFE9F75-1D53-452F-92F4-9A68BB6B1189}"/>
              </a:ext>
            </a:extLst>
          </p:cNvPr>
          <p:cNvSpPr txBox="1">
            <a:spLocks/>
          </p:cNvSpPr>
          <p:nvPr/>
        </p:nvSpPr>
        <p:spPr>
          <a:xfrm>
            <a:off x="37069" y="262599"/>
            <a:ext cx="2787931" cy="384292"/>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1867" b="1" kern="0" dirty="0">
                <a:solidFill>
                  <a:srgbClr val="FFFFFF"/>
                </a:solidFill>
              </a:rPr>
              <a:t>Phenotyping - </a:t>
            </a:r>
            <a:r>
              <a:rPr lang="en-US" sz="1867" b="1" kern="0" dirty="0">
                <a:solidFill>
                  <a:srgbClr val="FF0000"/>
                </a:solidFill>
              </a:rPr>
              <a:t>basic</a:t>
            </a:r>
          </a:p>
        </p:txBody>
      </p:sp>
      <p:sp>
        <p:nvSpPr>
          <p:cNvPr id="2" name="Rectangle 1">
            <a:extLst>
              <a:ext uri="{FF2B5EF4-FFF2-40B4-BE49-F238E27FC236}">
                <a16:creationId xmlns:a16="http://schemas.microsoft.com/office/drawing/2014/main" id="{6EB23FDE-EA1F-4282-B85A-0AC552DAE19A}"/>
              </a:ext>
            </a:extLst>
          </p:cNvPr>
          <p:cNvSpPr/>
          <p:nvPr/>
        </p:nvSpPr>
        <p:spPr>
          <a:xfrm>
            <a:off x="2896530" y="1897415"/>
            <a:ext cx="1585690" cy="379656"/>
          </a:xfrm>
          <a:prstGeom prst="rect">
            <a:avLst/>
          </a:prstGeom>
        </p:spPr>
        <p:txBody>
          <a:bodyPr wrap="none">
            <a:spAutoFit/>
          </a:bodyPr>
          <a:lstStyle/>
          <a:p>
            <a:pPr defTabSz="1219170">
              <a:buClr>
                <a:srgbClr val="000000"/>
              </a:buClr>
            </a:pPr>
            <a:r>
              <a:rPr lang="en-US" sz="1867" kern="0" dirty="0">
                <a:solidFill>
                  <a:srgbClr val="000000"/>
                </a:solidFill>
                <a:latin typeface="Berlin Sans FB Demi" panose="020E0802020502020306" pitchFamily="34" charset="0"/>
                <a:cs typeface="Arial"/>
                <a:sym typeface="Arial"/>
              </a:rPr>
              <a:t>Visual Acuity</a:t>
            </a:r>
          </a:p>
        </p:txBody>
      </p:sp>
      <p:pic>
        <p:nvPicPr>
          <p:cNvPr id="3076" name="Picture 4" descr="Free Colorful Pencils photo and picture">
            <a:extLst>
              <a:ext uri="{FF2B5EF4-FFF2-40B4-BE49-F238E27FC236}">
                <a16:creationId xmlns:a16="http://schemas.microsoft.com/office/drawing/2014/main" id="{D69853F7-B23F-4872-8F4F-05CF556FB21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79453" y="2512968"/>
            <a:ext cx="2322432" cy="15482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D2943D6-FF00-4540-9066-AB911E1AB59C}"/>
              </a:ext>
            </a:extLst>
          </p:cNvPr>
          <p:cNvSpPr/>
          <p:nvPr/>
        </p:nvSpPr>
        <p:spPr>
          <a:xfrm>
            <a:off x="5543115" y="1897413"/>
            <a:ext cx="1409360" cy="379656"/>
          </a:xfrm>
          <a:prstGeom prst="rect">
            <a:avLst/>
          </a:prstGeom>
        </p:spPr>
        <p:txBody>
          <a:bodyPr wrap="none">
            <a:spAutoFit/>
          </a:bodyPr>
          <a:lstStyle/>
          <a:p>
            <a:pPr defTabSz="1219170">
              <a:buClr>
                <a:srgbClr val="000000"/>
              </a:buClr>
            </a:pPr>
            <a:r>
              <a:rPr lang="en-US" sz="1867" kern="0">
                <a:solidFill>
                  <a:srgbClr val="000000"/>
                </a:solidFill>
                <a:latin typeface="Berlin Sans FB Demi" panose="020E0802020502020306" pitchFamily="34" charset="0"/>
                <a:cs typeface="Arial"/>
                <a:sym typeface="Arial"/>
              </a:rPr>
              <a:t>Color vision</a:t>
            </a:r>
            <a:endParaRPr lang="en-US" sz="1867" kern="0" dirty="0">
              <a:solidFill>
                <a:srgbClr val="000000"/>
              </a:solidFill>
              <a:latin typeface="Berlin Sans FB Demi" panose="020E0802020502020306" pitchFamily="34" charset="0"/>
              <a:cs typeface="Arial"/>
              <a:sym typeface="Arial"/>
            </a:endParaRPr>
          </a:p>
        </p:txBody>
      </p:sp>
      <p:pic>
        <p:nvPicPr>
          <p:cNvPr id="10" name="Picture 2" descr="Chart, radar chart&#10;&#10;Description automatically generated">
            <a:extLst>
              <a:ext uri="{FF2B5EF4-FFF2-40B4-BE49-F238E27FC236}">
                <a16:creationId xmlns:a16="http://schemas.microsoft.com/office/drawing/2014/main" id="{07173BCA-479A-47E0-9424-B53FA0D2E115}"/>
              </a:ext>
            </a:extLst>
          </p:cNvPr>
          <p:cNvPicPr>
            <a:picLocks noChangeAspect="1"/>
          </p:cNvPicPr>
          <p:nvPr/>
        </p:nvPicPr>
        <p:blipFill>
          <a:blip r:embed="rId5"/>
          <a:stretch>
            <a:fillRect/>
          </a:stretch>
        </p:blipFill>
        <p:spPr>
          <a:xfrm>
            <a:off x="8356038" y="2595433"/>
            <a:ext cx="2870005" cy="2601959"/>
          </a:xfrm>
          <a:prstGeom prst="rect">
            <a:avLst/>
          </a:prstGeom>
        </p:spPr>
      </p:pic>
      <p:sp>
        <p:nvSpPr>
          <p:cNvPr id="11" name="Rectangle 10">
            <a:extLst>
              <a:ext uri="{FF2B5EF4-FFF2-40B4-BE49-F238E27FC236}">
                <a16:creationId xmlns:a16="http://schemas.microsoft.com/office/drawing/2014/main" id="{5CA10A6A-F97E-4B75-ABB3-5E9CFFFD60FB}"/>
              </a:ext>
            </a:extLst>
          </p:cNvPr>
          <p:cNvSpPr/>
          <p:nvPr/>
        </p:nvSpPr>
        <p:spPr>
          <a:xfrm>
            <a:off x="9049170" y="1897413"/>
            <a:ext cx="1422184" cy="379656"/>
          </a:xfrm>
          <a:prstGeom prst="rect">
            <a:avLst/>
          </a:prstGeom>
        </p:spPr>
        <p:txBody>
          <a:bodyPr wrap="none">
            <a:spAutoFit/>
          </a:bodyPr>
          <a:lstStyle/>
          <a:p>
            <a:pPr defTabSz="1219170">
              <a:buClr>
                <a:srgbClr val="000000"/>
              </a:buClr>
            </a:pPr>
            <a:r>
              <a:rPr lang="en-US" sz="1867" kern="0" dirty="0">
                <a:solidFill>
                  <a:srgbClr val="000000"/>
                </a:solidFill>
                <a:latin typeface="Berlin Sans FB Demi" panose="020E0802020502020306" pitchFamily="34" charset="0"/>
                <a:cs typeface="Arial"/>
                <a:sym typeface="Arial"/>
              </a:rPr>
              <a:t>Visual Field</a:t>
            </a:r>
          </a:p>
        </p:txBody>
      </p:sp>
    </p:spTree>
    <p:extLst>
      <p:ext uri="{BB962C8B-B14F-4D97-AF65-F5344CB8AC3E}">
        <p14:creationId xmlns:p14="http://schemas.microsoft.com/office/powerpoint/2010/main" val="208954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E27F83-CA32-4446-899F-EBF0753D15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215" b="92820"/>
          <a:stretch/>
        </p:blipFill>
        <p:spPr>
          <a:xfrm>
            <a:off x="0" y="2"/>
            <a:ext cx="12192000" cy="684703"/>
          </a:xfrm>
          <a:prstGeom prst="rect">
            <a:avLst/>
          </a:prstGeom>
        </p:spPr>
      </p:pic>
      <p:sp>
        <p:nvSpPr>
          <p:cNvPr id="6" name="Rectangle 5">
            <a:extLst>
              <a:ext uri="{FF2B5EF4-FFF2-40B4-BE49-F238E27FC236}">
                <a16:creationId xmlns:a16="http://schemas.microsoft.com/office/drawing/2014/main" id="{C1E92CDE-38A1-9C4A-81A1-B5B04C5DAC12}"/>
              </a:ext>
            </a:extLst>
          </p:cNvPr>
          <p:cNvSpPr/>
          <p:nvPr/>
        </p:nvSpPr>
        <p:spPr>
          <a:xfrm>
            <a:off x="0" y="684704"/>
            <a:ext cx="12192000" cy="92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D89F39"/>
              </a:solidFill>
              <a:latin typeface="Arial"/>
              <a:sym typeface="Arial"/>
            </a:endParaRPr>
          </a:p>
        </p:txBody>
      </p:sp>
      <p:sp>
        <p:nvSpPr>
          <p:cNvPr id="7" name="Rectangle 6">
            <a:extLst>
              <a:ext uri="{FF2B5EF4-FFF2-40B4-BE49-F238E27FC236}">
                <a16:creationId xmlns:a16="http://schemas.microsoft.com/office/drawing/2014/main" id="{41A39604-478C-EC46-9C7D-1D9EAE82EA60}"/>
              </a:ext>
            </a:extLst>
          </p:cNvPr>
          <p:cNvSpPr/>
          <p:nvPr/>
        </p:nvSpPr>
        <p:spPr>
          <a:xfrm>
            <a:off x="0" y="6765925"/>
            <a:ext cx="12192000" cy="920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8B81D2">
                  <a:lumMod val="50000"/>
                </a:srgbClr>
              </a:solidFill>
              <a:latin typeface="Arial"/>
              <a:sym typeface="Arial"/>
            </a:endParaRPr>
          </a:p>
        </p:txBody>
      </p:sp>
      <p:sp>
        <p:nvSpPr>
          <p:cNvPr id="3" name="Subtitle 2">
            <a:extLst>
              <a:ext uri="{FF2B5EF4-FFF2-40B4-BE49-F238E27FC236}">
                <a16:creationId xmlns:a16="http://schemas.microsoft.com/office/drawing/2014/main" id="{FDDE1F87-2AF2-6541-8C59-A90A1869AE54}"/>
              </a:ext>
            </a:extLst>
          </p:cNvPr>
          <p:cNvSpPr>
            <a:spLocks noGrp="1"/>
          </p:cNvSpPr>
          <p:nvPr>
            <p:ph type="subTitle" idx="1"/>
          </p:nvPr>
        </p:nvSpPr>
        <p:spPr>
          <a:xfrm>
            <a:off x="1219682" y="49448"/>
            <a:ext cx="9619439" cy="575359"/>
          </a:xfrm>
        </p:spPr>
        <p:txBody>
          <a:bodyPr>
            <a:noAutofit/>
          </a:bodyPr>
          <a:lstStyle/>
          <a:p>
            <a:pPr algn="l"/>
            <a:r>
              <a:rPr lang="en-US" sz="3733" b="1" dirty="0">
                <a:solidFill>
                  <a:srgbClr val="FF0000"/>
                </a:solidFill>
                <a:latin typeface="Open Sans" panose="020B0606030504020204" pitchFamily="34" charset="0"/>
                <a:ea typeface="Open Sans" panose="020B0606030504020204" pitchFamily="34" charset="0"/>
                <a:cs typeface="Open Sans" panose="020B0606030504020204" pitchFamily="34" charset="0"/>
              </a:rPr>
              <a:t>Advanced</a:t>
            </a:r>
            <a:r>
              <a:rPr lang="en-US" sz="3733" b="1" dirty="0">
                <a:solidFill>
                  <a:schemeClr val="bg1"/>
                </a:solidFill>
                <a:latin typeface="Open Sans" panose="020B0606030504020204" pitchFamily="34" charset="0"/>
                <a:ea typeface="Open Sans" panose="020B0606030504020204" pitchFamily="34" charset="0"/>
                <a:cs typeface="Open Sans" panose="020B0606030504020204" pitchFamily="34" charset="0"/>
              </a:rPr>
              <a:t> Objective functional outcomes</a:t>
            </a:r>
          </a:p>
        </p:txBody>
      </p:sp>
      <p:pic>
        <p:nvPicPr>
          <p:cNvPr id="27650" name="Picture 2" descr="Full-Field (Ganzfeld) ERG - American Academy of Ophthalmology">
            <a:extLst>
              <a:ext uri="{FF2B5EF4-FFF2-40B4-BE49-F238E27FC236}">
                <a16:creationId xmlns:a16="http://schemas.microsoft.com/office/drawing/2014/main" id="{C343E74A-760C-4797-942A-D10A7C724DE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9318" y="1298702"/>
            <a:ext cx="5660084" cy="42605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lectroretinogram - EyeWiki">
            <a:extLst>
              <a:ext uri="{FF2B5EF4-FFF2-40B4-BE49-F238E27FC236}">
                <a16:creationId xmlns:a16="http://schemas.microsoft.com/office/drawing/2014/main" id="{26AB9D7D-870F-47DD-9A48-18EBB0B5744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39949" y="1264907"/>
            <a:ext cx="4840235" cy="472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72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3">
            <a:extLst>
              <a:ext uri="{FF2B5EF4-FFF2-40B4-BE49-F238E27FC236}">
                <a16:creationId xmlns:a16="http://schemas.microsoft.com/office/drawing/2014/main" id="{BD782DA4-5482-31B9-EA77-7DB06D0FCE81}"/>
              </a:ext>
            </a:extLst>
          </p:cNvPr>
          <p:cNvSpPr txBox="1">
            <a:spLocks noChangeArrowheads="1"/>
          </p:cNvSpPr>
          <p:nvPr/>
        </p:nvSpPr>
        <p:spPr bwMode="auto">
          <a:xfrm>
            <a:off x="2573338" y="2622551"/>
            <a:ext cx="736579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1219170">
              <a:buClr>
                <a:srgbClr val="000000"/>
              </a:buClr>
            </a:pPr>
            <a:r>
              <a:rPr lang="en-US" altLang="en-NL" sz="6600" b="1" kern="0" dirty="0">
                <a:solidFill>
                  <a:srgbClr val="0075B1"/>
                </a:solidFill>
                <a:latin typeface="Avenir Black" panose="02000503020000020003" pitchFamily="2" charset="0"/>
                <a:cs typeface="Arial"/>
                <a:sym typeface="Arial"/>
              </a:rPr>
              <a:t>Pediatric Testing</a:t>
            </a:r>
            <a:endParaRPr lang="en-NL" altLang="en-NL" sz="6600" b="1" kern="0" dirty="0">
              <a:solidFill>
                <a:srgbClr val="0075B1"/>
              </a:solidFill>
              <a:latin typeface="Avenir Black" panose="02000503020000020003" pitchFamily="2" charset="0"/>
              <a:cs typeface="Arial"/>
              <a:sym typeface="Arial"/>
            </a:endParaRPr>
          </a:p>
        </p:txBody>
      </p:sp>
    </p:spTree>
    <p:extLst>
      <p:ext uri="{BB962C8B-B14F-4D97-AF65-F5344CB8AC3E}">
        <p14:creationId xmlns:p14="http://schemas.microsoft.com/office/powerpoint/2010/main" val="389126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p:nvPr>
        </p:nvSpPr>
        <p:spPr>
          <a:xfrm>
            <a:off x="226576" y="1454400"/>
            <a:ext cx="8577559" cy="3949200"/>
          </a:xfrm>
          <a:prstGeom prst="rect">
            <a:avLst/>
          </a:prstGeom>
        </p:spPr>
        <p:txBody>
          <a:bodyPr spcFirstLastPara="1" wrap="square" lIns="121900" tIns="121900" rIns="121900" bIns="121900" anchor="ctr" anchorCtr="0">
            <a:noAutofit/>
          </a:bodyPr>
          <a:lstStyle/>
          <a:p>
            <a:r>
              <a:rPr lang="en-US" dirty="0"/>
              <a:t>Retinitis Pigmentosa &amp; Gene Therapy: </a:t>
            </a:r>
            <a:br>
              <a:rPr lang="en-US" dirty="0"/>
            </a:br>
            <a:r>
              <a:rPr lang="en-US" dirty="0"/>
              <a:t>An Overview </a:t>
            </a:r>
            <a:endParaRPr dirty="0"/>
          </a:p>
        </p:txBody>
      </p:sp>
      <p:sp>
        <p:nvSpPr>
          <p:cNvPr id="2" name="Rectangle 1">
            <a:extLst>
              <a:ext uri="{FF2B5EF4-FFF2-40B4-BE49-F238E27FC236}">
                <a16:creationId xmlns:a16="http://schemas.microsoft.com/office/drawing/2014/main" id="{FBCD411F-A1AD-4C56-A26C-AA17E7860660}"/>
              </a:ext>
            </a:extLst>
          </p:cNvPr>
          <p:cNvSpPr/>
          <p:nvPr/>
        </p:nvSpPr>
        <p:spPr>
          <a:xfrm>
            <a:off x="5707602" y="5701545"/>
            <a:ext cx="2837636" cy="379656"/>
          </a:xfrm>
          <a:prstGeom prst="rect">
            <a:avLst/>
          </a:prstGeom>
        </p:spPr>
        <p:txBody>
          <a:bodyPr wrap="none">
            <a:spAutoFit/>
          </a:bodyPr>
          <a:lstStyle/>
          <a:p>
            <a:pPr algn="ctr" defTabSz="1219170">
              <a:buClr>
                <a:srgbClr val="000000"/>
              </a:buClr>
            </a:pPr>
            <a:r>
              <a:rPr lang="en-US" sz="1867" b="1" kern="0" dirty="0">
                <a:solidFill>
                  <a:srgbClr val="000000"/>
                </a:solidFill>
                <a:latin typeface="Arial"/>
                <a:cs typeface="Arial"/>
                <a:sym typeface="Arial"/>
              </a:rPr>
              <a:t>Ramiro Maldonado, MD</a:t>
            </a:r>
          </a:p>
        </p:txBody>
      </p:sp>
      <p:pic>
        <p:nvPicPr>
          <p:cNvPr id="4" name="Picture 3">
            <a:extLst>
              <a:ext uri="{FF2B5EF4-FFF2-40B4-BE49-F238E27FC236}">
                <a16:creationId xmlns:a16="http://schemas.microsoft.com/office/drawing/2014/main" id="{E83F07FC-789F-404C-B627-81049A2E79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9900" y="6088319"/>
            <a:ext cx="3674533" cy="914400"/>
          </a:xfrm>
          <a:prstGeom prst="rect">
            <a:avLst/>
          </a:prstGeom>
        </p:spPr>
      </p:pic>
    </p:spTree>
    <p:extLst>
      <p:ext uri="{BB962C8B-B14F-4D97-AF65-F5344CB8AC3E}">
        <p14:creationId xmlns:p14="http://schemas.microsoft.com/office/powerpoint/2010/main" val="170255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E27F83-CA32-4446-899F-EBF0753D15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215" b="92820"/>
          <a:stretch/>
        </p:blipFill>
        <p:spPr>
          <a:xfrm>
            <a:off x="0" y="4597"/>
            <a:ext cx="12192000" cy="684703"/>
          </a:xfrm>
          <a:prstGeom prst="rect">
            <a:avLst/>
          </a:prstGeom>
        </p:spPr>
      </p:pic>
      <p:sp>
        <p:nvSpPr>
          <p:cNvPr id="6" name="Rectangle 5">
            <a:extLst>
              <a:ext uri="{FF2B5EF4-FFF2-40B4-BE49-F238E27FC236}">
                <a16:creationId xmlns:a16="http://schemas.microsoft.com/office/drawing/2014/main" id="{C1E92CDE-38A1-9C4A-81A1-B5B04C5DAC12}"/>
              </a:ext>
            </a:extLst>
          </p:cNvPr>
          <p:cNvSpPr/>
          <p:nvPr/>
        </p:nvSpPr>
        <p:spPr>
          <a:xfrm>
            <a:off x="0" y="684704"/>
            <a:ext cx="12192000" cy="92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D89F39"/>
              </a:solidFill>
              <a:latin typeface="Arial"/>
              <a:sym typeface="Arial"/>
            </a:endParaRPr>
          </a:p>
        </p:txBody>
      </p:sp>
      <p:sp>
        <p:nvSpPr>
          <p:cNvPr id="7" name="Rectangle 6">
            <a:extLst>
              <a:ext uri="{FF2B5EF4-FFF2-40B4-BE49-F238E27FC236}">
                <a16:creationId xmlns:a16="http://schemas.microsoft.com/office/drawing/2014/main" id="{41A39604-478C-EC46-9C7D-1D9EAE82EA60}"/>
              </a:ext>
            </a:extLst>
          </p:cNvPr>
          <p:cNvSpPr/>
          <p:nvPr/>
        </p:nvSpPr>
        <p:spPr>
          <a:xfrm>
            <a:off x="0" y="6765925"/>
            <a:ext cx="12192000" cy="920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8B81D2">
                  <a:lumMod val="50000"/>
                </a:srgbClr>
              </a:solidFill>
              <a:latin typeface="Arial"/>
              <a:sym typeface="Arial"/>
            </a:endParaRPr>
          </a:p>
        </p:txBody>
      </p:sp>
      <p:sp>
        <p:nvSpPr>
          <p:cNvPr id="3" name="Subtitle 2">
            <a:extLst>
              <a:ext uri="{FF2B5EF4-FFF2-40B4-BE49-F238E27FC236}">
                <a16:creationId xmlns:a16="http://schemas.microsoft.com/office/drawing/2014/main" id="{FDDE1F87-2AF2-6541-8C59-A90A1869AE54}"/>
              </a:ext>
            </a:extLst>
          </p:cNvPr>
          <p:cNvSpPr>
            <a:spLocks noGrp="1"/>
          </p:cNvSpPr>
          <p:nvPr>
            <p:ph type="subTitle" idx="1"/>
          </p:nvPr>
        </p:nvSpPr>
        <p:spPr>
          <a:xfrm>
            <a:off x="3729195" y="59269"/>
            <a:ext cx="5748528" cy="575359"/>
          </a:xfrm>
        </p:spPr>
        <p:txBody>
          <a:bodyPr>
            <a:noAutofit/>
          </a:bodyPr>
          <a:lstStyle/>
          <a:p>
            <a:pPr algn="l"/>
            <a:r>
              <a:rPr lang="en-US" sz="2133" b="1" dirty="0">
                <a:solidFill>
                  <a:schemeClr val="bg1"/>
                </a:solidFill>
                <a:latin typeface="Open Sans" panose="020B0606030504020204" pitchFamily="34" charset="0"/>
                <a:ea typeface="Open Sans" panose="020B0606030504020204" pitchFamily="34" charset="0"/>
                <a:cs typeface="Open Sans" panose="020B0606030504020204" pitchFamily="34" charset="0"/>
              </a:rPr>
              <a:t>Hand Held ERG and ERG under anesthesia</a:t>
            </a:r>
          </a:p>
        </p:txBody>
      </p:sp>
      <p:pic>
        <p:nvPicPr>
          <p:cNvPr id="8" name="Picture 2" descr="https://lh3.googleusercontent.com/-UDsYLTJHxIlKhjpP0keCp4eWgcYEeW2Mw29vGYLM1T6h0HdCQ7tfJ1FO1_3NJE_ERNgPc_J3Q6nIJCpjeRoEZx3s7VN4jniB0bz9BvQX3givAGHZF1AcflP-BWlyHi-jnJmId661s8BTfJabeqxSpjxZ-wQJh4VXLxMRvSBonPb_aCH8gFR6ZxFMLoBuF1FjCL6buIrRoOTpNGfDWwPXUuOP6YWeIEL0Zy_WJOrHoXYOqyPy8pNlN2IfHwSqDjmEQIVMh7hofxDaewP-MoFG0h6viFHpWMKCOPYxmluGPglVrMU_H4oFDhTKw41ZNcFWE7mM0WTFOmYzG2hs1ggm26KYoURiNiXE0C0Iyn5nm1gbqSkbwLJY_ydQzcfkXrMdnQ2ghbQo1xYTRSUhJv8NZg77VGcWwRTFHV7VrlZKUX3jmSHkFbvSj7XvgbHSYCWEybXVtp_4_aGAsLeSGEgh6s_Mn8DZvsppGBCipXfFHSR2eoRwemHy6injnuTJIQSodLzR_l-qeJNivtM0aWAFoaJmt2Z_yQp2pBlbls23Jcd76_flDwwIpeU1vDjzigYtMGoCJxEGOmDxCFVIaT1_i4bItekNChDRgnVD8E=w711-h947-no">
            <a:extLst>
              <a:ext uri="{FF2B5EF4-FFF2-40B4-BE49-F238E27FC236}">
                <a16:creationId xmlns:a16="http://schemas.microsoft.com/office/drawing/2014/main" id="{C3811BFB-7D1D-4141-A6C7-AFE51FA9799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84167" y="1356576"/>
            <a:ext cx="2323571" cy="30991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2" descr="https://lh3.googleusercontent.com/qvLvIiRQEzTDnCu4iVV_znCOzzVmJZoGCkOmTTRyDiDjCqhN5JwZWfR9AFU4GHB0MqJipn2CjC3o0r8kR1pbQvn_EeS0hMswmrJNSADB1YpF3wKO3ZYXzD9JIHXp30uVStEUwGBJZu8BzgaLONXgf-YM7JsFE8Dc8Z2x-CyhW3o9vr7leu3ijhU4_j3wgj2ycFYFTvp7A3tuU9tD4Lx8lcmdFCdKU2SHbKZxw-DsaKE0tjBtAFYnNblGussKGyqINnv1FMAyAMFeSJps04Ht9LIV2_MnihyAzH_ubPhR3plD_sesecTnkwawPW1xbNUFX8n2D3XocDDahDQ-9LvSCBUlczt85BmE_Ra6pOLMA316uzq5_DkK-IhhwOsbql9qXIzFtIRZ_PcFyVZq1kEpAJQA_zugXT-QQzHw7xuiUhzTrGKT8a55sT8cfLawGd7fp2AlAvauYKtwlwzfPMf_9_xe5sYHQIRcwd1vRK5bLnCWNv5-IwuIHk4fxJWoAviEq3N3PM5e1W2pOi9NtTW4e7j_JGv-yXsZK8WP5qnYIU9bmOILTE2bwOOKSvRLtUPZoL0iooCE6-TjnvXPY_xZnSL0HTbbIUc5a5GY9hY=w671-h894-no">
            <a:extLst>
              <a:ext uri="{FF2B5EF4-FFF2-40B4-BE49-F238E27FC236}">
                <a16:creationId xmlns:a16="http://schemas.microsoft.com/office/drawing/2014/main" id="{0F1FD346-6E1D-4470-8066-60D5472C4BE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21379" y="1356576"/>
            <a:ext cx="1157639" cy="1471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6" descr="https://lh3.googleusercontent.com/_UMLzvKNsN8ae2BpBl5TV1fjywWJJAR5NIqpU81kSBcYHO8stxYpBf5p7bc3V21hj2dNFuk6KJc0amfw1gAwI9jz2zzp_lrEMyCnhwxBrBSsdq0kjgnGpB4iJRYQm-x--Qcvs2R0O18QcTZig_3UfIdBLttzfUy-4pdy_t85DQZylGIXatqiOcdaT8yCH2c1o680JWlSYP53Qay-JuFaxzpsmwNJ8rEEFOs1NOyOafQj6SZqpz8aEAQv1dUR72XkS909fUDBvGCd4z7QfvqrpHEMFGtiVJwrB-400Xr4TxDzSsJSa9SKQf_4QbgIDKVa9_G9_2GFM405C0ITbh6UFz2iiwovCd4umn1aBoF0mviETVk4X0LIoo_JCj6_gMbkSq4573xMe4Ru3qqrLLFn4jIyBsLiAGZbnNGzLzxHE_zyecm-na6eEnm7bh7ilyt8OSCDuNwITpv8P7xhMN-xApSqbLPp86OeX5Zv0PMxOvNHcCsF3UD_fFspksZ3vcYe6AKz5hTplpJMHiEnq1lXFZyzqjqeGSZN5Y5Kpc_WE1Du1DLfZQUnEq4VMGNclmSUh2-QKxoZDLF82ZUu0n1jILKb7enZhC2mQLQ77_Q=w671-h894-no">
            <a:extLst>
              <a:ext uri="{FF2B5EF4-FFF2-40B4-BE49-F238E27FC236}">
                <a16:creationId xmlns:a16="http://schemas.microsoft.com/office/drawing/2014/main" id="{8F9A388E-D87A-4694-8BEF-7BE367E6578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21381" y="2929463"/>
            <a:ext cx="1143871" cy="1526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BF1036A-3D5C-4496-8D1D-A6E662CE919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96000" y="1314735"/>
            <a:ext cx="4312496" cy="45452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561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E27F83-CA32-4446-899F-EBF0753D15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215" b="92820"/>
          <a:stretch/>
        </p:blipFill>
        <p:spPr>
          <a:xfrm>
            <a:off x="0" y="4597"/>
            <a:ext cx="12192000" cy="684703"/>
          </a:xfrm>
          <a:prstGeom prst="rect">
            <a:avLst/>
          </a:prstGeom>
        </p:spPr>
      </p:pic>
      <p:sp>
        <p:nvSpPr>
          <p:cNvPr id="6" name="Rectangle 5">
            <a:extLst>
              <a:ext uri="{FF2B5EF4-FFF2-40B4-BE49-F238E27FC236}">
                <a16:creationId xmlns:a16="http://schemas.microsoft.com/office/drawing/2014/main" id="{C1E92CDE-38A1-9C4A-81A1-B5B04C5DAC12}"/>
              </a:ext>
            </a:extLst>
          </p:cNvPr>
          <p:cNvSpPr/>
          <p:nvPr/>
        </p:nvSpPr>
        <p:spPr>
          <a:xfrm>
            <a:off x="0" y="684704"/>
            <a:ext cx="12192000" cy="92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D89F39"/>
              </a:solidFill>
              <a:latin typeface="Arial"/>
              <a:sym typeface="Arial"/>
            </a:endParaRPr>
          </a:p>
        </p:txBody>
      </p:sp>
      <p:sp>
        <p:nvSpPr>
          <p:cNvPr id="7" name="Rectangle 6">
            <a:extLst>
              <a:ext uri="{FF2B5EF4-FFF2-40B4-BE49-F238E27FC236}">
                <a16:creationId xmlns:a16="http://schemas.microsoft.com/office/drawing/2014/main" id="{41A39604-478C-EC46-9C7D-1D9EAE82EA60}"/>
              </a:ext>
            </a:extLst>
          </p:cNvPr>
          <p:cNvSpPr/>
          <p:nvPr/>
        </p:nvSpPr>
        <p:spPr>
          <a:xfrm>
            <a:off x="0" y="6765925"/>
            <a:ext cx="12192000" cy="920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8B81D2">
                  <a:lumMod val="50000"/>
                </a:srgbClr>
              </a:solidFill>
              <a:latin typeface="Arial"/>
              <a:sym typeface="Arial"/>
            </a:endParaRPr>
          </a:p>
        </p:txBody>
      </p:sp>
      <p:sp>
        <p:nvSpPr>
          <p:cNvPr id="3" name="Subtitle 2">
            <a:extLst>
              <a:ext uri="{FF2B5EF4-FFF2-40B4-BE49-F238E27FC236}">
                <a16:creationId xmlns:a16="http://schemas.microsoft.com/office/drawing/2014/main" id="{FDDE1F87-2AF2-6541-8C59-A90A1869AE54}"/>
              </a:ext>
            </a:extLst>
          </p:cNvPr>
          <p:cNvSpPr>
            <a:spLocks noGrp="1"/>
          </p:cNvSpPr>
          <p:nvPr>
            <p:ph type="subTitle" idx="1"/>
          </p:nvPr>
        </p:nvSpPr>
        <p:spPr>
          <a:xfrm>
            <a:off x="4969424" y="59269"/>
            <a:ext cx="2253152" cy="575359"/>
          </a:xfrm>
        </p:spPr>
        <p:txBody>
          <a:bodyPr>
            <a:noAutofit/>
          </a:bodyPr>
          <a:lstStyle/>
          <a:p>
            <a:pPr algn="l"/>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Perimetry</a:t>
            </a:r>
          </a:p>
        </p:txBody>
      </p:sp>
      <p:pic>
        <p:nvPicPr>
          <p:cNvPr id="33794" name="Picture 2" descr="Goldman Perimetry - American Academy of Ophthalmology">
            <a:extLst>
              <a:ext uri="{FF2B5EF4-FFF2-40B4-BE49-F238E27FC236}">
                <a16:creationId xmlns:a16="http://schemas.microsoft.com/office/drawing/2014/main" id="{AACA7243-6DAD-47C7-992B-81AC80E0AB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5653" y="3032400"/>
            <a:ext cx="2748351" cy="1896363"/>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Standard Automated Perimetry - EyeWiki">
            <a:extLst>
              <a:ext uri="{FF2B5EF4-FFF2-40B4-BE49-F238E27FC236}">
                <a16:creationId xmlns:a16="http://schemas.microsoft.com/office/drawing/2014/main" id="{6400CFF8-6216-4424-871C-F82E2C86093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26855"/>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dvancing Eyecare Company, Marco Ophthalmic, Announces VisuALL S Virtual  Reality Visual Field Analyzer as New Addition to Product Portfolio –  Advancing Eyecare™">
            <a:extLst>
              <a:ext uri="{FF2B5EF4-FFF2-40B4-BE49-F238E27FC236}">
                <a16:creationId xmlns:a16="http://schemas.microsoft.com/office/drawing/2014/main" id="{4F7C46F5-C103-4BDD-AC14-E585CDF67E3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77762" y="1580454"/>
            <a:ext cx="6337229" cy="42248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05358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a:extLst>
              <a:ext uri="{FF2B5EF4-FFF2-40B4-BE49-F238E27FC236}">
                <a16:creationId xmlns:a16="http://schemas.microsoft.com/office/drawing/2014/main" id="{8975362A-4572-9F60-7D18-6889B2A7D217}"/>
              </a:ext>
            </a:extLst>
          </p:cNvPr>
          <p:cNvSpPr txBox="1">
            <a:spLocks noChangeArrowheads="1"/>
          </p:cNvSpPr>
          <p:nvPr/>
        </p:nvSpPr>
        <p:spPr bwMode="auto">
          <a:xfrm>
            <a:off x="626270" y="241300"/>
            <a:ext cx="65889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219170">
              <a:buClr>
                <a:srgbClr val="000000"/>
              </a:buClr>
            </a:pPr>
            <a:r>
              <a:rPr lang="en-US" altLang="en-NL" sz="3000" b="1" kern="0" dirty="0">
                <a:solidFill>
                  <a:srgbClr val="CCCCCC"/>
                </a:solidFill>
                <a:latin typeface="Calibri" panose="020F0502020204030204" pitchFamily="34" charset="0"/>
                <a:cs typeface="Calibri" panose="020F0502020204030204" pitchFamily="34" charset="0"/>
                <a:sym typeface="Arial"/>
              </a:rPr>
              <a:t>Title</a:t>
            </a:r>
            <a:endParaRPr lang="en-NL" altLang="en-NL" sz="3000" b="1" kern="0" dirty="0">
              <a:solidFill>
                <a:srgbClr val="CCCCCC"/>
              </a:solidFill>
              <a:latin typeface="Calibri" panose="020F0502020204030204" pitchFamily="34" charset="0"/>
              <a:cs typeface="Calibri" panose="020F0502020204030204" pitchFamily="34" charset="0"/>
              <a:sym typeface="Arial"/>
            </a:endParaRPr>
          </a:p>
        </p:txBody>
      </p:sp>
      <p:pic>
        <p:nvPicPr>
          <p:cNvPr id="3" name="Picture 2" descr="Duke Eye Center Careers and Employment | Find ...">
            <a:extLst>
              <a:ext uri="{FF2B5EF4-FFF2-40B4-BE49-F238E27FC236}">
                <a16:creationId xmlns:a16="http://schemas.microsoft.com/office/drawing/2014/main" id="{64D98083-E62A-4F82-B336-106C177BBE6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7789" y="5929312"/>
            <a:ext cx="2511425" cy="827088"/>
          </a:xfrm>
          <a:prstGeom prst="rect">
            <a:avLst/>
          </a:prstGeom>
          <a:solidFill>
            <a:schemeClr val="bg1"/>
          </a:solidFill>
        </p:spPr>
      </p:pic>
      <p:sp>
        <p:nvSpPr>
          <p:cNvPr id="9" name="TextBox 1">
            <a:extLst>
              <a:ext uri="{FF2B5EF4-FFF2-40B4-BE49-F238E27FC236}">
                <a16:creationId xmlns:a16="http://schemas.microsoft.com/office/drawing/2014/main" id="{CD27354A-86FA-4419-AA1E-3966C3E2A566}"/>
              </a:ext>
            </a:extLst>
          </p:cNvPr>
          <p:cNvSpPr txBox="1">
            <a:spLocks noChangeArrowheads="1"/>
          </p:cNvSpPr>
          <p:nvPr/>
        </p:nvSpPr>
        <p:spPr bwMode="auto">
          <a:xfrm>
            <a:off x="626270" y="865187"/>
            <a:ext cx="65889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219170">
              <a:buClr>
                <a:srgbClr val="000000"/>
              </a:buClr>
            </a:pPr>
            <a:r>
              <a:rPr lang="en-US" altLang="en-NL" sz="2000" b="1" kern="0" dirty="0">
                <a:solidFill>
                  <a:srgbClr val="0070C0"/>
                </a:solidFill>
                <a:latin typeface="Calibri" panose="020F0502020204030204" pitchFamily="34" charset="0"/>
                <a:cs typeface="Calibri" panose="020F0502020204030204" pitchFamily="34" charset="0"/>
                <a:sym typeface="Arial"/>
              </a:rPr>
              <a:t>Title</a:t>
            </a:r>
            <a:endParaRPr lang="en-NL" altLang="en-NL" sz="2000" b="1" kern="0" dirty="0">
              <a:solidFill>
                <a:srgbClr val="0070C0"/>
              </a:solidFill>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8A3569D8-F607-4DDE-A47E-616448EBA133}"/>
              </a:ext>
            </a:extLst>
          </p:cNvPr>
          <p:cNvPicPr>
            <a:picLocks noChangeAspect="1"/>
          </p:cNvPicPr>
          <p:nvPr/>
        </p:nvPicPr>
        <p:blipFill>
          <a:blip r:embed="rId3"/>
          <a:stretch>
            <a:fillRect/>
          </a:stretch>
        </p:blipFill>
        <p:spPr>
          <a:xfrm>
            <a:off x="-11112" y="3360"/>
            <a:ext cx="11167672" cy="6854640"/>
          </a:xfrm>
          <a:prstGeom prst="rect">
            <a:avLst/>
          </a:prstGeom>
        </p:spPr>
      </p:pic>
    </p:spTree>
    <p:extLst>
      <p:ext uri="{BB962C8B-B14F-4D97-AF65-F5344CB8AC3E}">
        <p14:creationId xmlns:p14="http://schemas.microsoft.com/office/powerpoint/2010/main" val="180101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19E907-5EBE-4ED7-85C1-4DE374681A6D}"/>
              </a:ext>
            </a:extLst>
          </p:cNvPr>
          <p:cNvPicPr>
            <a:picLocks noChangeAspect="1"/>
          </p:cNvPicPr>
          <p:nvPr/>
        </p:nvPicPr>
        <p:blipFill>
          <a:blip r:embed="rId2"/>
          <a:stretch>
            <a:fillRect/>
          </a:stretch>
        </p:blipFill>
        <p:spPr>
          <a:xfrm>
            <a:off x="1589" y="0"/>
            <a:ext cx="12155036" cy="6858000"/>
          </a:xfrm>
          <a:prstGeom prst="rect">
            <a:avLst/>
          </a:prstGeom>
        </p:spPr>
      </p:pic>
    </p:spTree>
    <p:extLst>
      <p:ext uri="{BB962C8B-B14F-4D97-AF65-F5344CB8AC3E}">
        <p14:creationId xmlns:p14="http://schemas.microsoft.com/office/powerpoint/2010/main" val="1119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E27F83-CA32-4446-899F-EBF0753D15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215" b="92820"/>
          <a:stretch/>
        </p:blipFill>
        <p:spPr>
          <a:xfrm>
            <a:off x="0" y="2"/>
            <a:ext cx="12192000" cy="684703"/>
          </a:xfrm>
          <a:prstGeom prst="rect">
            <a:avLst/>
          </a:prstGeom>
        </p:spPr>
      </p:pic>
      <p:sp>
        <p:nvSpPr>
          <p:cNvPr id="6" name="Rectangle 5">
            <a:extLst>
              <a:ext uri="{FF2B5EF4-FFF2-40B4-BE49-F238E27FC236}">
                <a16:creationId xmlns:a16="http://schemas.microsoft.com/office/drawing/2014/main" id="{C1E92CDE-38A1-9C4A-81A1-B5B04C5DAC12}"/>
              </a:ext>
            </a:extLst>
          </p:cNvPr>
          <p:cNvSpPr/>
          <p:nvPr/>
        </p:nvSpPr>
        <p:spPr>
          <a:xfrm>
            <a:off x="0" y="684704"/>
            <a:ext cx="12192000" cy="92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2"/>
              </a:solidFill>
            </a:endParaRPr>
          </a:p>
        </p:txBody>
      </p:sp>
      <p:sp>
        <p:nvSpPr>
          <p:cNvPr id="7" name="Rectangle 6">
            <a:extLst>
              <a:ext uri="{FF2B5EF4-FFF2-40B4-BE49-F238E27FC236}">
                <a16:creationId xmlns:a16="http://schemas.microsoft.com/office/drawing/2014/main" id="{41A39604-478C-EC46-9C7D-1D9EAE82EA60}"/>
              </a:ext>
            </a:extLst>
          </p:cNvPr>
          <p:cNvSpPr/>
          <p:nvPr/>
        </p:nvSpPr>
        <p:spPr>
          <a:xfrm>
            <a:off x="0" y="6765925"/>
            <a:ext cx="12192000" cy="920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5">
                  <a:lumMod val="50000"/>
                </a:schemeClr>
              </a:solidFill>
            </a:endParaRPr>
          </a:p>
        </p:txBody>
      </p:sp>
      <p:pic>
        <p:nvPicPr>
          <p:cNvPr id="8" name="Picture 7">
            <a:extLst>
              <a:ext uri="{FF2B5EF4-FFF2-40B4-BE49-F238E27FC236}">
                <a16:creationId xmlns:a16="http://schemas.microsoft.com/office/drawing/2014/main" id="{FEC5B256-D203-BB43-ACEC-515D464615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7630" y="5988051"/>
            <a:ext cx="2755900" cy="685800"/>
          </a:xfrm>
          <a:prstGeom prst="rect">
            <a:avLst/>
          </a:prstGeom>
        </p:spPr>
      </p:pic>
      <p:pic>
        <p:nvPicPr>
          <p:cNvPr id="2" name="Picture 1">
            <a:extLst>
              <a:ext uri="{FF2B5EF4-FFF2-40B4-BE49-F238E27FC236}">
                <a16:creationId xmlns:a16="http://schemas.microsoft.com/office/drawing/2014/main" id="{991CB141-0337-4134-8B67-5682562D5750}"/>
              </a:ext>
            </a:extLst>
          </p:cNvPr>
          <p:cNvPicPr>
            <a:picLocks noChangeAspect="1"/>
          </p:cNvPicPr>
          <p:nvPr/>
        </p:nvPicPr>
        <p:blipFill>
          <a:blip r:embed="rId4"/>
          <a:stretch>
            <a:fillRect/>
          </a:stretch>
        </p:blipFill>
        <p:spPr>
          <a:xfrm>
            <a:off x="0" y="1975365"/>
            <a:ext cx="12192000" cy="4012687"/>
          </a:xfrm>
          <a:prstGeom prst="rect">
            <a:avLst/>
          </a:prstGeom>
        </p:spPr>
      </p:pic>
      <p:sp>
        <p:nvSpPr>
          <p:cNvPr id="9" name="TextBox 8">
            <a:extLst>
              <a:ext uri="{FF2B5EF4-FFF2-40B4-BE49-F238E27FC236}">
                <a16:creationId xmlns:a16="http://schemas.microsoft.com/office/drawing/2014/main" id="{460C12B4-4BC7-44BC-9167-71A1FFA35407}"/>
              </a:ext>
            </a:extLst>
          </p:cNvPr>
          <p:cNvSpPr txBox="1"/>
          <p:nvPr/>
        </p:nvSpPr>
        <p:spPr>
          <a:xfrm>
            <a:off x="2575805" y="868854"/>
            <a:ext cx="5903732" cy="830997"/>
          </a:xfrm>
          <a:prstGeom prst="rect">
            <a:avLst/>
          </a:prstGeom>
          <a:noFill/>
        </p:spPr>
        <p:txBody>
          <a:bodyPr wrap="none" rtlCol="0">
            <a:spAutoFit/>
          </a:bodyPr>
          <a:lstStyle/>
          <a:p>
            <a:r>
              <a:rPr lang="en-US" sz="4800" b="1" dirty="0">
                <a:solidFill>
                  <a:schemeClr val="accent1">
                    <a:lumMod val="75000"/>
                  </a:schemeClr>
                </a:solidFill>
                <a:effectLst>
                  <a:outerShdw blurRad="38100" dist="38100" dir="2700000" algn="tl">
                    <a:srgbClr val="000000">
                      <a:alpha val="43137"/>
                    </a:srgbClr>
                  </a:outerShdw>
                </a:effectLst>
              </a:rPr>
              <a:t>VIRTUAL REALITY TEST</a:t>
            </a:r>
          </a:p>
        </p:txBody>
      </p:sp>
    </p:spTree>
    <p:extLst>
      <p:ext uri="{BB962C8B-B14F-4D97-AF65-F5344CB8AC3E}">
        <p14:creationId xmlns:p14="http://schemas.microsoft.com/office/powerpoint/2010/main" val="277784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ADE39-BBC7-D543-B42F-3740203913AF}"/>
              </a:ext>
            </a:extLst>
          </p:cNvPr>
          <p:cNvSpPr>
            <a:spLocks noGrp="1"/>
          </p:cNvSpPr>
          <p:nvPr>
            <p:ph type="ctrTitle"/>
          </p:nvPr>
        </p:nvSpPr>
        <p:spPr>
          <a:xfrm>
            <a:off x="1438033" y="975706"/>
            <a:ext cx="9229969" cy="1998082"/>
          </a:xfrm>
        </p:spPr>
        <p:txBody>
          <a:bodyPr/>
          <a:lstStyle/>
          <a:p>
            <a:pPr algn="l"/>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Genetic testing is now Standard of care</a:t>
            </a:r>
          </a:p>
        </p:txBody>
      </p:sp>
      <p:pic>
        <p:nvPicPr>
          <p:cNvPr id="5" name="Picture 4">
            <a:extLst>
              <a:ext uri="{FF2B5EF4-FFF2-40B4-BE49-F238E27FC236}">
                <a16:creationId xmlns:a16="http://schemas.microsoft.com/office/drawing/2014/main" id="{85E27F83-CA32-4446-899F-EBF0753D15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215" b="92820"/>
          <a:stretch/>
        </p:blipFill>
        <p:spPr>
          <a:xfrm>
            <a:off x="0" y="2"/>
            <a:ext cx="12192000" cy="684703"/>
          </a:xfrm>
          <a:prstGeom prst="rect">
            <a:avLst/>
          </a:prstGeom>
        </p:spPr>
      </p:pic>
      <p:sp>
        <p:nvSpPr>
          <p:cNvPr id="6" name="Rectangle 5">
            <a:extLst>
              <a:ext uri="{FF2B5EF4-FFF2-40B4-BE49-F238E27FC236}">
                <a16:creationId xmlns:a16="http://schemas.microsoft.com/office/drawing/2014/main" id="{C1E92CDE-38A1-9C4A-81A1-B5B04C5DAC12}"/>
              </a:ext>
            </a:extLst>
          </p:cNvPr>
          <p:cNvSpPr/>
          <p:nvPr/>
        </p:nvSpPr>
        <p:spPr>
          <a:xfrm>
            <a:off x="0" y="684704"/>
            <a:ext cx="12192000" cy="92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D89F39"/>
              </a:solidFill>
              <a:latin typeface="Arial"/>
              <a:sym typeface="Arial"/>
            </a:endParaRPr>
          </a:p>
        </p:txBody>
      </p:sp>
      <p:sp>
        <p:nvSpPr>
          <p:cNvPr id="7" name="Rectangle 6">
            <a:extLst>
              <a:ext uri="{FF2B5EF4-FFF2-40B4-BE49-F238E27FC236}">
                <a16:creationId xmlns:a16="http://schemas.microsoft.com/office/drawing/2014/main" id="{41A39604-478C-EC46-9C7D-1D9EAE82EA60}"/>
              </a:ext>
            </a:extLst>
          </p:cNvPr>
          <p:cNvSpPr/>
          <p:nvPr/>
        </p:nvSpPr>
        <p:spPr>
          <a:xfrm>
            <a:off x="0" y="6765925"/>
            <a:ext cx="12192000" cy="920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8B81D2">
                  <a:lumMod val="50000"/>
                </a:srgbClr>
              </a:solidFill>
              <a:latin typeface="Arial"/>
              <a:sym typeface="Arial"/>
            </a:endParaRPr>
          </a:p>
        </p:txBody>
      </p:sp>
      <p:pic>
        <p:nvPicPr>
          <p:cNvPr id="8" name="Picture 7">
            <a:extLst>
              <a:ext uri="{FF2B5EF4-FFF2-40B4-BE49-F238E27FC236}">
                <a16:creationId xmlns:a16="http://schemas.microsoft.com/office/drawing/2014/main" id="{FEC5B256-D203-BB43-ACEC-515D464615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7630" y="5988051"/>
            <a:ext cx="2755900" cy="685800"/>
          </a:xfrm>
          <a:prstGeom prst="rect">
            <a:avLst/>
          </a:prstGeom>
        </p:spPr>
      </p:pic>
      <p:pic>
        <p:nvPicPr>
          <p:cNvPr id="3074" name="Picture 2" descr="Free ai generated molecular research illustration">
            <a:extLst>
              <a:ext uri="{FF2B5EF4-FFF2-40B4-BE49-F238E27FC236}">
                <a16:creationId xmlns:a16="http://schemas.microsoft.com/office/drawing/2014/main" id="{41D2B8F1-B52A-469C-8194-5F8C1945F7B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16171"/>
            <a:ext cx="12191999" cy="6032303"/>
          </a:xfrm>
          <a:prstGeom prst="rect">
            <a:avLst/>
          </a:prstGeom>
          <a:noFill/>
          <a:extLst>
            <a:ext uri="{909E8E84-426E-40DD-AFC4-6F175D3DCCD1}">
              <a14:hiddenFill xmlns:a14="http://schemas.microsoft.com/office/drawing/2010/main">
                <a:solidFill>
                  <a:srgbClr val="FFFFFF"/>
                </a:solidFill>
              </a14:hiddenFill>
            </a:ext>
          </a:extLst>
        </p:spPr>
      </p:pic>
      <p:sp>
        <p:nvSpPr>
          <p:cNvPr id="12" name="Subtitle 2">
            <a:extLst>
              <a:ext uri="{FF2B5EF4-FFF2-40B4-BE49-F238E27FC236}">
                <a16:creationId xmlns:a16="http://schemas.microsoft.com/office/drawing/2014/main" id="{9D4AA57A-47A9-40AF-A3E7-82F5F9EF933F}"/>
              </a:ext>
            </a:extLst>
          </p:cNvPr>
          <p:cNvSpPr>
            <a:spLocks noGrp="1"/>
          </p:cNvSpPr>
          <p:nvPr>
            <p:ph type="subTitle" idx="1"/>
          </p:nvPr>
        </p:nvSpPr>
        <p:spPr>
          <a:xfrm>
            <a:off x="1955879" y="50345"/>
            <a:ext cx="9183898" cy="575359"/>
          </a:xfrm>
        </p:spPr>
        <p:txBody>
          <a:bodyPr>
            <a:noAutofit/>
          </a:bodyPr>
          <a:lstStyle/>
          <a:p>
            <a:pPr algn="l"/>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Genetic Testing is now Standard of Care</a:t>
            </a:r>
          </a:p>
        </p:txBody>
      </p:sp>
    </p:spTree>
    <p:extLst>
      <p:ext uri="{BB962C8B-B14F-4D97-AF65-F5344CB8AC3E}">
        <p14:creationId xmlns:p14="http://schemas.microsoft.com/office/powerpoint/2010/main" val="131442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23C5AF-21CE-4E1D-BFF2-5E7225F2DE4E}"/>
              </a:ext>
            </a:extLst>
          </p:cNvPr>
          <p:cNvSpPr>
            <a:spLocks noGrp="1"/>
          </p:cNvSpPr>
          <p:nvPr>
            <p:ph type="body" idx="1"/>
          </p:nvPr>
        </p:nvSpPr>
        <p:spPr>
          <a:xfrm>
            <a:off x="174847" y="5885133"/>
            <a:ext cx="7291572" cy="692800"/>
          </a:xfrm>
        </p:spPr>
        <p:txBody>
          <a:bodyPr/>
          <a:lstStyle/>
          <a:p>
            <a:r>
              <a:rPr lang="en-US" sz="3733" dirty="0"/>
              <a:t>For a long time…</a:t>
            </a:r>
          </a:p>
          <a:p>
            <a:r>
              <a:rPr lang="en-US" sz="4800" dirty="0"/>
              <a:t>There was </a:t>
            </a:r>
            <a:r>
              <a:rPr lang="en-US" sz="4800" dirty="0">
                <a:solidFill>
                  <a:srgbClr val="FF0000"/>
                </a:solidFill>
              </a:rPr>
              <a:t>NO HOPE </a:t>
            </a:r>
            <a:r>
              <a:rPr lang="en-US" sz="4800" dirty="0"/>
              <a:t>for patients with IRDs</a:t>
            </a:r>
          </a:p>
        </p:txBody>
      </p:sp>
    </p:spTree>
    <p:extLst>
      <p:ext uri="{BB962C8B-B14F-4D97-AF65-F5344CB8AC3E}">
        <p14:creationId xmlns:p14="http://schemas.microsoft.com/office/powerpoint/2010/main" val="411068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DAE388-B3D4-4922-A89F-69AB43185408}"/>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0B3F59DD-52C7-4C3E-8588-7E6A77404806}"/>
              </a:ext>
            </a:extLst>
          </p:cNvPr>
          <p:cNvSpPr>
            <a:spLocks noGrp="1"/>
          </p:cNvSpPr>
          <p:nvPr>
            <p:ph type="sldNum" idx="12"/>
          </p:nvPr>
        </p:nvSpPr>
        <p:spPr/>
        <p:txBody>
          <a:bodyPr/>
          <a:lstStyle/>
          <a:p>
            <a:pPr algn="l"/>
            <a:fld id="{00000000-1234-1234-1234-123412341234}" type="slidenum">
              <a:rPr lang="en" smtClean="0"/>
              <a:pPr algn="l"/>
              <a:t>37</a:t>
            </a:fld>
            <a:endParaRPr lang="en"/>
          </a:p>
        </p:txBody>
      </p:sp>
      <p:pic>
        <p:nvPicPr>
          <p:cNvPr id="8194" name="Picture 2" descr="National Institutes of Health - Wikipedia">
            <a:extLst>
              <a:ext uri="{FF2B5EF4-FFF2-40B4-BE49-F238E27FC236}">
                <a16:creationId xmlns:a16="http://schemas.microsoft.com/office/drawing/2014/main" id="{4564D8A1-7DCC-4134-A9AE-DFF4231893F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IH Clinical Center: First in Human">
            <a:extLst>
              <a:ext uri="{FF2B5EF4-FFF2-40B4-BE49-F238E27FC236}">
                <a16:creationId xmlns:a16="http://schemas.microsoft.com/office/drawing/2014/main" id="{81920F7D-D1AD-4464-9348-C37A8D7DB27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366" y="3429001"/>
            <a:ext cx="4416201" cy="3532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35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12203045"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fld id="{00000000-1234-1234-1234-123412341234}" type="slidenum">
              <a:rPr lang="en" smtClean="0"/>
              <a:pPr/>
              <a:t>38</a:t>
            </a:fld>
            <a:endParaRPr lang="en"/>
          </a:p>
        </p:txBody>
      </p:sp>
      <p:sp>
        <p:nvSpPr>
          <p:cNvPr id="3" name="Title 3"/>
          <p:cNvSpPr txBox="1">
            <a:spLocks/>
          </p:cNvSpPr>
          <p:nvPr/>
        </p:nvSpPr>
        <p:spPr>
          <a:xfrm>
            <a:off x="4860875" y="2637288"/>
            <a:ext cx="7195600" cy="791713"/>
          </a:xfrm>
          <a:prstGeom prst="rect">
            <a:avLst/>
          </a:prstGeom>
          <a:effectLst>
            <a:glow rad="228600">
              <a:schemeClr val="accent6">
                <a:satMod val="175000"/>
                <a:alpha val="40000"/>
              </a:schemeClr>
            </a:glow>
          </a:effectLst>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800" b="1" dirty="0">
                <a:solidFill>
                  <a:srgbClr val="00B050"/>
                </a:solidFill>
                <a:effectLst>
                  <a:outerShdw blurRad="38100" dist="38100" dir="2700000" algn="tl">
                    <a:srgbClr val="000000">
                      <a:alpha val="43137"/>
                    </a:srgbClr>
                  </a:outerShdw>
                </a:effectLst>
              </a:rPr>
              <a:t>Gene therapy</a:t>
            </a:r>
          </a:p>
        </p:txBody>
      </p:sp>
    </p:spTree>
    <p:extLst>
      <p:ext uri="{BB962C8B-B14F-4D97-AF65-F5344CB8AC3E}">
        <p14:creationId xmlns:p14="http://schemas.microsoft.com/office/powerpoint/2010/main" val="148615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DDE1F87-2AF2-6541-8C59-A90A1869AE54}"/>
              </a:ext>
            </a:extLst>
          </p:cNvPr>
          <p:cNvSpPr>
            <a:spLocks noGrp="1"/>
          </p:cNvSpPr>
          <p:nvPr>
            <p:ph type="subTitle" idx="1"/>
          </p:nvPr>
        </p:nvSpPr>
        <p:spPr>
          <a:xfrm>
            <a:off x="139003" y="1479213"/>
            <a:ext cx="5783547" cy="575359"/>
          </a:xfrm>
        </p:spPr>
        <p:txBody>
          <a:bodyPr>
            <a:noAutofit/>
          </a:bodyPr>
          <a:lstStyle/>
          <a:p>
            <a:pPr algn="l"/>
            <a:r>
              <a:rPr lang="en-US" sz="36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There is an FDA approved</a:t>
            </a:r>
          </a:p>
          <a:p>
            <a:pPr algn="l"/>
            <a:r>
              <a:rPr lang="en-US" sz="36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Gene therapy</a:t>
            </a:r>
          </a:p>
        </p:txBody>
      </p:sp>
      <p:pic>
        <p:nvPicPr>
          <p:cNvPr id="5" name="Picture 4">
            <a:extLst>
              <a:ext uri="{FF2B5EF4-FFF2-40B4-BE49-F238E27FC236}">
                <a16:creationId xmlns:a16="http://schemas.microsoft.com/office/drawing/2014/main" id="{85E27F83-CA32-4446-899F-EBF0753D15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215" b="92820"/>
          <a:stretch/>
        </p:blipFill>
        <p:spPr>
          <a:xfrm>
            <a:off x="0" y="3"/>
            <a:ext cx="12192000" cy="684703"/>
          </a:xfrm>
          <a:prstGeom prst="rect">
            <a:avLst/>
          </a:prstGeom>
        </p:spPr>
      </p:pic>
      <p:sp>
        <p:nvSpPr>
          <p:cNvPr id="6" name="Rectangle 5">
            <a:extLst>
              <a:ext uri="{FF2B5EF4-FFF2-40B4-BE49-F238E27FC236}">
                <a16:creationId xmlns:a16="http://schemas.microsoft.com/office/drawing/2014/main" id="{C1E92CDE-38A1-9C4A-81A1-B5B04C5DAC12}"/>
              </a:ext>
            </a:extLst>
          </p:cNvPr>
          <p:cNvSpPr/>
          <p:nvPr/>
        </p:nvSpPr>
        <p:spPr>
          <a:xfrm>
            <a:off x="0" y="684705"/>
            <a:ext cx="12192000" cy="92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2"/>
              </a:solidFill>
            </a:endParaRPr>
          </a:p>
        </p:txBody>
      </p:sp>
      <p:sp>
        <p:nvSpPr>
          <p:cNvPr id="7" name="Rectangle 6">
            <a:extLst>
              <a:ext uri="{FF2B5EF4-FFF2-40B4-BE49-F238E27FC236}">
                <a16:creationId xmlns:a16="http://schemas.microsoft.com/office/drawing/2014/main" id="{41A39604-478C-EC46-9C7D-1D9EAE82EA60}"/>
              </a:ext>
            </a:extLst>
          </p:cNvPr>
          <p:cNvSpPr/>
          <p:nvPr/>
        </p:nvSpPr>
        <p:spPr>
          <a:xfrm>
            <a:off x="0" y="6765925"/>
            <a:ext cx="12192000" cy="920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5">
                  <a:lumMod val="50000"/>
                </a:schemeClr>
              </a:solidFill>
            </a:endParaRPr>
          </a:p>
        </p:txBody>
      </p:sp>
      <p:pic>
        <p:nvPicPr>
          <p:cNvPr id="9" name="Picture 2" descr="Image result for luxturna">
            <a:extLst>
              <a:ext uri="{FF2B5EF4-FFF2-40B4-BE49-F238E27FC236}">
                <a16:creationId xmlns:a16="http://schemas.microsoft.com/office/drawing/2014/main" id="{AFB09C78-FF14-4EE7-87C0-8D3EF775CCC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22267" y="2757006"/>
            <a:ext cx="2300283" cy="12719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7FC6F330-2F9E-43CD-929D-2A9755FAB6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215" b="92820"/>
          <a:stretch/>
        </p:blipFill>
        <p:spPr>
          <a:xfrm>
            <a:off x="7749" y="4598"/>
            <a:ext cx="12192000" cy="684703"/>
          </a:xfrm>
          <a:prstGeom prst="rect">
            <a:avLst/>
          </a:prstGeom>
        </p:spPr>
      </p:pic>
      <p:pic>
        <p:nvPicPr>
          <p:cNvPr id="11" name="Picture 2" descr="Image result for luxturna">
            <a:extLst>
              <a:ext uri="{FF2B5EF4-FFF2-40B4-BE49-F238E27FC236}">
                <a16:creationId xmlns:a16="http://schemas.microsoft.com/office/drawing/2014/main" id="{12CA2604-EFA0-4B69-9670-94329EA920F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30355" y="3948351"/>
            <a:ext cx="2484109" cy="17202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Image result for luxturna">
            <a:extLst>
              <a:ext uri="{FF2B5EF4-FFF2-40B4-BE49-F238E27FC236}">
                <a16:creationId xmlns:a16="http://schemas.microsoft.com/office/drawing/2014/main" id="{C52E9FAB-9C03-410B-ADF7-91F1A618223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89034" y="2454721"/>
            <a:ext cx="4862831" cy="3148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61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3"/>
          <p:cNvSpPr txBox="1">
            <a:spLocks noGrp="1"/>
          </p:cNvSpPr>
          <p:nvPr>
            <p:ph type="ctrTitle" idx="4294967295"/>
          </p:nvPr>
        </p:nvSpPr>
        <p:spPr>
          <a:xfrm>
            <a:off x="1700200" y="3152533"/>
            <a:ext cx="8791600" cy="1546400"/>
          </a:xfrm>
          <a:prstGeom prst="rect">
            <a:avLst/>
          </a:prstGeom>
        </p:spPr>
        <p:txBody>
          <a:bodyPr spcFirstLastPara="1" wrap="square" lIns="121900" tIns="121900" rIns="121900" bIns="121900" anchor="ctr" anchorCtr="0">
            <a:noAutofit/>
          </a:bodyPr>
          <a:lstStyle/>
          <a:p>
            <a:pPr algn="ctr"/>
            <a:r>
              <a:rPr lang="en" sz="8000" dirty="0">
                <a:solidFill>
                  <a:srgbClr val="FF9800"/>
                </a:solidFill>
              </a:rPr>
              <a:t>HELLO!</a:t>
            </a:r>
            <a:endParaRPr sz="8000" dirty="0">
              <a:solidFill>
                <a:srgbClr val="FF9800"/>
              </a:solidFill>
            </a:endParaRPr>
          </a:p>
        </p:txBody>
      </p:sp>
      <p:sp>
        <p:nvSpPr>
          <p:cNvPr id="214" name="Google Shape;214;p13"/>
          <p:cNvSpPr txBox="1">
            <a:spLocks noGrp="1"/>
          </p:cNvSpPr>
          <p:nvPr>
            <p:ph type="subTitle" idx="4294967295"/>
          </p:nvPr>
        </p:nvSpPr>
        <p:spPr>
          <a:xfrm>
            <a:off x="1700200" y="4306667"/>
            <a:ext cx="8791600" cy="1789600"/>
          </a:xfrm>
          <a:prstGeom prst="rect">
            <a:avLst/>
          </a:prstGeom>
        </p:spPr>
        <p:txBody>
          <a:bodyPr spcFirstLastPara="1" wrap="square" lIns="121900" tIns="121900" rIns="121900" bIns="121900" anchor="ctr" anchorCtr="0">
            <a:noAutofit/>
          </a:bodyPr>
          <a:lstStyle/>
          <a:p>
            <a:pPr marL="0" indent="0" algn="ctr">
              <a:spcBef>
                <a:spcPts val="0"/>
              </a:spcBef>
              <a:buNone/>
            </a:pPr>
            <a:r>
              <a:rPr lang="en-US" sz="3200" b="1" dirty="0"/>
              <a:t>Ramiro Maldonado, MD</a:t>
            </a:r>
          </a:p>
          <a:p>
            <a:pPr marL="0" indent="0" algn="ctr">
              <a:spcBef>
                <a:spcPts val="0"/>
              </a:spcBef>
              <a:buNone/>
            </a:pPr>
            <a:r>
              <a:rPr lang="en-US" b="1" dirty="0">
                <a:solidFill>
                  <a:schemeClr val="accent1">
                    <a:lumMod val="75000"/>
                  </a:schemeClr>
                </a:solidFill>
              </a:rPr>
              <a:t>Co-Director Pediatric Retina</a:t>
            </a:r>
          </a:p>
          <a:p>
            <a:pPr marL="0" indent="0" algn="ctr">
              <a:spcBef>
                <a:spcPts val="0"/>
              </a:spcBef>
              <a:buNone/>
            </a:pPr>
            <a:r>
              <a:rPr lang="en-US" b="1" dirty="0">
                <a:solidFill>
                  <a:schemeClr val="accent1">
                    <a:lumMod val="75000"/>
                  </a:schemeClr>
                </a:solidFill>
              </a:rPr>
              <a:t>Retina Specialist</a:t>
            </a:r>
          </a:p>
          <a:p>
            <a:pPr marL="0" indent="0" algn="ctr">
              <a:spcBef>
                <a:spcPts val="0"/>
              </a:spcBef>
              <a:buNone/>
            </a:pPr>
            <a:r>
              <a:rPr lang="en-US" b="1" dirty="0">
                <a:solidFill>
                  <a:schemeClr val="accent1">
                    <a:lumMod val="75000"/>
                  </a:schemeClr>
                </a:solidFill>
              </a:rPr>
              <a:t>Ophthalmic Geneticist</a:t>
            </a:r>
            <a:endParaRPr b="1" dirty="0">
              <a:solidFill>
                <a:schemeClr val="accent1">
                  <a:lumMod val="75000"/>
                </a:schemeClr>
              </a:solidFill>
            </a:endParaRPr>
          </a:p>
        </p:txBody>
      </p:sp>
      <p:sp>
        <p:nvSpPr>
          <p:cNvPr id="216" name="Google Shape;216;p13"/>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4</a:t>
            </a:fld>
            <a:endParaRPr kern="0"/>
          </a:p>
        </p:txBody>
      </p:sp>
      <p:pic>
        <p:nvPicPr>
          <p:cNvPr id="6" name="Picture 5">
            <a:extLst>
              <a:ext uri="{FF2B5EF4-FFF2-40B4-BE49-F238E27FC236}">
                <a16:creationId xmlns:a16="http://schemas.microsoft.com/office/drawing/2014/main" id="{DD715309-0A98-40C8-8610-61C9AAEF9A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5518" y="733083"/>
            <a:ext cx="2041173" cy="255146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2A81F00-38C1-48B4-BFDE-78F7A364E1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4092" y="304533"/>
            <a:ext cx="3674533"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8" name="Picture 4" descr="Advances in OCT | Duke Health Referring Physicians">
            <a:extLst>
              <a:ext uri="{FF2B5EF4-FFF2-40B4-BE49-F238E27FC236}">
                <a16:creationId xmlns:a16="http://schemas.microsoft.com/office/drawing/2014/main" id="{9D499357-9650-4ADA-A702-37635B167F5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3169" y="1830403"/>
            <a:ext cx="1343423" cy="15094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C4145D7-E564-4E0A-BF15-4FA6BC3E5026}"/>
              </a:ext>
            </a:extLst>
          </p:cNvPr>
          <p:cNvSpPr txBox="1"/>
          <p:nvPr/>
        </p:nvSpPr>
        <p:spPr>
          <a:xfrm>
            <a:off x="83240" y="1418441"/>
            <a:ext cx="1996625" cy="400110"/>
          </a:xfrm>
          <a:prstGeom prst="rect">
            <a:avLst/>
          </a:prstGeom>
          <a:noFill/>
        </p:spPr>
        <p:txBody>
          <a:bodyPr wrap="square" rtlCol="0">
            <a:spAutoFit/>
          </a:bodyPr>
          <a:lstStyle/>
          <a:p>
            <a:pPr defTabSz="1219170">
              <a:buClr>
                <a:srgbClr val="000000"/>
              </a:buClr>
            </a:pPr>
            <a:r>
              <a:rPr lang="en-US" sz="2000" kern="0" dirty="0">
                <a:solidFill>
                  <a:srgbClr val="000000"/>
                </a:solidFill>
                <a:latin typeface="Berlin Sans FB Demi" panose="020E0802020502020306" pitchFamily="34" charset="0"/>
                <a:cs typeface="Arial"/>
                <a:sym typeface="Arial"/>
              </a:rPr>
              <a:t>1</a:t>
            </a:r>
            <a:r>
              <a:rPr lang="en-US" sz="2000" kern="0" baseline="30000" dirty="0">
                <a:solidFill>
                  <a:srgbClr val="000000"/>
                </a:solidFill>
                <a:latin typeface="Berlin Sans FB Demi" panose="020E0802020502020306" pitchFamily="34" charset="0"/>
                <a:cs typeface="Arial"/>
                <a:sym typeface="Arial"/>
              </a:rPr>
              <a:t>st</a:t>
            </a:r>
            <a:r>
              <a:rPr lang="en-US" sz="2000" kern="0" dirty="0">
                <a:solidFill>
                  <a:srgbClr val="000000"/>
                </a:solidFill>
                <a:latin typeface="Berlin Sans FB Demi" panose="020E0802020502020306" pitchFamily="34" charset="0"/>
                <a:cs typeface="Arial"/>
                <a:sym typeface="Arial"/>
              </a:rPr>
              <a:t> intra-op OCT</a:t>
            </a:r>
          </a:p>
        </p:txBody>
      </p:sp>
      <p:sp>
        <p:nvSpPr>
          <p:cNvPr id="12" name="TextBox 11">
            <a:extLst>
              <a:ext uri="{FF2B5EF4-FFF2-40B4-BE49-F238E27FC236}">
                <a16:creationId xmlns:a16="http://schemas.microsoft.com/office/drawing/2014/main" id="{3BAAD4F7-E57B-4E39-815E-0AAF439961DF}"/>
              </a:ext>
            </a:extLst>
          </p:cNvPr>
          <p:cNvSpPr txBox="1"/>
          <p:nvPr/>
        </p:nvSpPr>
        <p:spPr>
          <a:xfrm>
            <a:off x="2283768" y="1395561"/>
            <a:ext cx="2250334" cy="400110"/>
          </a:xfrm>
          <a:prstGeom prst="rect">
            <a:avLst/>
          </a:prstGeom>
          <a:noFill/>
        </p:spPr>
        <p:txBody>
          <a:bodyPr wrap="square" rtlCol="0">
            <a:spAutoFit/>
          </a:bodyPr>
          <a:lstStyle/>
          <a:p>
            <a:pPr defTabSz="1219170">
              <a:buClr>
                <a:srgbClr val="000000"/>
              </a:buClr>
            </a:pPr>
            <a:r>
              <a:rPr lang="en-US" sz="2000" kern="0" dirty="0">
                <a:solidFill>
                  <a:srgbClr val="000000"/>
                </a:solidFill>
                <a:latin typeface="Berlin Sans FB Demi" panose="020E0802020502020306" pitchFamily="34" charset="0"/>
                <a:cs typeface="Arial"/>
                <a:sym typeface="Arial"/>
              </a:rPr>
              <a:t>1</a:t>
            </a:r>
            <a:r>
              <a:rPr lang="en-US" sz="2000" kern="0" baseline="30000" dirty="0">
                <a:solidFill>
                  <a:srgbClr val="000000"/>
                </a:solidFill>
                <a:latin typeface="Berlin Sans FB Demi" panose="020E0802020502020306" pitchFamily="34" charset="0"/>
                <a:cs typeface="Arial"/>
                <a:sym typeface="Arial"/>
              </a:rPr>
              <a:t>st</a:t>
            </a:r>
            <a:r>
              <a:rPr lang="en-US" sz="2000" kern="0" dirty="0">
                <a:solidFill>
                  <a:srgbClr val="000000"/>
                </a:solidFill>
                <a:latin typeface="Berlin Sans FB Demi" panose="020E0802020502020306" pitchFamily="34" charset="0"/>
                <a:cs typeface="Arial"/>
                <a:sym typeface="Arial"/>
              </a:rPr>
              <a:t> Handheld OCT</a:t>
            </a:r>
          </a:p>
        </p:txBody>
      </p:sp>
      <p:pic>
        <p:nvPicPr>
          <p:cNvPr id="13" name="Picture 92">
            <a:extLst>
              <a:ext uri="{FF2B5EF4-FFF2-40B4-BE49-F238E27FC236}">
                <a16:creationId xmlns:a16="http://schemas.microsoft.com/office/drawing/2014/main" id="{704D8AA8-AAF6-435D-A7BE-268AAA99B29D}"/>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72404" y="1812630"/>
            <a:ext cx="1398271" cy="1419035"/>
          </a:xfrm>
          <a:prstGeom prst="rect">
            <a:avLst/>
          </a:prstGeom>
          <a:noFill/>
          <a:ln w="9525">
            <a:noFill/>
            <a:miter lim="800000"/>
            <a:headEnd/>
            <a:tailEnd/>
          </a:ln>
        </p:spPr>
      </p:pic>
      <p:pic>
        <p:nvPicPr>
          <p:cNvPr id="6152" name="Picture 8" descr="Oculofacial Specialist - Duke Eye Center in Durham, North Carolina | Find  Ophthalmologist Jobs Everywhere in the United States">
            <a:extLst>
              <a:ext uri="{FF2B5EF4-FFF2-40B4-BE49-F238E27FC236}">
                <a16:creationId xmlns:a16="http://schemas.microsoft.com/office/drawing/2014/main" id="{B5E0220F-3A38-4724-99C2-E4EF3CD5182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89076" y="3351719"/>
            <a:ext cx="2795139" cy="113643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National Eye Institute | National Eye Institute">
            <a:extLst>
              <a:ext uri="{FF2B5EF4-FFF2-40B4-BE49-F238E27FC236}">
                <a16:creationId xmlns:a16="http://schemas.microsoft.com/office/drawing/2014/main" id="{A2D86643-12C8-4200-84A3-2EF749F5AF6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16200" y="4488151"/>
            <a:ext cx="2325937" cy="551147"/>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University of Kentucky">
            <a:extLst>
              <a:ext uri="{FF2B5EF4-FFF2-40B4-BE49-F238E27FC236}">
                <a16:creationId xmlns:a16="http://schemas.microsoft.com/office/drawing/2014/main" id="{9F24B6A7-6BCB-4C74-9781-FFF9E6378991}"/>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37565" y="5234185"/>
            <a:ext cx="2540000" cy="9415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3E0327A-A175-421F-AB5C-42390FD2D1C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752483" y="2702000"/>
            <a:ext cx="3015855" cy="279756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35F0D49A-8A2B-4562-BA6B-513385BBACAA}"/>
              </a:ext>
            </a:extLst>
          </p:cNvPr>
          <p:cNvPicPr>
            <a:picLocks noChangeAspect="1"/>
          </p:cNvPicPr>
          <p:nvPr/>
        </p:nvPicPr>
        <p:blipFill>
          <a:blip r:embed="rId11"/>
          <a:stretch>
            <a:fillRect/>
          </a:stretch>
        </p:blipFill>
        <p:spPr>
          <a:xfrm>
            <a:off x="8742770" y="1566538"/>
            <a:ext cx="3015855" cy="9060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photos of Tree">
            <a:extLst>
              <a:ext uri="{FF2B5EF4-FFF2-40B4-BE49-F238E27FC236}">
                <a16:creationId xmlns:a16="http://schemas.microsoft.com/office/drawing/2014/main" id="{14AEE4FD-91B8-462F-A421-CB3451CD4D2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776779"/>
            <a:ext cx="12192000" cy="59891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CBADE39-BBC7-D543-B42F-3740203913AF}"/>
              </a:ext>
            </a:extLst>
          </p:cNvPr>
          <p:cNvSpPr>
            <a:spLocks noGrp="1"/>
          </p:cNvSpPr>
          <p:nvPr>
            <p:ph type="ctrTitle"/>
          </p:nvPr>
        </p:nvSpPr>
        <p:spPr>
          <a:xfrm>
            <a:off x="1395048" y="2419198"/>
            <a:ext cx="9229969" cy="971551"/>
          </a:xfrm>
        </p:spPr>
        <p:txBody>
          <a:bodyPr>
            <a:normAutofit fontScale="90000"/>
          </a:bodyPr>
          <a:lstStyle/>
          <a:p>
            <a:pPr algn="l"/>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We do have treatments for IRDs!</a:t>
            </a:r>
          </a:p>
        </p:txBody>
      </p:sp>
      <p:sp>
        <p:nvSpPr>
          <p:cNvPr id="3" name="Subtitle 2">
            <a:extLst>
              <a:ext uri="{FF2B5EF4-FFF2-40B4-BE49-F238E27FC236}">
                <a16:creationId xmlns:a16="http://schemas.microsoft.com/office/drawing/2014/main" id="{FDDE1F87-2AF2-6541-8C59-A90A1869AE54}"/>
              </a:ext>
            </a:extLst>
          </p:cNvPr>
          <p:cNvSpPr>
            <a:spLocks noGrp="1"/>
          </p:cNvSpPr>
          <p:nvPr>
            <p:ph type="subTitle" idx="1"/>
          </p:nvPr>
        </p:nvSpPr>
        <p:spPr>
          <a:xfrm>
            <a:off x="1395048" y="3904083"/>
            <a:ext cx="9144000" cy="1297784"/>
          </a:xfrm>
        </p:spPr>
        <p:txBody>
          <a:bodyPr>
            <a:normAutofit lnSpcReduction="10000"/>
          </a:bodyPr>
          <a:lstStyle/>
          <a:p>
            <a:pPr algn="l"/>
            <a:r>
              <a:rPr lang="en-US" sz="7200" b="1" dirty="0">
                <a:solidFill>
                  <a:srgbClr val="00B050"/>
                </a:solidFill>
              </a:rPr>
              <a:t>It’s a new era</a:t>
            </a:r>
          </a:p>
        </p:txBody>
      </p:sp>
      <p:pic>
        <p:nvPicPr>
          <p:cNvPr id="5" name="Picture 4">
            <a:extLst>
              <a:ext uri="{FF2B5EF4-FFF2-40B4-BE49-F238E27FC236}">
                <a16:creationId xmlns:a16="http://schemas.microsoft.com/office/drawing/2014/main" id="{85E27F83-CA32-4446-899F-EBF0753D15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215" b="92820"/>
          <a:stretch/>
        </p:blipFill>
        <p:spPr>
          <a:xfrm>
            <a:off x="0" y="2"/>
            <a:ext cx="12192000" cy="684703"/>
          </a:xfrm>
          <a:prstGeom prst="rect">
            <a:avLst/>
          </a:prstGeom>
        </p:spPr>
      </p:pic>
      <p:sp>
        <p:nvSpPr>
          <p:cNvPr id="6" name="Rectangle 5">
            <a:extLst>
              <a:ext uri="{FF2B5EF4-FFF2-40B4-BE49-F238E27FC236}">
                <a16:creationId xmlns:a16="http://schemas.microsoft.com/office/drawing/2014/main" id="{C1E92CDE-38A1-9C4A-81A1-B5B04C5DAC12}"/>
              </a:ext>
            </a:extLst>
          </p:cNvPr>
          <p:cNvSpPr/>
          <p:nvPr/>
        </p:nvSpPr>
        <p:spPr>
          <a:xfrm>
            <a:off x="0" y="684704"/>
            <a:ext cx="12192000" cy="92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D89F39"/>
              </a:solidFill>
              <a:latin typeface="Arial"/>
              <a:sym typeface="Arial"/>
            </a:endParaRPr>
          </a:p>
        </p:txBody>
      </p:sp>
      <p:sp>
        <p:nvSpPr>
          <p:cNvPr id="7" name="Rectangle 6">
            <a:extLst>
              <a:ext uri="{FF2B5EF4-FFF2-40B4-BE49-F238E27FC236}">
                <a16:creationId xmlns:a16="http://schemas.microsoft.com/office/drawing/2014/main" id="{41A39604-478C-EC46-9C7D-1D9EAE82EA60}"/>
              </a:ext>
            </a:extLst>
          </p:cNvPr>
          <p:cNvSpPr/>
          <p:nvPr/>
        </p:nvSpPr>
        <p:spPr>
          <a:xfrm>
            <a:off x="0" y="6765925"/>
            <a:ext cx="12192000" cy="920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8B81D2">
                  <a:lumMod val="50000"/>
                </a:srgbClr>
              </a:solidFill>
              <a:latin typeface="Arial"/>
              <a:sym typeface="Arial"/>
            </a:endParaRPr>
          </a:p>
        </p:txBody>
      </p:sp>
    </p:spTree>
    <p:extLst>
      <p:ext uri="{BB962C8B-B14F-4D97-AF65-F5344CB8AC3E}">
        <p14:creationId xmlns:p14="http://schemas.microsoft.com/office/powerpoint/2010/main" val="30466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Road Pavement photo and picture">
            <a:extLst>
              <a:ext uri="{FF2B5EF4-FFF2-40B4-BE49-F238E27FC236}">
                <a16:creationId xmlns:a16="http://schemas.microsoft.com/office/drawing/2014/main" id="{D2E23877-1AE2-4724-A83E-C3B7B360F3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48;p17">
            <a:extLst>
              <a:ext uri="{FF2B5EF4-FFF2-40B4-BE49-F238E27FC236}">
                <a16:creationId xmlns:a16="http://schemas.microsoft.com/office/drawing/2014/main" id="{F4DE9C9A-A532-46F3-BF38-3FF211C37102}"/>
              </a:ext>
            </a:extLst>
          </p:cNvPr>
          <p:cNvSpPr txBox="1">
            <a:spLocks/>
          </p:cNvSpPr>
          <p:nvPr/>
        </p:nvSpPr>
        <p:spPr>
          <a:xfrm>
            <a:off x="1729749" y="4516405"/>
            <a:ext cx="9692640" cy="1546400"/>
          </a:xfrm>
          <a:prstGeom prst="rect">
            <a:avLst/>
          </a:prstGeom>
          <a:effectLst>
            <a:glow rad="139700">
              <a:schemeClr val="accent1">
                <a:satMod val="175000"/>
                <a:alpha val="40000"/>
              </a:schemeClr>
            </a:glow>
          </a:effectLst>
        </p:spPr>
        <p:style>
          <a:lnRef idx="2">
            <a:schemeClr val="accent5"/>
          </a:lnRef>
          <a:fillRef idx="1">
            <a:schemeClr val="lt1"/>
          </a:fillRef>
          <a:effectRef idx="0">
            <a:schemeClr val="accent5"/>
          </a:effectRef>
          <a:fontRef idx="minor">
            <a:schemeClr val="dk1"/>
          </a:fontRef>
        </p:style>
        <p:txBody>
          <a:bodyPr spcFirstLastPara="1" vert="horz" wrap="square" lIns="121900" tIns="121900" rIns="121900" bIns="121900" rtlCol="0" anchor="ctr" anchorCtr="0">
            <a:noAutofit/>
          </a:bodyPr>
          <a:lstStyle>
            <a:lvl1pPr algn="ctr" defTabSz="457200" rtl="0" eaLnBrk="1" latinLnBrk="0" hangingPunct="1">
              <a:spcBef>
                <a:spcPct val="0"/>
              </a:spcBef>
              <a:buNone/>
              <a:defRPr sz="2800" b="1" kern="1200">
                <a:solidFill>
                  <a:schemeClr val="accent1"/>
                </a:solidFill>
                <a:latin typeface="+mj-lt"/>
                <a:ea typeface="+mj-ea"/>
                <a:cs typeface="+mj-cs"/>
              </a:defRPr>
            </a:lvl1pPr>
          </a:lstStyle>
          <a:p>
            <a:pPr algn="l">
              <a:spcBef>
                <a:spcPts val="0"/>
              </a:spcBef>
            </a:pPr>
            <a:r>
              <a:rPr lang="en-US" sz="8800" dirty="0">
                <a:solidFill>
                  <a:schemeClr val="accent1">
                    <a:lumMod val="75000"/>
                  </a:schemeClr>
                </a:solidFill>
              </a:rPr>
              <a:t>Beyond Luxturna</a:t>
            </a:r>
          </a:p>
        </p:txBody>
      </p:sp>
    </p:spTree>
    <p:custDataLst>
      <p:tags r:id="rId1"/>
    </p:custDataLst>
    <p:extLst>
      <p:ext uri="{BB962C8B-B14F-4D97-AF65-F5344CB8AC3E}">
        <p14:creationId xmlns:p14="http://schemas.microsoft.com/office/powerpoint/2010/main" val="166136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12203045"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fld id="{00000000-1234-1234-1234-123412341234}" type="slidenum">
              <a:rPr lang="en" smtClean="0"/>
              <a:pPr/>
              <a:t>42</a:t>
            </a:fld>
            <a:endParaRPr lang="en"/>
          </a:p>
        </p:txBody>
      </p:sp>
      <p:sp>
        <p:nvSpPr>
          <p:cNvPr id="3" name="Title 3"/>
          <p:cNvSpPr txBox="1">
            <a:spLocks/>
          </p:cNvSpPr>
          <p:nvPr/>
        </p:nvSpPr>
        <p:spPr>
          <a:xfrm>
            <a:off x="5120640" y="1"/>
            <a:ext cx="2194560" cy="7917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800" b="1" dirty="0">
                <a:solidFill>
                  <a:srgbClr val="00B050"/>
                </a:solidFill>
              </a:rPr>
              <a:t>RPE65</a:t>
            </a:r>
          </a:p>
        </p:txBody>
      </p:sp>
      <p:sp>
        <p:nvSpPr>
          <p:cNvPr id="5" name="Title 3">
            <a:extLst>
              <a:ext uri="{FF2B5EF4-FFF2-40B4-BE49-F238E27FC236}">
                <a16:creationId xmlns:a16="http://schemas.microsoft.com/office/drawing/2014/main" id="{39230ED7-AC33-47D2-9264-A9B73E667A9E}"/>
              </a:ext>
            </a:extLst>
          </p:cNvPr>
          <p:cNvSpPr txBox="1">
            <a:spLocks/>
          </p:cNvSpPr>
          <p:nvPr/>
        </p:nvSpPr>
        <p:spPr>
          <a:xfrm>
            <a:off x="5608320" y="2331721"/>
            <a:ext cx="3291840" cy="7917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61981" indent="-761981">
              <a:buFont typeface="Arial" panose="020B0604020202020204" pitchFamily="34" charset="0"/>
              <a:buChar char="•"/>
            </a:pPr>
            <a:r>
              <a:rPr lang="en-US" sz="4800" b="1" dirty="0">
                <a:solidFill>
                  <a:schemeClr val="accent1">
                    <a:lumMod val="75000"/>
                  </a:schemeClr>
                </a:solidFill>
              </a:rPr>
              <a:t>RPGR</a:t>
            </a:r>
          </a:p>
          <a:p>
            <a:pPr marL="761981" indent="-761981">
              <a:buFont typeface="Arial" panose="020B0604020202020204" pitchFamily="34" charset="0"/>
              <a:buChar char="•"/>
            </a:pPr>
            <a:r>
              <a:rPr lang="en-US" sz="4800" b="1" dirty="0">
                <a:solidFill>
                  <a:schemeClr val="accent1">
                    <a:lumMod val="75000"/>
                  </a:schemeClr>
                </a:solidFill>
              </a:rPr>
              <a:t>ABCA4</a:t>
            </a:r>
          </a:p>
          <a:p>
            <a:pPr marL="761981" indent="-761981">
              <a:buFont typeface="Arial" panose="020B0604020202020204" pitchFamily="34" charset="0"/>
              <a:buChar char="•"/>
            </a:pPr>
            <a:r>
              <a:rPr lang="en-US" sz="4800" b="1" dirty="0">
                <a:solidFill>
                  <a:schemeClr val="accent1">
                    <a:lumMod val="75000"/>
                  </a:schemeClr>
                </a:solidFill>
              </a:rPr>
              <a:t>USH2A</a:t>
            </a:r>
          </a:p>
          <a:p>
            <a:pPr marL="761981" indent="-761981">
              <a:buFont typeface="Arial" panose="020B0604020202020204" pitchFamily="34" charset="0"/>
              <a:buChar char="•"/>
            </a:pPr>
            <a:r>
              <a:rPr lang="en-US" sz="4800" b="1" dirty="0">
                <a:solidFill>
                  <a:schemeClr val="accent1">
                    <a:lumMod val="75000"/>
                  </a:schemeClr>
                </a:solidFill>
              </a:rPr>
              <a:t>RHO</a:t>
            </a:r>
          </a:p>
          <a:p>
            <a:pPr marL="761981" indent="-761981">
              <a:buFont typeface="Arial" panose="020B0604020202020204" pitchFamily="34" charset="0"/>
              <a:buChar char="•"/>
            </a:pPr>
            <a:r>
              <a:rPr lang="en-US" sz="4800" b="1" dirty="0">
                <a:solidFill>
                  <a:schemeClr val="accent1">
                    <a:lumMod val="75000"/>
                  </a:schemeClr>
                </a:solidFill>
              </a:rPr>
              <a:t>CEP290</a:t>
            </a:r>
          </a:p>
          <a:p>
            <a:pPr marL="761981" indent="-761981">
              <a:buFont typeface="Arial" panose="020B0604020202020204" pitchFamily="34" charset="0"/>
              <a:buChar char="•"/>
            </a:pPr>
            <a:r>
              <a:rPr lang="en-US" sz="4800" b="1" dirty="0">
                <a:solidFill>
                  <a:schemeClr val="accent1">
                    <a:lumMod val="75000"/>
                  </a:schemeClr>
                </a:solidFill>
              </a:rPr>
              <a:t>BEST1</a:t>
            </a:r>
          </a:p>
        </p:txBody>
      </p:sp>
    </p:spTree>
    <p:extLst>
      <p:ext uri="{BB962C8B-B14F-4D97-AF65-F5344CB8AC3E}">
        <p14:creationId xmlns:p14="http://schemas.microsoft.com/office/powerpoint/2010/main" val="323684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E27F83-CA32-4446-899F-EBF0753D15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215" b="92820"/>
          <a:stretch/>
        </p:blipFill>
        <p:spPr>
          <a:xfrm>
            <a:off x="0" y="2"/>
            <a:ext cx="12192000" cy="684703"/>
          </a:xfrm>
          <a:prstGeom prst="rect">
            <a:avLst/>
          </a:prstGeom>
        </p:spPr>
      </p:pic>
      <p:sp>
        <p:nvSpPr>
          <p:cNvPr id="6" name="Rectangle 5">
            <a:extLst>
              <a:ext uri="{FF2B5EF4-FFF2-40B4-BE49-F238E27FC236}">
                <a16:creationId xmlns:a16="http://schemas.microsoft.com/office/drawing/2014/main" id="{C1E92CDE-38A1-9C4A-81A1-B5B04C5DAC12}"/>
              </a:ext>
            </a:extLst>
          </p:cNvPr>
          <p:cNvSpPr/>
          <p:nvPr/>
        </p:nvSpPr>
        <p:spPr>
          <a:xfrm>
            <a:off x="0" y="684704"/>
            <a:ext cx="12192000" cy="92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2"/>
              </a:solidFill>
            </a:endParaRPr>
          </a:p>
        </p:txBody>
      </p:sp>
      <p:sp>
        <p:nvSpPr>
          <p:cNvPr id="7" name="Rectangle 6">
            <a:extLst>
              <a:ext uri="{FF2B5EF4-FFF2-40B4-BE49-F238E27FC236}">
                <a16:creationId xmlns:a16="http://schemas.microsoft.com/office/drawing/2014/main" id="{41A39604-478C-EC46-9C7D-1D9EAE82EA60}"/>
              </a:ext>
            </a:extLst>
          </p:cNvPr>
          <p:cNvSpPr/>
          <p:nvPr/>
        </p:nvSpPr>
        <p:spPr>
          <a:xfrm>
            <a:off x="0" y="6765925"/>
            <a:ext cx="12192000" cy="920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5">
                  <a:lumMod val="50000"/>
                </a:schemeClr>
              </a:solidFill>
            </a:endParaRPr>
          </a:p>
        </p:txBody>
      </p:sp>
      <p:pic>
        <p:nvPicPr>
          <p:cNvPr id="8" name="Picture 7">
            <a:extLst>
              <a:ext uri="{FF2B5EF4-FFF2-40B4-BE49-F238E27FC236}">
                <a16:creationId xmlns:a16="http://schemas.microsoft.com/office/drawing/2014/main" id="{FEC5B256-D203-BB43-ACEC-515D464615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7630" y="5988051"/>
            <a:ext cx="2755900" cy="685800"/>
          </a:xfrm>
          <a:prstGeom prst="rect">
            <a:avLst/>
          </a:prstGeom>
        </p:spPr>
      </p:pic>
      <p:pic>
        <p:nvPicPr>
          <p:cNvPr id="2" name="Picture 1">
            <a:extLst>
              <a:ext uri="{FF2B5EF4-FFF2-40B4-BE49-F238E27FC236}">
                <a16:creationId xmlns:a16="http://schemas.microsoft.com/office/drawing/2014/main" id="{CB3AE111-26BD-4F83-A24A-43A664265C09}"/>
              </a:ext>
            </a:extLst>
          </p:cNvPr>
          <p:cNvPicPr>
            <a:picLocks noChangeAspect="1"/>
          </p:cNvPicPr>
          <p:nvPr/>
        </p:nvPicPr>
        <p:blipFill>
          <a:blip r:embed="rId4"/>
          <a:stretch>
            <a:fillRect/>
          </a:stretch>
        </p:blipFill>
        <p:spPr>
          <a:xfrm>
            <a:off x="0" y="1669001"/>
            <a:ext cx="12192000" cy="4020552"/>
          </a:xfrm>
          <a:prstGeom prst="rect">
            <a:avLst/>
          </a:prstGeom>
        </p:spPr>
      </p:pic>
      <p:sp>
        <p:nvSpPr>
          <p:cNvPr id="9" name="TextBox 8">
            <a:extLst>
              <a:ext uri="{FF2B5EF4-FFF2-40B4-BE49-F238E27FC236}">
                <a16:creationId xmlns:a16="http://schemas.microsoft.com/office/drawing/2014/main" id="{846AE870-8326-4A3A-89BF-6A08DE898260}"/>
              </a:ext>
            </a:extLst>
          </p:cNvPr>
          <p:cNvSpPr txBox="1"/>
          <p:nvPr/>
        </p:nvSpPr>
        <p:spPr>
          <a:xfrm>
            <a:off x="4160469" y="720637"/>
            <a:ext cx="3431517" cy="830997"/>
          </a:xfrm>
          <a:prstGeom prst="rect">
            <a:avLst/>
          </a:prstGeom>
          <a:noFill/>
        </p:spPr>
        <p:txBody>
          <a:bodyPr wrap="none" rtlCol="0">
            <a:spAutoFit/>
          </a:bodyPr>
          <a:lstStyle/>
          <a:p>
            <a:r>
              <a:rPr lang="en-US" sz="4800" b="1" dirty="0">
                <a:solidFill>
                  <a:schemeClr val="accent1">
                    <a:lumMod val="75000"/>
                  </a:schemeClr>
                </a:solidFill>
                <a:effectLst>
                  <a:outerShdw blurRad="38100" dist="38100" dir="2700000" algn="tl">
                    <a:srgbClr val="000000">
                      <a:alpha val="43137"/>
                    </a:srgbClr>
                  </a:outerShdw>
                </a:effectLst>
              </a:rPr>
              <a:t>RNA therapy</a:t>
            </a:r>
          </a:p>
        </p:txBody>
      </p:sp>
      <p:sp>
        <p:nvSpPr>
          <p:cNvPr id="3" name="Rectangle 2">
            <a:extLst>
              <a:ext uri="{FF2B5EF4-FFF2-40B4-BE49-F238E27FC236}">
                <a16:creationId xmlns:a16="http://schemas.microsoft.com/office/drawing/2014/main" id="{CFBF949B-5877-4757-88C2-ECC8DD7232B9}"/>
              </a:ext>
            </a:extLst>
          </p:cNvPr>
          <p:cNvSpPr/>
          <p:nvPr/>
        </p:nvSpPr>
        <p:spPr>
          <a:xfrm>
            <a:off x="-12288" y="6314520"/>
            <a:ext cx="6096000" cy="420756"/>
          </a:xfrm>
          <a:prstGeom prst="rect">
            <a:avLst/>
          </a:prstGeom>
        </p:spPr>
        <p:txBody>
          <a:bodyPr>
            <a:spAutoFit/>
          </a:bodyPr>
          <a:lstStyle/>
          <a:p>
            <a:r>
              <a:rPr lang="en-US" sz="1067" dirty="0"/>
              <a:t>Applications of antisense oligonucleotides for the treatment of inherited retinal diseases Rob W.J. </a:t>
            </a:r>
            <a:r>
              <a:rPr lang="en-US" sz="1067" dirty="0" err="1"/>
              <a:t>Collina,b</a:t>
            </a:r>
            <a:r>
              <a:rPr lang="en-US" sz="1067" dirty="0"/>
              <a:t> and Alejandro </a:t>
            </a:r>
            <a:r>
              <a:rPr lang="en-US" sz="1067" dirty="0" err="1"/>
              <a:t>Garantoa,b</a:t>
            </a:r>
            <a:endParaRPr lang="en-US" sz="1067" dirty="0"/>
          </a:p>
        </p:txBody>
      </p:sp>
    </p:spTree>
    <p:extLst>
      <p:ext uri="{BB962C8B-B14F-4D97-AF65-F5344CB8AC3E}">
        <p14:creationId xmlns:p14="http://schemas.microsoft.com/office/powerpoint/2010/main" val="14562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E27F83-CA32-4446-899F-EBF0753D15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215" b="92820"/>
          <a:stretch/>
        </p:blipFill>
        <p:spPr>
          <a:xfrm>
            <a:off x="0" y="2"/>
            <a:ext cx="12192000" cy="684703"/>
          </a:xfrm>
          <a:prstGeom prst="rect">
            <a:avLst/>
          </a:prstGeom>
        </p:spPr>
      </p:pic>
      <p:sp>
        <p:nvSpPr>
          <p:cNvPr id="6" name="Rectangle 5">
            <a:extLst>
              <a:ext uri="{FF2B5EF4-FFF2-40B4-BE49-F238E27FC236}">
                <a16:creationId xmlns:a16="http://schemas.microsoft.com/office/drawing/2014/main" id="{C1E92CDE-38A1-9C4A-81A1-B5B04C5DAC12}"/>
              </a:ext>
            </a:extLst>
          </p:cNvPr>
          <p:cNvSpPr/>
          <p:nvPr/>
        </p:nvSpPr>
        <p:spPr>
          <a:xfrm>
            <a:off x="0" y="684704"/>
            <a:ext cx="12192000" cy="92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2"/>
              </a:solidFill>
            </a:endParaRPr>
          </a:p>
        </p:txBody>
      </p:sp>
      <p:sp>
        <p:nvSpPr>
          <p:cNvPr id="7" name="Rectangle 6">
            <a:extLst>
              <a:ext uri="{FF2B5EF4-FFF2-40B4-BE49-F238E27FC236}">
                <a16:creationId xmlns:a16="http://schemas.microsoft.com/office/drawing/2014/main" id="{41A39604-478C-EC46-9C7D-1D9EAE82EA60}"/>
              </a:ext>
            </a:extLst>
          </p:cNvPr>
          <p:cNvSpPr/>
          <p:nvPr/>
        </p:nvSpPr>
        <p:spPr>
          <a:xfrm>
            <a:off x="0" y="6765925"/>
            <a:ext cx="12192000" cy="920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5">
                  <a:lumMod val="50000"/>
                </a:schemeClr>
              </a:solidFill>
            </a:endParaRPr>
          </a:p>
        </p:txBody>
      </p:sp>
      <p:pic>
        <p:nvPicPr>
          <p:cNvPr id="8" name="Picture 7">
            <a:extLst>
              <a:ext uri="{FF2B5EF4-FFF2-40B4-BE49-F238E27FC236}">
                <a16:creationId xmlns:a16="http://schemas.microsoft.com/office/drawing/2014/main" id="{FEC5B256-D203-BB43-ACEC-515D464615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7630" y="5988051"/>
            <a:ext cx="2755900" cy="685800"/>
          </a:xfrm>
          <a:prstGeom prst="rect">
            <a:avLst/>
          </a:prstGeom>
        </p:spPr>
      </p:pic>
      <p:sp>
        <p:nvSpPr>
          <p:cNvPr id="9" name="TextBox 8">
            <a:extLst>
              <a:ext uri="{FF2B5EF4-FFF2-40B4-BE49-F238E27FC236}">
                <a16:creationId xmlns:a16="http://schemas.microsoft.com/office/drawing/2014/main" id="{EC37C8B9-8B27-49ED-AE65-C1117074FDEA}"/>
              </a:ext>
            </a:extLst>
          </p:cNvPr>
          <p:cNvSpPr txBox="1"/>
          <p:nvPr/>
        </p:nvSpPr>
        <p:spPr>
          <a:xfrm>
            <a:off x="3718560" y="-103034"/>
            <a:ext cx="2934201" cy="830997"/>
          </a:xfrm>
          <a:prstGeom prst="rect">
            <a:avLst/>
          </a:prstGeom>
          <a:noFill/>
        </p:spPr>
        <p:txBody>
          <a:bodyPr wrap="none" rtlCol="0">
            <a:spAutoFit/>
          </a:bodyPr>
          <a:lstStyle/>
          <a:p>
            <a:r>
              <a:rPr lang="en-US" sz="4800" b="1" dirty="0">
                <a:solidFill>
                  <a:schemeClr val="bg1"/>
                </a:solidFill>
                <a:effectLst>
                  <a:outerShdw blurRad="38100" dist="38100" dir="2700000" algn="tl">
                    <a:srgbClr val="000000">
                      <a:alpha val="43137"/>
                    </a:srgbClr>
                  </a:outerShdw>
                </a:effectLst>
              </a:rPr>
              <a:t>STEM Cells</a:t>
            </a:r>
          </a:p>
        </p:txBody>
      </p:sp>
      <p:pic>
        <p:nvPicPr>
          <p:cNvPr id="2" name="Picture 1">
            <a:extLst>
              <a:ext uri="{FF2B5EF4-FFF2-40B4-BE49-F238E27FC236}">
                <a16:creationId xmlns:a16="http://schemas.microsoft.com/office/drawing/2014/main" id="{99348992-5312-4055-88F7-70025DC19F2D}"/>
              </a:ext>
            </a:extLst>
          </p:cNvPr>
          <p:cNvPicPr>
            <a:picLocks noChangeAspect="1"/>
          </p:cNvPicPr>
          <p:nvPr/>
        </p:nvPicPr>
        <p:blipFill>
          <a:blip r:embed="rId4"/>
          <a:stretch>
            <a:fillRect/>
          </a:stretch>
        </p:blipFill>
        <p:spPr>
          <a:xfrm>
            <a:off x="1036320" y="2025668"/>
            <a:ext cx="2965864" cy="3416777"/>
          </a:xfrm>
          <a:prstGeom prst="rect">
            <a:avLst/>
          </a:prstGeom>
        </p:spPr>
      </p:pic>
      <p:sp>
        <p:nvSpPr>
          <p:cNvPr id="3" name="Rectangle 2">
            <a:extLst>
              <a:ext uri="{FF2B5EF4-FFF2-40B4-BE49-F238E27FC236}">
                <a16:creationId xmlns:a16="http://schemas.microsoft.com/office/drawing/2014/main" id="{B6B6B418-8C6C-4681-9B61-D28DCC29A6AA}"/>
              </a:ext>
            </a:extLst>
          </p:cNvPr>
          <p:cNvSpPr/>
          <p:nvPr/>
        </p:nvSpPr>
        <p:spPr>
          <a:xfrm>
            <a:off x="4754880" y="1905001"/>
            <a:ext cx="6096000" cy="1569660"/>
          </a:xfrm>
          <a:prstGeom prst="rect">
            <a:avLst/>
          </a:prstGeom>
        </p:spPr>
        <p:txBody>
          <a:bodyPr>
            <a:spAutoFit/>
          </a:bodyPr>
          <a:lstStyle/>
          <a:p>
            <a:r>
              <a:rPr lang="en-US" sz="1600" b="1" dirty="0">
                <a:solidFill>
                  <a:srgbClr val="1C1C1C"/>
                </a:solidFill>
                <a:latin typeface="franklin_gothic"/>
              </a:rPr>
              <a:t>Intravitreal Injection of Allogeneic Human Retinal Progenitor Cells (</a:t>
            </a:r>
            <a:r>
              <a:rPr lang="en-US" sz="1600" b="1" dirty="0" err="1">
                <a:solidFill>
                  <a:srgbClr val="1C1C1C"/>
                </a:solidFill>
                <a:latin typeface="franklin_gothic"/>
              </a:rPr>
              <a:t>hRPC</a:t>
            </a:r>
            <a:r>
              <a:rPr lang="en-US" sz="1600" b="1" dirty="0">
                <a:solidFill>
                  <a:srgbClr val="1C1C1C"/>
                </a:solidFill>
                <a:latin typeface="franklin_gothic"/>
              </a:rPr>
              <a:t>) for Treatment of Retinitis Pigmentosa: A Prospective Randomized Controlled Phase 2b Trial</a:t>
            </a:r>
          </a:p>
          <a:p>
            <a:r>
              <a:rPr lang="en-US" sz="1600" dirty="0">
                <a:solidFill>
                  <a:srgbClr val="1B66BF"/>
                </a:solidFill>
                <a:latin typeface="Open Sans"/>
                <a:hlinkClick r:id="rId5"/>
              </a:rPr>
              <a:t>David Liao</a:t>
            </a:r>
            <a:r>
              <a:rPr lang="en-US" sz="1600" dirty="0">
                <a:solidFill>
                  <a:srgbClr val="1C1C1C"/>
                </a:solidFill>
                <a:latin typeface="Open Sans"/>
              </a:rPr>
              <a:t>; </a:t>
            </a:r>
            <a:r>
              <a:rPr lang="en-US" sz="1600" dirty="0">
                <a:solidFill>
                  <a:srgbClr val="1B66BF"/>
                </a:solidFill>
                <a:latin typeface="Open Sans"/>
                <a:hlinkClick r:id="rId6"/>
              </a:rPr>
              <a:t>David S Boyer</a:t>
            </a:r>
            <a:r>
              <a:rPr lang="en-US" sz="1600" dirty="0">
                <a:solidFill>
                  <a:srgbClr val="1C1C1C"/>
                </a:solidFill>
                <a:latin typeface="Open Sans"/>
              </a:rPr>
              <a:t>; </a:t>
            </a:r>
            <a:r>
              <a:rPr lang="en-US" sz="1600" dirty="0">
                <a:solidFill>
                  <a:srgbClr val="1B66BF"/>
                </a:solidFill>
                <a:latin typeface="Open Sans"/>
                <a:hlinkClick r:id="rId7"/>
              </a:rPr>
              <a:t>Peter Kaiser</a:t>
            </a:r>
            <a:r>
              <a:rPr lang="en-US" sz="1600" dirty="0">
                <a:solidFill>
                  <a:srgbClr val="1C1C1C"/>
                </a:solidFill>
                <a:latin typeface="Open Sans"/>
              </a:rPr>
              <a:t>; </a:t>
            </a:r>
            <a:r>
              <a:rPr lang="en-US" sz="1600" dirty="0">
                <a:solidFill>
                  <a:srgbClr val="1B66BF"/>
                </a:solidFill>
                <a:latin typeface="Open Sans"/>
                <a:hlinkClick r:id="rId8"/>
              </a:rPr>
              <a:t>Baruch D </a:t>
            </a:r>
            <a:r>
              <a:rPr lang="en-US" sz="1600" dirty="0" err="1">
                <a:solidFill>
                  <a:srgbClr val="1B66BF"/>
                </a:solidFill>
                <a:latin typeface="Open Sans"/>
                <a:hlinkClick r:id="rId8"/>
              </a:rPr>
              <a:t>Kuppermann</a:t>
            </a:r>
            <a:r>
              <a:rPr lang="en-US" sz="1600" dirty="0">
                <a:solidFill>
                  <a:srgbClr val="1C1C1C"/>
                </a:solidFill>
                <a:latin typeface="Open Sans"/>
              </a:rPr>
              <a:t>; </a:t>
            </a:r>
            <a:r>
              <a:rPr lang="en-US" sz="1600" dirty="0">
                <a:solidFill>
                  <a:srgbClr val="1B66BF"/>
                </a:solidFill>
                <a:latin typeface="Open Sans"/>
                <a:hlinkClick r:id="rId9"/>
              </a:rPr>
              <a:t>Jeffrey </a:t>
            </a:r>
            <a:r>
              <a:rPr lang="en-US" sz="1600" dirty="0" err="1">
                <a:solidFill>
                  <a:srgbClr val="1B66BF"/>
                </a:solidFill>
                <a:latin typeface="Open Sans"/>
                <a:hlinkClick r:id="rId9"/>
              </a:rPr>
              <a:t>Heier</a:t>
            </a:r>
            <a:r>
              <a:rPr lang="en-US" sz="1600" dirty="0">
                <a:solidFill>
                  <a:srgbClr val="1C1C1C"/>
                </a:solidFill>
                <a:latin typeface="Open Sans"/>
              </a:rPr>
              <a:t>; </a:t>
            </a:r>
            <a:r>
              <a:rPr lang="en-US" sz="1600" dirty="0">
                <a:solidFill>
                  <a:srgbClr val="1B66BF"/>
                </a:solidFill>
                <a:latin typeface="Open Sans"/>
                <a:hlinkClick r:id="rId10"/>
              </a:rPr>
              <a:t>Mitul Mehta</a:t>
            </a:r>
            <a:r>
              <a:rPr lang="en-US" sz="1600" dirty="0">
                <a:solidFill>
                  <a:srgbClr val="1C1C1C"/>
                </a:solidFill>
                <a:latin typeface="Open Sans"/>
              </a:rPr>
              <a:t>; </a:t>
            </a:r>
            <a:r>
              <a:rPr lang="en-US" sz="1600" dirty="0">
                <a:solidFill>
                  <a:srgbClr val="1B66BF"/>
                </a:solidFill>
                <a:latin typeface="Open Sans"/>
                <a:hlinkClick r:id="rId11"/>
              </a:rPr>
              <a:t>Anthony Joseph</a:t>
            </a:r>
            <a:r>
              <a:rPr lang="en-US" sz="1600" dirty="0">
                <a:solidFill>
                  <a:srgbClr val="1C1C1C"/>
                </a:solidFill>
                <a:latin typeface="Open Sans"/>
              </a:rPr>
              <a:t>; </a:t>
            </a:r>
            <a:r>
              <a:rPr lang="en-US" sz="1600" dirty="0">
                <a:solidFill>
                  <a:srgbClr val="1B66BF"/>
                </a:solidFill>
                <a:latin typeface="Open Sans"/>
                <a:hlinkClick r:id="rId12"/>
              </a:rPr>
              <a:t>Rebecca </a:t>
            </a:r>
            <a:r>
              <a:rPr lang="en-US" sz="1600" dirty="0" err="1">
                <a:solidFill>
                  <a:srgbClr val="1B66BF"/>
                </a:solidFill>
                <a:latin typeface="Open Sans"/>
                <a:hlinkClick r:id="rId12"/>
              </a:rPr>
              <a:t>Kammer</a:t>
            </a:r>
            <a:r>
              <a:rPr lang="en-US" sz="1600" dirty="0">
                <a:solidFill>
                  <a:srgbClr val="1C1C1C"/>
                </a:solidFill>
                <a:latin typeface="Open Sans"/>
              </a:rPr>
              <a:t>; </a:t>
            </a:r>
            <a:r>
              <a:rPr lang="en-US" sz="1600" dirty="0">
                <a:solidFill>
                  <a:srgbClr val="1B66BF"/>
                </a:solidFill>
                <a:latin typeface="Open Sans"/>
                <a:hlinkClick r:id="rId13"/>
              </a:rPr>
              <a:t>Bonnie Mills</a:t>
            </a:r>
            <a:r>
              <a:rPr lang="en-US" sz="1600" dirty="0">
                <a:solidFill>
                  <a:srgbClr val="1C1C1C"/>
                </a:solidFill>
                <a:latin typeface="Open Sans"/>
              </a:rPr>
              <a:t>; </a:t>
            </a:r>
            <a:r>
              <a:rPr lang="en-US" sz="1600" dirty="0">
                <a:solidFill>
                  <a:srgbClr val="1B66BF"/>
                </a:solidFill>
                <a:latin typeface="Open Sans"/>
                <a:hlinkClick r:id="rId14"/>
              </a:rPr>
              <a:t>Jing Yang</a:t>
            </a:r>
            <a:r>
              <a:rPr lang="en-US" sz="1600" dirty="0">
                <a:solidFill>
                  <a:srgbClr val="1C1C1C"/>
                </a:solidFill>
                <a:latin typeface="Open Sans"/>
              </a:rPr>
              <a:t>; </a:t>
            </a:r>
            <a:r>
              <a:rPr lang="en-US" sz="1600" dirty="0">
                <a:solidFill>
                  <a:srgbClr val="1B66BF"/>
                </a:solidFill>
                <a:latin typeface="Open Sans"/>
                <a:hlinkClick r:id="rId15"/>
              </a:rPr>
              <a:t>Henry Klassen</a:t>
            </a:r>
            <a:endParaRPr lang="en-US" sz="1600" dirty="0">
              <a:solidFill>
                <a:srgbClr val="1C1C1C"/>
              </a:solidFill>
              <a:latin typeface="Open Sans"/>
            </a:endParaRPr>
          </a:p>
        </p:txBody>
      </p:sp>
    </p:spTree>
    <p:extLst>
      <p:ext uri="{BB962C8B-B14F-4D97-AF65-F5344CB8AC3E}">
        <p14:creationId xmlns:p14="http://schemas.microsoft.com/office/powerpoint/2010/main" val="281928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E27F83-CA32-4446-899F-EBF0753D15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215" b="92820"/>
          <a:stretch/>
        </p:blipFill>
        <p:spPr>
          <a:xfrm>
            <a:off x="0" y="2"/>
            <a:ext cx="12192000" cy="684703"/>
          </a:xfrm>
          <a:prstGeom prst="rect">
            <a:avLst/>
          </a:prstGeom>
        </p:spPr>
      </p:pic>
      <p:sp>
        <p:nvSpPr>
          <p:cNvPr id="6" name="Rectangle 5">
            <a:extLst>
              <a:ext uri="{FF2B5EF4-FFF2-40B4-BE49-F238E27FC236}">
                <a16:creationId xmlns:a16="http://schemas.microsoft.com/office/drawing/2014/main" id="{C1E92CDE-38A1-9C4A-81A1-B5B04C5DAC12}"/>
              </a:ext>
            </a:extLst>
          </p:cNvPr>
          <p:cNvSpPr/>
          <p:nvPr/>
        </p:nvSpPr>
        <p:spPr>
          <a:xfrm>
            <a:off x="0" y="684704"/>
            <a:ext cx="12192000" cy="92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2"/>
              </a:solidFill>
            </a:endParaRPr>
          </a:p>
        </p:txBody>
      </p:sp>
      <p:sp>
        <p:nvSpPr>
          <p:cNvPr id="7" name="Rectangle 6">
            <a:extLst>
              <a:ext uri="{FF2B5EF4-FFF2-40B4-BE49-F238E27FC236}">
                <a16:creationId xmlns:a16="http://schemas.microsoft.com/office/drawing/2014/main" id="{41A39604-478C-EC46-9C7D-1D9EAE82EA60}"/>
              </a:ext>
            </a:extLst>
          </p:cNvPr>
          <p:cNvSpPr/>
          <p:nvPr/>
        </p:nvSpPr>
        <p:spPr>
          <a:xfrm>
            <a:off x="0" y="6765925"/>
            <a:ext cx="12192000" cy="920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5">
                  <a:lumMod val="50000"/>
                </a:schemeClr>
              </a:solidFill>
            </a:endParaRPr>
          </a:p>
        </p:txBody>
      </p:sp>
      <p:pic>
        <p:nvPicPr>
          <p:cNvPr id="8" name="Picture 7">
            <a:extLst>
              <a:ext uri="{FF2B5EF4-FFF2-40B4-BE49-F238E27FC236}">
                <a16:creationId xmlns:a16="http://schemas.microsoft.com/office/drawing/2014/main" id="{FEC5B256-D203-BB43-ACEC-515D464615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7630" y="5988051"/>
            <a:ext cx="2755900" cy="685800"/>
          </a:xfrm>
          <a:prstGeom prst="rect">
            <a:avLst/>
          </a:prstGeom>
        </p:spPr>
      </p:pic>
      <p:pic>
        <p:nvPicPr>
          <p:cNvPr id="2" name="Picture 1">
            <a:extLst>
              <a:ext uri="{FF2B5EF4-FFF2-40B4-BE49-F238E27FC236}">
                <a16:creationId xmlns:a16="http://schemas.microsoft.com/office/drawing/2014/main" id="{8062283B-151D-4F1C-827E-15104F9D7034}"/>
              </a:ext>
            </a:extLst>
          </p:cNvPr>
          <p:cNvPicPr>
            <a:picLocks noChangeAspect="1"/>
          </p:cNvPicPr>
          <p:nvPr/>
        </p:nvPicPr>
        <p:blipFill>
          <a:blip r:embed="rId4"/>
          <a:stretch>
            <a:fillRect/>
          </a:stretch>
        </p:blipFill>
        <p:spPr>
          <a:xfrm>
            <a:off x="2957886" y="776778"/>
            <a:ext cx="5653870" cy="5893119"/>
          </a:xfrm>
          <a:prstGeom prst="rect">
            <a:avLst/>
          </a:prstGeom>
        </p:spPr>
      </p:pic>
      <p:sp>
        <p:nvSpPr>
          <p:cNvPr id="9" name="TextBox 8">
            <a:extLst>
              <a:ext uri="{FF2B5EF4-FFF2-40B4-BE49-F238E27FC236}">
                <a16:creationId xmlns:a16="http://schemas.microsoft.com/office/drawing/2014/main" id="{DB44BC00-AA17-45CE-991C-E6C96BE73E7F}"/>
              </a:ext>
            </a:extLst>
          </p:cNvPr>
          <p:cNvSpPr txBox="1"/>
          <p:nvPr/>
        </p:nvSpPr>
        <p:spPr>
          <a:xfrm>
            <a:off x="856973" y="-93163"/>
            <a:ext cx="10666703" cy="830997"/>
          </a:xfrm>
          <a:prstGeom prst="rect">
            <a:avLst/>
          </a:prstGeom>
          <a:noFill/>
        </p:spPr>
        <p:txBody>
          <a:bodyPr wrap="none" rtlCol="0">
            <a:spAutoFit/>
          </a:bodyPr>
          <a:lstStyle/>
          <a:p>
            <a:pPr algn="ctr"/>
            <a:r>
              <a:rPr lang="en-US" sz="4800" b="1" dirty="0">
                <a:solidFill>
                  <a:schemeClr val="bg1"/>
                </a:solidFill>
                <a:effectLst>
                  <a:outerShdw blurRad="38100" dist="38100" dir="2700000" algn="tl">
                    <a:srgbClr val="000000">
                      <a:alpha val="43137"/>
                    </a:srgbClr>
                  </a:outerShdw>
                </a:effectLst>
              </a:rPr>
              <a:t>Chemically induced photoreceptors</a:t>
            </a:r>
          </a:p>
        </p:txBody>
      </p:sp>
    </p:spTree>
    <p:extLst>
      <p:ext uri="{BB962C8B-B14F-4D97-AF65-F5344CB8AC3E}">
        <p14:creationId xmlns:p14="http://schemas.microsoft.com/office/powerpoint/2010/main" val="153416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E27F83-CA32-4446-899F-EBF0753D15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215" b="92820"/>
          <a:stretch/>
        </p:blipFill>
        <p:spPr>
          <a:xfrm>
            <a:off x="0" y="2"/>
            <a:ext cx="12192000" cy="684703"/>
          </a:xfrm>
          <a:prstGeom prst="rect">
            <a:avLst/>
          </a:prstGeom>
        </p:spPr>
      </p:pic>
      <p:sp>
        <p:nvSpPr>
          <p:cNvPr id="6" name="Rectangle 5">
            <a:extLst>
              <a:ext uri="{FF2B5EF4-FFF2-40B4-BE49-F238E27FC236}">
                <a16:creationId xmlns:a16="http://schemas.microsoft.com/office/drawing/2014/main" id="{C1E92CDE-38A1-9C4A-81A1-B5B04C5DAC12}"/>
              </a:ext>
            </a:extLst>
          </p:cNvPr>
          <p:cNvSpPr/>
          <p:nvPr/>
        </p:nvSpPr>
        <p:spPr>
          <a:xfrm>
            <a:off x="0" y="684704"/>
            <a:ext cx="12192000" cy="92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2"/>
              </a:solidFill>
            </a:endParaRPr>
          </a:p>
        </p:txBody>
      </p:sp>
      <p:sp>
        <p:nvSpPr>
          <p:cNvPr id="7" name="Rectangle 6">
            <a:extLst>
              <a:ext uri="{FF2B5EF4-FFF2-40B4-BE49-F238E27FC236}">
                <a16:creationId xmlns:a16="http://schemas.microsoft.com/office/drawing/2014/main" id="{41A39604-478C-EC46-9C7D-1D9EAE82EA60}"/>
              </a:ext>
            </a:extLst>
          </p:cNvPr>
          <p:cNvSpPr/>
          <p:nvPr/>
        </p:nvSpPr>
        <p:spPr>
          <a:xfrm>
            <a:off x="0" y="6765925"/>
            <a:ext cx="12192000" cy="920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5">
                  <a:lumMod val="50000"/>
                </a:schemeClr>
              </a:solidFill>
            </a:endParaRPr>
          </a:p>
        </p:txBody>
      </p:sp>
      <p:pic>
        <p:nvPicPr>
          <p:cNvPr id="8" name="Picture 7">
            <a:extLst>
              <a:ext uri="{FF2B5EF4-FFF2-40B4-BE49-F238E27FC236}">
                <a16:creationId xmlns:a16="http://schemas.microsoft.com/office/drawing/2014/main" id="{FEC5B256-D203-BB43-ACEC-515D464615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7630" y="5988051"/>
            <a:ext cx="2755900" cy="685800"/>
          </a:xfrm>
          <a:prstGeom prst="rect">
            <a:avLst/>
          </a:prstGeom>
        </p:spPr>
      </p:pic>
      <p:sp>
        <p:nvSpPr>
          <p:cNvPr id="2" name="TextBox 1">
            <a:extLst>
              <a:ext uri="{FF2B5EF4-FFF2-40B4-BE49-F238E27FC236}">
                <a16:creationId xmlns:a16="http://schemas.microsoft.com/office/drawing/2014/main" id="{52F7119F-8878-4943-A2CB-CACE33594427}"/>
              </a:ext>
            </a:extLst>
          </p:cNvPr>
          <p:cNvSpPr txBox="1"/>
          <p:nvPr/>
        </p:nvSpPr>
        <p:spPr>
          <a:xfrm>
            <a:off x="3124372" y="-73146"/>
            <a:ext cx="4717510" cy="830997"/>
          </a:xfrm>
          <a:prstGeom prst="rect">
            <a:avLst/>
          </a:prstGeom>
          <a:noFill/>
        </p:spPr>
        <p:txBody>
          <a:bodyPr wrap="none" rtlCol="0">
            <a:spAutoFit/>
          </a:bodyPr>
          <a:lstStyle/>
          <a:p>
            <a:r>
              <a:rPr lang="en-US" sz="4800" b="1" dirty="0">
                <a:solidFill>
                  <a:schemeClr val="bg1"/>
                </a:solidFill>
                <a:effectLst>
                  <a:outerShdw blurRad="38100" dist="38100" dir="2700000" algn="tl">
                    <a:srgbClr val="000000">
                      <a:alpha val="43137"/>
                    </a:srgbClr>
                  </a:outerShdw>
                </a:effectLst>
              </a:rPr>
              <a:t>Retinal Prosthesis</a:t>
            </a:r>
          </a:p>
        </p:txBody>
      </p:sp>
      <p:pic>
        <p:nvPicPr>
          <p:cNvPr id="3" name="Picture 2">
            <a:extLst>
              <a:ext uri="{FF2B5EF4-FFF2-40B4-BE49-F238E27FC236}">
                <a16:creationId xmlns:a16="http://schemas.microsoft.com/office/drawing/2014/main" id="{08F1F86E-634C-4C4B-969E-24F5482EA03F}"/>
              </a:ext>
            </a:extLst>
          </p:cNvPr>
          <p:cNvPicPr>
            <a:picLocks noChangeAspect="1"/>
          </p:cNvPicPr>
          <p:nvPr/>
        </p:nvPicPr>
        <p:blipFill>
          <a:blip r:embed="rId4"/>
          <a:stretch>
            <a:fillRect/>
          </a:stretch>
        </p:blipFill>
        <p:spPr>
          <a:xfrm>
            <a:off x="243840" y="2027300"/>
            <a:ext cx="4087480" cy="3765993"/>
          </a:xfrm>
          <a:prstGeom prst="rect">
            <a:avLst/>
          </a:prstGeom>
        </p:spPr>
      </p:pic>
      <p:pic>
        <p:nvPicPr>
          <p:cNvPr id="4" name="Picture 3">
            <a:extLst>
              <a:ext uri="{FF2B5EF4-FFF2-40B4-BE49-F238E27FC236}">
                <a16:creationId xmlns:a16="http://schemas.microsoft.com/office/drawing/2014/main" id="{BA9E3BA5-00D5-4004-9E0A-C6CC01BF6612}"/>
              </a:ext>
            </a:extLst>
          </p:cNvPr>
          <p:cNvPicPr>
            <a:picLocks noChangeAspect="1"/>
          </p:cNvPicPr>
          <p:nvPr/>
        </p:nvPicPr>
        <p:blipFill>
          <a:blip r:embed="rId5"/>
          <a:stretch>
            <a:fillRect/>
          </a:stretch>
        </p:blipFill>
        <p:spPr>
          <a:xfrm>
            <a:off x="4334157" y="1599652"/>
            <a:ext cx="4437529" cy="4343400"/>
          </a:xfrm>
          <a:prstGeom prst="rect">
            <a:avLst/>
          </a:prstGeom>
        </p:spPr>
      </p:pic>
      <p:sp>
        <p:nvSpPr>
          <p:cNvPr id="9" name="Rectangle 8">
            <a:extLst>
              <a:ext uri="{FF2B5EF4-FFF2-40B4-BE49-F238E27FC236}">
                <a16:creationId xmlns:a16="http://schemas.microsoft.com/office/drawing/2014/main" id="{86D327CD-D93D-4234-A616-4411AC2A6032}"/>
              </a:ext>
            </a:extLst>
          </p:cNvPr>
          <p:cNvSpPr/>
          <p:nvPr/>
        </p:nvSpPr>
        <p:spPr>
          <a:xfrm>
            <a:off x="76372" y="6303163"/>
            <a:ext cx="6096000" cy="420756"/>
          </a:xfrm>
          <a:prstGeom prst="rect">
            <a:avLst/>
          </a:prstGeom>
        </p:spPr>
        <p:txBody>
          <a:bodyPr>
            <a:spAutoFit/>
          </a:bodyPr>
          <a:lstStyle/>
          <a:p>
            <a:r>
              <a:rPr lang="en-US" sz="1067" b="1" dirty="0">
                <a:solidFill>
                  <a:srgbClr val="212121"/>
                </a:solidFill>
                <a:latin typeface="Merriweather"/>
              </a:rPr>
              <a:t>Implantable metaverse with retinal prostheses and bionic vision processing</a:t>
            </a:r>
          </a:p>
          <a:p>
            <a:r>
              <a:rPr lang="en-US" sz="1067" dirty="0">
                <a:solidFill>
                  <a:srgbClr val="0071BC"/>
                </a:solidFill>
                <a:latin typeface="BlinkMacSystemFont"/>
                <a:hlinkClick r:id="rId6"/>
              </a:rPr>
              <a:t>Ning Xi</a:t>
            </a:r>
            <a:r>
              <a:rPr lang="en-US" sz="1067" dirty="0">
                <a:solidFill>
                  <a:srgbClr val="5B616B"/>
                </a:solidFill>
                <a:latin typeface="BlinkMacSystemFont"/>
              </a:rPr>
              <a:t>, </a:t>
            </a:r>
            <a:r>
              <a:rPr lang="en-US" sz="1067" dirty="0" err="1">
                <a:solidFill>
                  <a:srgbClr val="0071BC"/>
                </a:solidFill>
                <a:latin typeface="BlinkMacSystemFont"/>
                <a:hlinkClick r:id="rId7"/>
              </a:rPr>
              <a:t>Jiaxun</a:t>
            </a:r>
            <a:r>
              <a:rPr lang="en-US" sz="1067" dirty="0">
                <a:solidFill>
                  <a:srgbClr val="0071BC"/>
                </a:solidFill>
                <a:latin typeface="BlinkMacSystemFont"/>
                <a:hlinkClick r:id="rId7"/>
              </a:rPr>
              <a:t> Ye</a:t>
            </a:r>
            <a:r>
              <a:rPr lang="en-US" sz="1067" dirty="0">
                <a:solidFill>
                  <a:srgbClr val="5B616B"/>
                </a:solidFill>
                <a:latin typeface="BlinkMacSystemFont"/>
              </a:rPr>
              <a:t>, </a:t>
            </a:r>
            <a:r>
              <a:rPr lang="en-US" sz="1067" dirty="0">
                <a:solidFill>
                  <a:srgbClr val="0071BC"/>
                </a:solidFill>
                <a:latin typeface="BlinkMacSystemFont"/>
                <a:hlinkClick r:id="rId8"/>
              </a:rPr>
              <a:t>Chao Ping Chen</a:t>
            </a:r>
            <a:r>
              <a:rPr lang="en-US" sz="1067" dirty="0">
                <a:solidFill>
                  <a:srgbClr val="5B616B"/>
                </a:solidFill>
                <a:latin typeface="BlinkMacSystemFont"/>
              </a:rPr>
              <a:t>, </a:t>
            </a:r>
            <a:r>
              <a:rPr lang="en-US" sz="1067" dirty="0" err="1">
                <a:solidFill>
                  <a:srgbClr val="0071BC"/>
                </a:solidFill>
                <a:latin typeface="BlinkMacSystemFont"/>
                <a:hlinkClick r:id="rId9"/>
              </a:rPr>
              <a:t>Qiang</a:t>
            </a:r>
            <a:r>
              <a:rPr lang="en-US" sz="1067" dirty="0">
                <a:solidFill>
                  <a:srgbClr val="0071BC"/>
                </a:solidFill>
                <a:latin typeface="BlinkMacSystemFont"/>
                <a:hlinkClick r:id="rId9"/>
              </a:rPr>
              <a:t> Chu</a:t>
            </a:r>
            <a:r>
              <a:rPr lang="en-US" sz="1067" dirty="0">
                <a:solidFill>
                  <a:srgbClr val="5B616B"/>
                </a:solidFill>
                <a:latin typeface="BlinkMacSystemFont"/>
              </a:rPr>
              <a:t>, </a:t>
            </a:r>
            <a:r>
              <a:rPr lang="en-US" sz="1067" dirty="0">
                <a:solidFill>
                  <a:srgbClr val="0071BC"/>
                </a:solidFill>
                <a:latin typeface="BlinkMacSystemFont"/>
                <a:hlinkClick r:id="rId10"/>
              </a:rPr>
              <a:t>Haiyang Hu</a:t>
            </a:r>
            <a:r>
              <a:rPr lang="en-US" sz="1067" dirty="0">
                <a:solidFill>
                  <a:srgbClr val="5B616B"/>
                </a:solidFill>
                <a:latin typeface="BlinkMacSystemFont"/>
              </a:rPr>
              <a:t>, </a:t>
            </a:r>
            <a:r>
              <a:rPr lang="en-US" sz="1067" dirty="0" err="1">
                <a:solidFill>
                  <a:srgbClr val="0071BC"/>
                </a:solidFill>
                <a:latin typeface="BlinkMacSystemFont"/>
                <a:hlinkClick r:id="rId11"/>
              </a:rPr>
              <a:t>Seak</a:t>
            </a:r>
            <a:r>
              <a:rPr lang="en-US" sz="1067" dirty="0">
                <a:solidFill>
                  <a:srgbClr val="0071BC"/>
                </a:solidFill>
                <a:latin typeface="BlinkMacSystemFont"/>
                <a:hlinkClick r:id="rId11"/>
              </a:rPr>
              <a:t> Pang Zou</a:t>
            </a:r>
            <a:endParaRPr lang="en-US" sz="1067" dirty="0">
              <a:solidFill>
                <a:srgbClr val="5B616B"/>
              </a:solidFill>
              <a:latin typeface="BlinkMacSystemFont"/>
            </a:endParaRPr>
          </a:p>
        </p:txBody>
      </p:sp>
    </p:spTree>
    <p:extLst>
      <p:ext uri="{BB962C8B-B14F-4D97-AF65-F5344CB8AC3E}">
        <p14:creationId xmlns:p14="http://schemas.microsoft.com/office/powerpoint/2010/main" val="64729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E27F83-CA32-4446-899F-EBF0753D15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215" b="92820"/>
          <a:stretch/>
        </p:blipFill>
        <p:spPr>
          <a:xfrm>
            <a:off x="0" y="3"/>
            <a:ext cx="12192000" cy="684703"/>
          </a:xfrm>
          <a:prstGeom prst="rect">
            <a:avLst/>
          </a:prstGeom>
        </p:spPr>
      </p:pic>
      <p:sp>
        <p:nvSpPr>
          <p:cNvPr id="6" name="Rectangle 5">
            <a:extLst>
              <a:ext uri="{FF2B5EF4-FFF2-40B4-BE49-F238E27FC236}">
                <a16:creationId xmlns:a16="http://schemas.microsoft.com/office/drawing/2014/main" id="{C1E92CDE-38A1-9C4A-81A1-B5B04C5DAC12}"/>
              </a:ext>
            </a:extLst>
          </p:cNvPr>
          <p:cNvSpPr/>
          <p:nvPr/>
        </p:nvSpPr>
        <p:spPr>
          <a:xfrm>
            <a:off x="0" y="684705"/>
            <a:ext cx="12192000" cy="92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2"/>
              </a:solidFill>
            </a:endParaRPr>
          </a:p>
        </p:txBody>
      </p:sp>
      <p:sp>
        <p:nvSpPr>
          <p:cNvPr id="7" name="Rectangle 6">
            <a:extLst>
              <a:ext uri="{FF2B5EF4-FFF2-40B4-BE49-F238E27FC236}">
                <a16:creationId xmlns:a16="http://schemas.microsoft.com/office/drawing/2014/main" id="{41A39604-478C-EC46-9C7D-1D9EAE82EA60}"/>
              </a:ext>
            </a:extLst>
          </p:cNvPr>
          <p:cNvSpPr/>
          <p:nvPr/>
        </p:nvSpPr>
        <p:spPr>
          <a:xfrm>
            <a:off x="0" y="6765925"/>
            <a:ext cx="12192000" cy="920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5">
                  <a:lumMod val="50000"/>
                </a:schemeClr>
              </a:solidFill>
            </a:endParaRPr>
          </a:p>
        </p:txBody>
      </p:sp>
      <p:pic>
        <p:nvPicPr>
          <p:cNvPr id="8" name="Picture 7">
            <a:extLst>
              <a:ext uri="{FF2B5EF4-FFF2-40B4-BE49-F238E27FC236}">
                <a16:creationId xmlns:a16="http://schemas.microsoft.com/office/drawing/2014/main" id="{FEC5B256-D203-BB43-ACEC-515D464615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7631" y="5988051"/>
            <a:ext cx="2755900" cy="685800"/>
          </a:xfrm>
          <a:prstGeom prst="rect">
            <a:avLst/>
          </a:prstGeom>
        </p:spPr>
      </p:pic>
      <p:pic>
        <p:nvPicPr>
          <p:cNvPr id="9" name="Picture 2" descr="Image result for clinical trials gene therapy in the us">
            <a:extLst>
              <a:ext uri="{FF2B5EF4-FFF2-40B4-BE49-F238E27FC236}">
                <a16:creationId xmlns:a16="http://schemas.microsoft.com/office/drawing/2014/main" id="{463AA92C-52B1-4CAB-A411-D0C096F62D5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32531" y="1068153"/>
            <a:ext cx="7946903" cy="4766569"/>
          </a:xfrm>
          <a:prstGeom prst="rect">
            <a:avLst/>
          </a:prstGeom>
          <a:solidFill>
            <a:srgbClr val="0B87A1"/>
          </a:solidFill>
        </p:spPr>
      </p:pic>
      <p:sp>
        <p:nvSpPr>
          <p:cNvPr id="10" name="Rectangle 9">
            <a:extLst>
              <a:ext uri="{FF2B5EF4-FFF2-40B4-BE49-F238E27FC236}">
                <a16:creationId xmlns:a16="http://schemas.microsoft.com/office/drawing/2014/main" id="{20443C79-4939-4327-8F45-350E9380C1D5}"/>
              </a:ext>
            </a:extLst>
          </p:cNvPr>
          <p:cNvSpPr/>
          <p:nvPr/>
        </p:nvSpPr>
        <p:spPr>
          <a:xfrm>
            <a:off x="229645" y="6340632"/>
            <a:ext cx="5592467" cy="230832"/>
          </a:xfrm>
          <a:prstGeom prst="rect">
            <a:avLst/>
          </a:prstGeom>
        </p:spPr>
        <p:txBody>
          <a:bodyPr wrap="square">
            <a:spAutoFit/>
          </a:bodyPr>
          <a:lstStyle/>
          <a:p>
            <a:r>
              <a:rPr lang="en-US" sz="900" dirty="0"/>
              <a:t>http://drug-dev.com/gene-cell-therapy-its-growing-potential-to-disrupt-drug-research-healthcare-delivery/</a:t>
            </a:r>
          </a:p>
        </p:txBody>
      </p:sp>
      <p:sp>
        <p:nvSpPr>
          <p:cNvPr id="2" name="Arrow: Right 1">
            <a:extLst>
              <a:ext uri="{FF2B5EF4-FFF2-40B4-BE49-F238E27FC236}">
                <a16:creationId xmlns:a16="http://schemas.microsoft.com/office/drawing/2014/main" id="{6F33AE5B-7B91-42A5-8710-A99ADDF3D195}"/>
              </a:ext>
            </a:extLst>
          </p:cNvPr>
          <p:cNvSpPr/>
          <p:nvPr/>
        </p:nvSpPr>
        <p:spPr>
          <a:xfrm rot="20128137">
            <a:off x="9414044" y="1731489"/>
            <a:ext cx="2715443" cy="1315452"/>
          </a:xfrm>
          <a:prstGeom prst="rightArrow">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Tree>
    <p:extLst>
      <p:ext uri="{BB962C8B-B14F-4D97-AF65-F5344CB8AC3E}">
        <p14:creationId xmlns:p14="http://schemas.microsoft.com/office/powerpoint/2010/main" val="281850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9E655C-CBC3-4703-8AA2-F3C45F6DF2D6}"/>
              </a:ext>
            </a:extLst>
          </p:cNvPr>
          <p:cNvSpPr txBox="1"/>
          <p:nvPr/>
        </p:nvSpPr>
        <p:spPr>
          <a:xfrm>
            <a:off x="1567859" y="338091"/>
            <a:ext cx="7067961" cy="666786"/>
          </a:xfrm>
          <a:prstGeom prst="rect">
            <a:avLst/>
          </a:prstGeom>
          <a:noFill/>
        </p:spPr>
        <p:txBody>
          <a:bodyPr wrap="none" rtlCol="0">
            <a:spAutoFit/>
          </a:bodyPr>
          <a:lstStyle/>
          <a:p>
            <a:pPr defTabSz="1219170">
              <a:buClr>
                <a:srgbClr val="000000"/>
              </a:buClr>
            </a:pPr>
            <a:r>
              <a:rPr lang="en-US" sz="3733" b="1" kern="0" dirty="0">
                <a:solidFill>
                  <a:srgbClr val="000000"/>
                </a:solidFill>
                <a:effectLst>
                  <a:outerShdw blurRad="38100" dist="38100" dir="2700000" algn="tl">
                    <a:srgbClr val="000000">
                      <a:alpha val="43137"/>
                    </a:srgbClr>
                  </a:outerShdw>
                </a:effectLst>
                <a:latin typeface="Arial"/>
                <a:cs typeface="Arial"/>
                <a:sym typeface="Arial"/>
              </a:rPr>
              <a:t>Gene therapy is a reality but…</a:t>
            </a:r>
          </a:p>
        </p:txBody>
      </p:sp>
      <p:sp>
        <p:nvSpPr>
          <p:cNvPr id="3" name="TextBox 2">
            <a:extLst>
              <a:ext uri="{FF2B5EF4-FFF2-40B4-BE49-F238E27FC236}">
                <a16:creationId xmlns:a16="http://schemas.microsoft.com/office/drawing/2014/main" id="{EEA28104-BF5A-4E18-B6C7-AC378AEFC3D0}"/>
              </a:ext>
            </a:extLst>
          </p:cNvPr>
          <p:cNvSpPr txBox="1"/>
          <p:nvPr/>
        </p:nvSpPr>
        <p:spPr>
          <a:xfrm>
            <a:off x="2831031" y="1582587"/>
            <a:ext cx="5052986" cy="666786"/>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defTabSz="1219170">
              <a:buClr>
                <a:srgbClr val="000000"/>
              </a:buClr>
            </a:pPr>
            <a:r>
              <a:rPr lang="en-US" sz="3733" kern="0" dirty="0">
                <a:solidFill>
                  <a:srgbClr val="FF0000"/>
                </a:solidFill>
                <a:latin typeface="Arial"/>
                <a:cs typeface="Arial"/>
                <a:sym typeface="Arial"/>
              </a:rPr>
              <a:t>Can we miss the boat?</a:t>
            </a:r>
          </a:p>
        </p:txBody>
      </p:sp>
      <p:sp>
        <p:nvSpPr>
          <p:cNvPr id="4" name="TextBox 3">
            <a:extLst>
              <a:ext uri="{FF2B5EF4-FFF2-40B4-BE49-F238E27FC236}">
                <a16:creationId xmlns:a16="http://schemas.microsoft.com/office/drawing/2014/main" id="{BD7B5F43-13CE-4D26-B327-BF1BDFE6FC93}"/>
              </a:ext>
            </a:extLst>
          </p:cNvPr>
          <p:cNvSpPr txBox="1"/>
          <p:nvPr/>
        </p:nvSpPr>
        <p:spPr>
          <a:xfrm>
            <a:off x="3852965" y="2738008"/>
            <a:ext cx="6566221" cy="666786"/>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defTabSz="1219170">
              <a:buClr>
                <a:srgbClr val="000000"/>
              </a:buClr>
            </a:pPr>
            <a:r>
              <a:rPr lang="en-US" sz="3733" kern="0" dirty="0">
                <a:solidFill>
                  <a:srgbClr val="FF0000"/>
                </a:solidFill>
                <a:latin typeface="Arial"/>
                <a:cs typeface="Arial"/>
                <a:sym typeface="Arial"/>
              </a:rPr>
              <a:t>How many studies are failing?</a:t>
            </a:r>
          </a:p>
        </p:txBody>
      </p:sp>
      <p:sp>
        <p:nvSpPr>
          <p:cNvPr id="5" name="TextBox 4">
            <a:extLst>
              <a:ext uri="{FF2B5EF4-FFF2-40B4-BE49-F238E27FC236}">
                <a16:creationId xmlns:a16="http://schemas.microsoft.com/office/drawing/2014/main" id="{4A9229EF-AC6D-4041-8D0B-0273316CC736}"/>
              </a:ext>
            </a:extLst>
          </p:cNvPr>
          <p:cNvSpPr txBox="1"/>
          <p:nvPr/>
        </p:nvSpPr>
        <p:spPr>
          <a:xfrm>
            <a:off x="4590959" y="3893429"/>
            <a:ext cx="7656263" cy="666786"/>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defTabSz="1219170">
              <a:buClr>
                <a:srgbClr val="000000"/>
              </a:buClr>
            </a:pPr>
            <a:r>
              <a:rPr lang="en-US" sz="3733" kern="0" dirty="0">
                <a:solidFill>
                  <a:srgbClr val="FF0000"/>
                </a:solidFill>
                <a:latin typeface="Arial"/>
                <a:cs typeface="Arial"/>
                <a:sym typeface="Arial"/>
              </a:rPr>
              <a:t>Is there a risk to loose momentum?</a:t>
            </a:r>
          </a:p>
        </p:txBody>
      </p:sp>
    </p:spTree>
    <p:extLst>
      <p:ext uri="{BB962C8B-B14F-4D97-AF65-F5344CB8AC3E}">
        <p14:creationId xmlns:p14="http://schemas.microsoft.com/office/powerpoint/2010/main" val="326286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7"/>
          <p:cNvSpPr txBox="1">
            <a:spLocks noGrp="1"/>
          </p:cNvSpPr>
          <p:nvPr>
            <p:ph type="ctrTitle" idx="4294967295"/>
          </p:nvPr>
        </p:nvSpPr>
        <p:spPr>
          <a:xfrm>
            <a:off x="3095000" y="3123241"/>
            <a:ext cx="6002000" cy="1546400"/>
          </a:xfrm>
          <a:prstGeom prst="rect">
            <a:avLst/>
          </a:prstGeom>
        </p:spPr>
        <p:txBody>
          <a:bodyPr spcFirstLastPara="1" vert="horz" wrap="square" lIns="121900" tIns="121900" rIns="121900" bIns="121900" rtlCol="0" anchor="b" anchorCtr="0">
            <a:noAutofit/>
          </a:bodyPr>
          <a:lstStyle/>
          <a:p>
            <a:pPr algn="ctr">
              <a:spcBef>
                <a:spcPts val="0"/>
              </a:spcBef>
            </a:pPr>
            <a:r>
              <a:rPr lang="en-US" sz="8000" dirty="0">
                <a:solidFill>
                  <a:schemeClr val="bg1"/>
                </a:solidFill>
              </a:rPr>
              <a:t>Early detection means</a:t>
            </a:r>
            <a:endParaRPr sz="8000" dirty="0">
              <a:solidFill>
                <a:schemeClr val="bg1"/>
              </a:solidFill>
            </a:endParaRPr>
          </a:p>
        </p:txBody>
      </p:sp>
      <p:sp>
        <p:nvSpPr>
          <p:cNvPr id="184" name="Google Shape;184;p27"/>
          <p:cNvSpPr txBox="1">
            <a:spLocks noGrp="1"/>
          </p:cNvSpPr>
          <p:nvPr>
            <p:ph type="subTitle" idx="4294967295"/>
          </p:nvPr>
        </p:nvSpPr>
        <p:spPr>
          <a:xfrm>
            <a:off x="3746903" y="5001370"/>
            <a:ext cx="4698194" cy="746742"/>
          </a:xfrm>
          <a:prstGeom prst="rect">
            <a:avLst/>
          </a:prstGeom>
        </p:spPr>
        <p:style>
          <a:lnRef idx="1">
            <a:schemeClr val="accent6"/>
          </a:lnRef>
          <a:fillRef idx="2">
            <a:schemeClr val="accent6"/>
          </a:fillRef>
          <a:effectRef idx="1">
            <a:schemeClr val="accent6"/>
          </a:effectRef>
          <a:fontRef idx="minor">
            <a:schemeClr val="dk1"/>
          </a:fontRef>
        </p:style>
        <p:txBody>
          <a:bodyPr spcFirstLastPara="1" vert="horz" wrap="square" lIns="121900" tIns="121900" rIns="121900" bIns="121900" rtlCol="0" anchor="t" anchorCtr="0">
            <a:noAutofit/>
          </a:bodyPr>
          <a:lstStyle/>
          <a:p>
            <a:pPr marL="0" indent="0" algn="ctr">
              <a:spcBef>
                <a:spcPts val="0"/>
              </a:spcBef>
              <a:spcAft>
                <a:spcPts val="1333"/>
              </a:spcAft>
              <a:buNone/>
            </a:pPr>
            <a:r>
              <a:rPr lang="en-US" sz="3733" dirty="0">
                <a:solidFill>
                  <a:srgbClr val="FF0000"/>
                </a:solidFill>
              </a:rPr>
              <a:t>Treatment success</a:t>
            </a:r>
            <a:endParaRPr sz="3733" dirty="0">
              <a:solidFill>
                <a:srgbClr val="FF0000"/>
              </a:solidFill>
            </a:endParaRPr>
          </a:p>
        </p:txBody>
      </p:sp>
      <p:sp>
        <p:nvSpPr>
          <p:cNvPr id="185" name="Google Shape;185;p27"/>
          <p:cNvSpPr txBox="1">
            <a:spLocks noGrp="1"/>
          </p:cNvSpPr>
          <p:nvPr>
            <p:ph type="sldNum" idx="12"/>
          </p:nvPr>
        </p:nvSpPr>
        <p:spPr>
          <a:xfrm>
            <a:off x="609600" y="6231533"/>
            <a:ext cx="731600" cy="326800"/>
          </a:xfrm>
          <a:prstGeom prst="rect">
            <a:avLst/>
          </a:prstGeom>
        </p:spPr>
        <p:txBody>
          <a:bodyPr spcFirstLastPara="1" vert="horz" wrap="square" lIns="121900" tIns="121900" rIns="121900" bIns="121900" rtlCol="0" anchor="ctr" anchorCtr="0">
            <a:noAutofit/>
          </a:bodyPr>
          <a:lstStyle/>
          <a:p>
            <a:pPr algn="l"/>
            <a:fld id="{00000000-1234-1234-1234-123412341234}" type="slidenum">
              <a:rPr lang="en"/>
              <a:pPr algn="l"/>
              <a:t>49</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6" name="Google Shape;216;p13"/>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5</a:t>
            </a:fld>
            <a:endParaRPr kern="0"/>
          </a:p>
        </p:txBody>
      </p:sp>
      <p:sp>
        <p:nvSpPr>
          <p:cNvPr id="8" name="Subtitle 2">
            <a:extLst>
              <a:ext uri="{FF2B5EF4-FFF2-40B4-BE49-F238E27FC236}">
                <a16:creationId xmlns:a16="http://schemas.microsoft.com/office/drawing/2014/main" id="{7185C287-B28C-444B-BB07-B5C1A28BDE96}"/>
              </a:ext>
            </a:extLst>
          </p:cNvPr>
          <p:cNvSpPr txBox="1">
            <a:spLocks/>
          </p:cNvSpPr>
          <p:nvPr/>
        </p:nvSpPr>
        <p:spPr>
          <a:xfrm>
            <a:off x="617216" y="852777"/>
            <a:ext cx="6531339" cy="365499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4267" b="1" kern="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Financial disclosures:</a:t>
            </a:r>
          </a:p>
          <a:p>
            <a:pPr defTabSz="1219170"/>
            <a:endParaRPr lang="en-US" sz="1867" kern="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a:p>
            <a:pPr defTabSz="1219170"/>
            <a:endParaRPr lang="en-US" sz="1867" kern="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a:p>
            <a:pPr marL="457189" indent="-457189" defTabSz="1219170">
              <a:buFontTx/>
              <a:buChar char="-"/>
            </a:pPr>
            <a:r>
              <a:rPr lang="en-US" sz="1867" kern="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ProQR Therapeutics Consultant</a:t>
            </a:r>
          </a:p>
          <a:p>
            <a:pPr defTabSz="1219170"/>
            <a:endParaRPr lang="en-US" sz="1867" kern="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a:p>
            <a:pPr marL="457189" indent="-457189" defTabSz="1219170">
              <a:buFontTx/>
              <a:buChar char="-"/>
            </a:pPr>
            <a:r>
              <a:rPr lang="en-US" sz="1867" kern="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PYC Therapeutics Consultant</a:t>
            </a:r>
          </a:p>
          <a:p>
            <a:pPr defTabSz="1219170"/>
            <a:endParaRPr lang="en-US" sz="1867" kern="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a:p>
            <a:pPr marL="457189" indent="-457189" defTabSz="1219170">
              <a:buFontTx/>
              <a:buChar char="-"/>
            </a:pPr>
            <a:r>
              <a:rPr lang="en-US" sz="1867" kern="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Aldeyra Therapeutics Consultant</a:t>
            </a:r>
          </a:p>
          <a:p>
            <a:pPr defTabSz="1219170"/>
            <a:endParaRPr lang="en-US" sz="1867" kern="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a:p>
            <a:pPr marL="457189" indent="-457189" defTabSz="1219170">
              <a:buFontTx/>
              <a:buChar char="-"/>
            </a:pPr>
            <a:r>
              <a:rPr lang="en-US" sz="1867" kern="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Duke Eye Reading Center Consultant</a:t>
            </a:r>
          </a:p>
          <a:p>
            <a:pPr marL="457189" indent="-457189" defTabSz="1219170">
              <a:buFontTx/>
              <a:buChar char="-"/>
            </a:pPr>
            <a:endParaRPr lang="en-US" sz="1867" kern="0" dirty="0">
              <a:solidFill>
                <a:srgbClr val="000000">
                  <a:lumMod val="65000"/>
                  <a:lumOff val="35000"/>
                </a:srgbClr>
              </a:solidFill>
            </a:endParaRPr>
          </a:p>
        </p:txBody>
      </p:sp>
      <p:sp>
        <p:nvSpPr>
          <p:cNvPr id="2" name="Rectangle 1">
            <a:extLst>
              <a:ext uri="{FF2B5EF4-FFF2-40B4-BE49-F238E27FC236}">
                <a16:creationId xmlns:a16="http://schemas.microsoft.com/office/drawing/2014/main" id="{7CCB7E11-17CC-4499-A72C-6D89574440E7}"/>
              </a:ext>
            </a:extLst>
          </p:cNvPr>
          <p:cNvSpPr/>
          <p:nvPr/>
        </p:nvSpPr>
        <p:spPr>
          <a:xfrm>
            <a:off x="617216" y="4614220"/>
            <a:ext cx="11039396" cy="923330"/>
          </a:xfrm>
          <a:prstGeom prst="rect">
            <a:avLst/>
          </a:prstGeom>
        </p:spPr>
        <p:txBody>
          <a:bodyPr wrap="square">
            <a:spAutoFit/>
          </a:bodyPr>
          <a:lstStyle/>
          <a:p>
            <a:r>
              <a:rPr lang="en-US" b="1" dirty="0">
                <a:solidFill>
                  <a:srgbClr val="222222"/>
                </a:solidFill>
                <a:latin typeface="Arial" panose="020B0604020202020204" pitchFamily="34" charset="0"/>
              </a:rPr>
              <a:t>Speaker is being compensated for their presentation today by International Physician Networks, L.L.C. (“SPN”).   However, neither SPN nor any pharmaceutical company has influenced the content of this presentation nor has SPN independently verified the presentation for accuracy. </a:t>
            </a:r>
            <a:endParaRPr lang="en-US" dirty="0"/>
          </a:p>
        </p:txBody>
      </p:sp>
    </p:spTree>
    <p:extLst>
      <p:ext uri="{BB962C8B-B14F-4D97-AF65-F5344CB8AC3E}">
        <p14:creationId xmlns:p14="http://schemas.microsoft.com/office/powerpoint/2010/main" val="380770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E54156-4348-459E-8701-5C8F9C4098F7}"/>
              </a:ext>
            </a:extLst>
          </p:cNvPr>
          <p:cNvSpPr txBox="1"/>
          <p:nvPr/>
        </p:nvSpPr>
        <p:spPr>
          <a:xfrm flipH="1">
            <a:off x="1885303" y="3080187"/>
            <a:ext cx="1211637" cy="6667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1219170">
              <a:buClr>
                <a:srgbClr val="000000"/>
              </a:buClr>
            </a:pPr>
            <a:r>
              <a:rPr lang="en-US" sz="3733" kern="0" dirty="0">
                <a:solidFill>
                  <a:srgbClr val="000000"/>
                </a:solidFill>
                <a:latin typeface="Arial"/>
                <a:sym typeface="Arial"/>
              </a:rPr>
              <a:t>LCA</a:t>
            </a:r>
          </a:p>
        </p:txBody>
      </p:sp>
      <p:sp>
        <p:nvSpPr>
          <p:cNvPr id="3" name="TextBox 2">
            <a:extLst>
              <a:ext uri="{FF2B5EF4-FFF2-40B4-BE49-F238E27FC236}">
                <a16:creationId xmlns:a16="http://schemas.microsoft.com/office/drawing/2014/main" id="{76DE6AC7-DAAF-49CE-ABFE-56B333E5FD3D}"/>
              </a:ext>
            </a:extLst>
          </p:cNvPr>
          <p:cNvSpPr txBox="1"/>
          <p:nvPr/>
        </p:nvSpPr>
        <p:spPr>
          <a:xfrm flipH="1">
            <a:off x="3494587" y="3080187"/>
            <a:ext cx="2209839" cy="6667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1219170">
              <a:buClr>
                <a:srgbClr val="000000"/>
              </a:buClr>
            </a:pPr>
            <a:r>
              <a:rPr lang="en-US" sz="3733" kern="0" dirty="0">
                <a:solidFill>
                  <a:srgbClr val="000000"/>
                </a:solidFill>
                <a:latin typeface="Arial"/>
                <a:sym typeface="Arial"/>
              </a:rPr>
              <a:t>EO-RCD</a:t>
            </a:r>
          </a:p>
        </p:txBody>
      </p:sp>
      <p:sp>
        <p:nvSpPr>
          <p:cNvPr id="4" name="TextBox 3">
            <a:extLst>
              <a:ext uri="{FF2B5EF4-FFF2-40B4-BE49-F238E27FC236}">
                <a16:creationId xmlns:a16="http://schemas.microsoft.com/office/drawing/2014/main" id="{E7DE01F3-8A9F-4EBE-9518-DCBD75338754}"/>
              </a:ext>
            </a:extLst>
          </p:cNvPr>
          <p:cNvSpPr txBox="1"/>
          <p:nvPr/>
        </p:nvSpPr>
        <p:spPr>
          <a:xfrm flipH="1">
            <a:off x="6102071" y="3080187"/>
            <a:ext cx="1355511" cy="6667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1219170">
              <a:buClr>
                <a:srgbClr val="000000"/>
              </a:buClr>
            </a:pPr>
            <a:r>
              <a:rPr lang="en-US" sz="3733" kern="0" dirty="0">
                <a:solidFill>
                  <a:srgbClr val="000000"/>
                </a:solidFill>
                <a:latin typeface="Arial"/>
                <a:sym typeface="Arial"/>
              </a:rPr>
              <a:t>RCD</a:t>
            </a:r>
          </a:p>
        </p:txBody>
      </p:sp>
      <p:sp>
        <p:nvSpPr>
          <p:cNvPr id="5" name="TextBox 4">
            <a:extLst>
              <a:ext uri="{FF2B5EF4-FFF2-40B4-BE49-F238E27FC236}">
                <a16:creationId xmlns:a16="http://schemas.microsoft.com/office/drawing/2014/main" id="{7C601445-C51F-4CC2-9C22-85D6D751561B}"/>
              </a:ext>
            </a:extLst>
          </p:cNvPr>
          <p:cNvSpPr txBox="1"/>
          <p:nvPr/>
        </p:nvSpPr>
        <p:spPr>
          <a:xfrm flipH="1">
            <a:off x="7855226" y="3080187"/>
            <a:ext cx="2387828" cy="6667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1219170">
              <a:buClr>
                <a:srgbClr val="000000"/>
              </a:buClr>
            </a:pPr>
            <a:r>
              <a:rPr lang="en-US" sz="3733" kern="0" dirty="0">
                <a:solidFill>
                  <a:srgbClr val="000000"/>
                </a:solidFill>
                <a:latin typeface="Arial"/>
                <a:sym typeface="Arial"/>
              </a:rPr>
              <a:t>Late-RCD</a:t>
            </a:r>
          </a:p>
        </p:txBody>
      </p:sp>
      <p:sp>
        <p:nvSpPr>
          <p:cNvPr id="6" name="Arrow: Down 5">
            <a:extLst>
              <a:ext uri="{FF2B5EF4-FFF2-40B4-BE49-F238E27FC236}">
                <a16:creationId xmlns:a16="http://schemas.microsoft.com/office/drawing/2014/main" id="{CC81EE3D-7FBD-4A8B-BE13-414A7EF94DB2}"/>
              </a:ext>
            </a:extLst>
          </p:cNvPr>
          <p:cNvSpPr/>
          <p:nvPr/>
        </p:nvSpPr>
        <p:spPr>
          <a:xfrm>
            <a:off x="3043540" y="1886646"/>
            <a:ext cx="495529" cy="11935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8" name="Arrow: Down 7">
            <a:extLst>
              <a:ext uri="{FF2B5EF4-FFF2-40B4-BE49-F238E27FC236}">
                <a16:creationId xmlns:a16="http://schemas.microsoft.com/office/drawing/2014/main" id="{9D908A9A-EE8E-442F-8785-9B2E6156DD35}"/>
              </a:ext>
            </a:extLst>
          </p:cNvPr>
          <p:cNvSpPr/>
          <p:nvPr/>
        </p:nvSpPr>
        <p:spPr>
          <a:xfrm>
            <a:off x="5655484" y="1886646"/>
            <a:ext cx="495529" cy="11935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 name="Arrow: Down 8">
            <a:extLst>
              <a:ext uri="{FF2B5EF4-FFF2-40B4-BE49-F238E27FC236}">
                <a16:creationId xmlns:a16="http://schemas.microsoft.com/office/drawing/2014/main" id="{E7150414-530A-492A-8587-49B04D2D61DD}"/>
              </a:ext>
            </a:extLst>
          </p:cNvPr>
          <p:cNvSpPr/>
          <p:nvPr/>
        </p:nvSpPr>
        <p:spPr>
          <a:xfrm>
            <a:off x="7421170" y="1886646"/>
            <a:ext cx="495529" cy="11935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0" name="Arrow: Down 9">
            <a:extLst>
              <a:ext uri="{FF2B5EF4-FFF2-40B4-BE49-F238E27FC236}">
                <a16:creationId xmlns:a16="http://schemas.microsoft.com/office/drawing/2014/main" id="{F79695AD-4FAB-4BD2-B279-C1A4524510CF}"/>
              </a:ext>
            </a:extLst>
          </p:cNvPr>
          <p:cNvSpPr/>
          <p:nvPr/>
        </p:nvSpPr>
        <p:spPr>
          <a:xfrm>
            <a:off x="10081378" y="1871108"/>
            <a:ext cx="495529" cy="11935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1" name="TextBox 10">
            <a:extLst>
              <a:ext uri="{FF2B5EF4-FFF2-40B4-BE49-F238E27FC236}">
                <a16:creationId xmlns:a16="http://schemas.microsoft.com/office/drawing/2014/main" id="{3971FEB3-A7AF-4685-BCFE-C8111831B059}"/>
              </a:ext>
            </a:extLst>
          </p:cNvPr>
          <p:cNvSpPr txBox="1"/>
          <p:nvPr/>
        </p:nvSpPr>
        <p:spPr>
          <a:xfrm>
            <a:off x="3967647" y="665184"/>
            <a:ext cx="5211683" cy="666786"/>
          </a:xfrm>
          <a:prstGeom prst="rect">
            <a:avLst/>
          </a:prstGeom>
          <a:noFill/>
        </p:spPr>
        <p:txBody>
          <a:bodyPr wrap="none" rtlCol="0">
            <a:spAutoFit/>
          </a:bodyPr>
          <a:lstStyle/>
          <a:p>
            <a:pPr defTabSz="1219170">
              <a:buClr>
                <a:srgbClr val="000000"/>
              </a:buClr>
            </a:pPr>
            <a:r>
              <a:rPr lang="en-US" sz="3733" kern="0" dirty="0">
                <a:solidFill>
                  <a:srgbClr val="000000"/>
                </a:solidFill>
                <a:latin typeface="Arial"/>
                <a:cs typeface="Arial"/>
                <a:sym typeface="Arial"/>
              </a:rPr>
              <a:t>Do we intervene here…</a:t>
            </a:r>
          </a:p>
        </p:txBody>
      </p:sp>
      <p:sp>
        <p:nvSpPr>
          <p:cNvPr id="12" name="TextBox 11">
            <a:extLst>
              <a:ext uri="{FF2B5EF4-FFF2-40B4-BE49-F238E27FC236}">
                <a16:creationId xmlns:a16="http://schemas.microsoft.com/office/drawing/2014/main" id="{8EB525B2-9E66-4C03-9612-3D6A6028B432}"/>
              </a:ext>
            </a:extLst>
          </p:cNvPr>
          <p:cNvSpPr txBox="1"/>
          <p:nvPr/>
        </p:nvSpPr>
        <p:spPr>
          <a:xfrm>
            <a:off x="1742761" y="4721140"/>
            <a:ext cx="2364750" cy="666786"/>
          </a:xfrm>
          <a:prstGeom prst="rect">
            <a:avLst/>
          </a:prstGeom>
          <a:noFill/>
        </p:spPr>
        <p:txBody>
          <a:bodyPr wrap="none" rtlCol="0">
            <a:spAutoFit/>
          </a:bodyPr>
          <a:lstStyle/>
          <a:p>
            <a:pPr defTabSz="1219170">
              <a:buClr>
                <a:srgbClr val="000000"/>
              </a:buClr>
            </a:pPr>
            <a:r>
              <a:rPr lang="en-US" sz="3733" b="1" kern="0" dirty="0">
                <a:solidFill>
                  <a:srgbClr val="FF0000"/>
                </a:solidFill>
                <a:latin typeface="Arial"/>
                <a:cs typeface="Arial"/>
                <a:sym typeface="Arial"/>
              </a:rPr>
              <a:t>Or here…</a:t>
            </a:r>
          </a:p>
        </p:txBody>
      </p:sp>
      <p:sp>
        <p:nvSpPr>
          <p:cNvPr id="13" name="Arrow: Down 12">
            <a:extLst>
              <a:ext uri="{FF2B5EF4-FFF2-40B4-BE49-F238E27FC236}">
                <a16:creationId xmlns:a16="http://schemas.microsoft.com/office/drawing/2014/main" id="{B7568FA0-C0F0-482B-87A3-34E9557556B8}"/>
              </a:ext>
            </a:extLst>
          </p:cNvPr>
          <p:cNvSpPr/>
          <p:nvPr/>
        </p:nvSpPr>
        <p:spPr>
          <a:xfrm rot="10800000">
            <a:off x="1742761" y="3924543"/>
            <a:ext cx="495529" cy="697628"/>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219170">
              <a:buClr>
                <a:srgbClr val="000000"/>
              </a:buClr>
            </a:pPr>
            <a:endParaRPr lang="en-US" sz="1867" kern="0" dirty="0">
              <a:solidFill>
                <a:srgbClr val="000000"/>
              </a:solidFill>
              <a:latin typeface="Arial"/>
              <a:sym typeface="Arial"/>
            </a:endParaRPr>
          </a:p>
        </p:txBody>
      </p:sp>
      <p:sp>
        <p:nvSpPr>
          <p:cNvPr id="14" name="Arrow: Down 13">
            <a:extLst>
              <a:ext uri="{FF2B5EF4-FFF2-40B4-BE49-F238E27FC236}">
                <a16:creationId xmlns:a16="http://schemas.microsoft.com/office/drawing/2014/main" id="{A9D647B5-2B9C-4113-87A7-6A89F03836D0}"/>
              </a:ext>
            </a:extLst>
          </p:cNvPr>
          <p:cNvSpPr/>
          <p:nvPr/>
        </p:nvSpPr>
        <p:spPr>
          <a:xfrm rot="10800000">
            <a:off x="3637781" y="3916199"/>
            <a:ext cx="495529" cy="697628"/>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219170">
              <a:buClr>
                <a:srgbClr val="000000"/>
              </a:buClr>
            </a:pPr>
            <a:endParaRPr lang="en-US" sz="1867" kern="0" dirty="0">
              <a:solidFill>
                <a:srgbClr val="000000"/>
              </a:solidFill>
              <a:latin typeface="Arial"/>
              <a:sym typeface="Arial"/>
            </a:endParaRPr>
          </a:p>
        </p:txBody>
      </p:sp>
      <p:sp>
        <p:nvSpPr>
          <p:cNvPr id="15" name="Arrow: Down 14">
            <a:extLst>
              <a:ext uri="{FF2B5EF4-FFF2-40B4-BE49-F238E27FC236}">
                <a16:creationId xmlns:a16="http://schemas.microsoft.com/office/drawing/2014/main" id="{CF901581-BED7-4ABB-83EF-9F717A7BD51A}"/>
              </a:ext>
            </a:extLst>
          </p:cNvPr>
          <p:cNvSpPr/>
          <p:nvPr/>
        </p:nvSpPr>
        <p:spPr>
          <a:xfrm rot="10800000">
            <a:off x="5979874" y="3924914"/>
            <a:ext cx="495529" cy="697628"/>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219170">
              <a:buClr>
                <a:srgbClr val="000000"/>
              </a:buClr>
            </a:pPr>
            <a:endParaRPr lang="en-US" sz="1867" kern="0" dirty="0">
              <a:solidFill>
                <a:srgbClr val="000000"/>
              </a:solidFill>
              <a:latin typeface="Arial"/>
              <a:sym typeface="Arial"/>
            </a:endParaRPr>
          </a:p>
        </p:txBody>
      </p:sp>
      <p:sp>
        <p:nvSpPr>
          <p:cNvPr id="16" name="Arrow: Down 15">
            <a:extLst>
              <a:ext uri="{FF2B5EF4-FFF2-40B4-BE49-F238E27FC236}">
                <a16:creationId xmlns:a16="http://schemas.microsoft.com/office/drawing/2014/main" id="{7F5EE8F9-1C46-4B75-B49C-456180BA456A}"/>
              </a:ext>
            </a:extLst>
          </p:cNvPr>
          <p:cNvSpPr/>
          <p:nvPr/>
        </p:nvSpPr>
        <p:spPr>
          <a:xfrm rot="10800000">
            <a:off x="7728400" y="3924915"/>
            <a:ext cx="495529" cy="697628"/>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1219170">
              <a:buClr>
                <a:srgbClr val="000000"/>
              </a:buClr>
            </a:pPr>
            <a:endParaRPr lang="en-US" sz="1867" kern="0" dirty="0">
              <a:solidFill>
                <a:srgbClr val="000000"/>
              </a:solidFill>
              <a:latin typeface="Arial"/>
              <a:sym typeface="Arial"/>
            </a:endParaRPr>
          </a:p>
        </p:txBody>
      </p:sp>
      <p:cxnSp>
        <p:nvCxnSpPr>
          <p:cNvPr id="18" name="Straight Connector 17">
            <a:extLst>
              <a:ext uri="{FF2B5EF4-FFF2-40B4-BE49-F238E27FC236}">
                <a16:creationId xmlns:a16="http://schemas.microsoft.com/office/drawing/2014/main" id="{666EDB06-B8A9-434F-940D-542C995F0419}"/>
              </a:ext>
            </a:extLst>
          </p:cNvPr>
          <p:cNvCxnSpPr>
            <a:cxnSpLocks/>
          </p:cNvCxnSpPr>
          <p:nvPr/>
        </p:nvCxnSpPr>
        <p:spPr>
          <a:xfrm>
            <a:off x="1885304" y="3900663"/>
            <a:ext cx="8847217" cy="0"/>
          </a:xfrm>
          <a:prstGeom prst="line">
            <a:avLst/>
          </a:prstGeom>
          <a:ln w="28575">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9220" name="Picture 4" descr="Free Man Senior photo and picture">
            <a:extLst>
              <a:ext uri="{FF2B5EF4-FFF2-40B4-BE49-F238E27FC236}">
                <a16:creationId xmlns:a16="http://schemas.microsoft.com/office/drawing/2014/main" id="{41851494-85FF-4262-83E9-FAC43E198BA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8196812" y="1795537"/>
            <a:ext cx="1903299" cy="126678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Free Baby Newborn photo and picture">
            <a:extLst>
              <a:ext uri="{FF2B5EF4-FFF2-40B4-BE49-F238E27FC236}">
                <a16:creationId xmlns:a16="http://schemas.microsoft.com/office/drawing/2014/main" id="{24372DF1-F718-4E2C-A5E7-62CEE0D1BCE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7124" y="1856849"/>
            <a:ext cx="1813784" cy="1205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10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ppt_x"/>
                                          </p:val>
                                        </p:tav>
                                        <p:tav tm="100000">
                                          <p:val>
                                            <p:strVal val="#ppt_x"/>
                                          </p:val>
                                        </p:tav>
                                      </p:tavLst>
                                    </p:anim>
                                    <p:anim calcmode="lin" valueType="num">
                                      <p:cBhvr additive="base">
                                        <p:cTn id="4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p:bldP spid="12" grpId="0"/>
      <p:bldP spid="13" grpId="0" animBg="1"/>
      <p:bldP spid="14" grpId="0" animBg="1"/>
      <p:bldP spid="15" grpId="0" animBg="1"/>
      <p:bldP spid="1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162085" y="2075677"/>
            <a:ext cx="5183953" cy="1613545"/>
          </a:xfrm>
          <a:prstGeom prst="rect">
            <a:avLst/>
          </a:prstGeom>
        </p:spPr>
        <p:txBody>
          <a:bodyPr spcFirstLastPara="1" vert="horz" wrap="square" lIns="121900" tIns="121900" rIns="121900" bIns="121900" rtlCol="0" anchor="t" anchorCtr="0">
            <a:noAutofit/>
          </a:bodyPr>
          <a:lstStyle/>
          <a:p>
            <a:r>
              <a:rPr lang="en-US" sz="4800" dirty="0">
                <a:effectLst>
                  <a:outerShdw blurRad="38100" dist="38100" dir="2700000" algn="tl">
                    <a:srgbClr val="000000">
                      <a:alpha val="43137"/>
                    </a:srgbClr>
                  </a:outerShdw>
                </a:effectLst>
              </a:rPr>
              <a:t>There are </a:t>
            </a:r>
            <a:r>
              <a:rPr lang="en-US" sz="4800" dirty="0">
                <a:solidFill>
                  <a:srgbClr val="FF0000"/>
                </a:solidFill>
                <a:effectLst>
                  <a:outerShdw blurRad="38100" dist="38100" dir="2700000" algn="tl">
                    <a:srgbClr val="000000">
                      <a:alpha val="43137"/>
                    </a:srgbClr>
                  </a:outerShdw>
                </a:effectLst>
              </a:rPr>
              <a:t>multiple proposed Therapies</a:t>
            </a:r>
            <a:endParaRPr sz="4800" dirty="0">
              <a:solidFill>
                <a:srgbClr val="FF0000"/>
              </a:solidFill>
              <a:effectLst>
                <a:outerShdw blurRad="38100" dist="38100" dir="2700000" algn="tl">
                  <a:srgbClr val="000000">
                    <a:alpha val="43137"/>
                  </a:srgbClr>
                </a:outerShdw>
              </a:effectLst>
            </a:endParaRPr>
          </a:p>
        </p:txBody>
      </p:sp>
      <p:sp>
        <p:nvSpPr>
          <p:cNvPr id="174" name="Google Shape;174;p23"/>
          <p:cNvSpPr txBox="1">
            <a:spLocks noGrp="1"/>
          </p:cNvSpPr>
          <p:nvPr>
            <p:ph type="sldNum" idx="12"/>
          </p:nvPr>
        </p:nvSpPr>
        <p:spPr>
          <a:xfrm>
            <a:off x="11472533" y="6120400"/>
            <a:ext cx="719600" cy="737600"/>
          </a:xfrm>
          <a:prstGeom prst="rect">
            <a:avLst/>
          </a:prstGeom>
        </p:spPr>
        <p:txBody>
          <a:bodyPr spcFirstLastPara="1" vert="horz" wrap="square" lIns="121900" tIns="121900" rIns="121900" bIns="121900" rtlCol="0" anchor="ctr" anchorCtr="0">
            <a:noAutofit/>
          </a:bodyPr>
          <a:lstStyle/>
          <a:p>
            <a:pPr algn="ctr"/>
            <a:fld id="{00000000-1234-1234-1234-123412341234}" type="slidenum">
              <a:rPr lang="en"/>
              <a:pPr algn="ctr"/>
              <a:t>51</a:t>
            </a:fld>
            <a:endParaRPr/>
          </a:p>
        </p:txBody>
      </p:sp>
      <p:grpSp>
        <p:nvGrpSpPr>
          <p:cNvPr id="175" name="Google Shape;175;p23"/>
          <p:cNvGrpSpPr/>
          <p:nvPr/>
        </p:nvGrpSpPr>
        <p:grpSpPr>
          <a:xfrm>
            <a:off x="5020097" y="482584"/>
            <a:ext cx="5912373" cy="5464256"/>
            <a:chOff x="2318596" y="438138"/>
            <a:chExt cx="4434280" cy="4098192"/>
          </a:xfrm>
        </p:grpSpPr>
        <p:sp>
          <p:nvSpPr>
            <p:cNvPr id="176" name="Google Shape;176;p23"/>
            <p:cNvSpPr/>
            <p:nvPr/>
          </p:nvSpPr>
          <p:spPr>
            <a:xfrm rot="-6597333">
              <a:off x="4296826" y="3950027"/>
              <a:ext cx="586303" cy="586303"/>
            </a:xfrm>
            <a:prstGeom prst="ellipse">
              <a:avLst/>
            </a:prstGeom>
            <a:solidFill>
              <a:srgbClr val="FFF2CC"/>
            </a:solidFill>
            <a:ln>
              <a:noFill/>
            </a:ln>
          </p:spPr>
          <p:txBody>
            <a:bodyPr spcFirstLastPara="1" wrap="square" lIns="121900" tIns="121900" rIns="121900" bIns="121900" anchor="ctr" anchorCtr="0">
              <a:noAutofit/>
            </a:bodyPr>
            <a:lstStyle/>
            <a:p>
              <a:endParaRPr sz="2400">
                <a:latin typeface="Raleway Light"/>
                <a:ea typeface="Raleway Light"/>
                <a:cs typeface="Raleway Light"/>
                <a:sym typeface="Raleway Light"/>
              </a:endParaRPr>
            </a:p>
          </p:txBody>
        </p:sp>
        <p:sp>
          <p:nvSpPr>
            <p:cNvPr id="177" name="Google Shape;177;p23"/>
            <p:cNvSpPr/>
            <p:nvPr/>
          </p:nvSpPr>
          <p:spPr>
            <a:xfrm rot="-6599386">
              <a:off x="2318596" y="1407533"/>
              <a:ext cx="440541" cy="440541"/>
            </a:xfrm>
            <a:prstGeom prst="ellipse">
              <a:avLst/>
            </a:prstGeom>
            <a:solidFill>
              <a:srgbClr val="FFF2CC"/>
            </a:solidFill>
            <a:ln>
              <a:noFill/>
            </a:ln>
          </p:spPr>
          <p:txBody>
            <a:bodyPr spcFirstLastPara="1" wrap="square" lIns="121900" tIns="121900" rIns="121900" bIns="121900" anchor="ctr" anchorCtr="0">
              <a:noAutofit/>
            </a:bodyPr>
            <a:lstStyle/>
            <a:p>
              <a:endParaRPr sz="2400">
                <a:latin typeface="Raleway Light"/>
                <a:ea typeface="Raleway Light"/>
                <a:cs typeface="Raleway Light"/>
                <a:sym typeface="Raleway Light"/>
              </a:endParaRPr>
            </a:p>
          </p:txBody>
        </p:sp>
        <p:sp>
          <p:nvSpPr>
            <p:cNvPr id="178" name="Google Shape;178;p23"/>
            <p:cNvSpPr/>
            <p:nvPr/>
          </p:nvSpPr>
          <p:spPr>
            <a:xfrm>
              <a:off x="3524478" y="956292"/>
              <a:ext cx="1165611" cy="789906"/>
            </a:xfrm>
            <a:prstGeom prst="ellipse">
              <a:avLst/>
            </a:prstGeom>
            <a:solidFill>
              <a:srgbClr val="FFE599"/>
            </a:solidFill>
            <a:ln>
              <a:noFill/>
            </a:ln>
          </p:spPr>
          <p:txBody>
            <a:bodyPr spcFirstLastPara="1" wrap="square" lIns="121900" tIns="121900" rIns="121900" bIns="121900" anchor="ctr" anchorCtr="0">
              <a:noAutofit/>
            </a:bodyPr>
            <a:lstStyle/>
            <a:p>
              <a:r>
                <a:rPr lang="en-US" sz="1600" dirty="0">
                  <a:latin typeface="Raleway Light"/>
                  <a:ea typeface="Raleway Light"/>
                  <a:cs typeface="Raleway Light"/>
                  <a:sym typeface="Raleway Light"/>
                </a:rPr>
                <a:t>Anti</a:t>
              </a:r>
            </a:p>
            <a:p>
              <a:r>
                <a:rPr lang="en-US" sz="1600" dirty="0">
                  <a:latin typeface="Raleway Light"/>
                  <a:ea typeface="Raleway Light"/>
                  <a:cs typeface="Raleway Light"/>
                  <a:sym typeface="Raleway Light"/>
                </a:rPr>
                <a:t>oxidants</a:t>
              </a:r>
              <a:endParaRPr sz="1600" dirty="0">
                <a:latin typeface="Raleway Light"/>
                <a:ea typeface="Raleway Light"/>
                <a:cs typeface="Raleway Light"/>
                <a:sym typeface="Raleway Light"/>
              </a:endParaRPr>
            </a:p>
          </p:txBody>
        </p:sp>
        <p:sp>
          <p:nvSpPr>
            <p:cNvPr id="179" name="Google Shape;179;p23"/>
            <p:cNvSpPr/>
            <p:nvPr/>
          </p:nvSpPr>
          <p:spPr>
            <a:xfrm>
              <a:off x="4441672" y="438138"/>
              <a:ext cx="2311204" cy="1681581"/>
            </a:xfrm>
            <a:prstGeom prst="ellipse">
              <a:avLst/>
            </a:prstGeom>
            <a:solidFill>
              <a:srgbClr val="FFE599"/>
            </a:solidFill>
            <a:ln>
              <a:noFill/>
            </a:ln>
          </p:spPr>
          <p:txBody>
            <a:bodyPr spcFirstLastPara="1" wrap="square" lIns="121900" tIns="121900" rIns="121900" bIns="121900" anchor="ctr" anchorCtr="0">
              <a:noAutofit/>
            </a:bodyPr>
            <a:lstStyle/>
            <a:p>
              <a:r>
                <a:rPr lang="en-US" sz="2400" dirty="0">
                  <a:latin typeface="Raleway Light"/>
                  <a:ea typeface="Raleway Light"/>
                  <a:cs typeface="Raleway Light"/>
                  <a:sym typeface="Raleway Light"/>
                </a:rPr>
                <a:t>Methotrexate</a:t>
              </a:r>
              <a:endParaRPr sz="2400" dirty="0">
                <a:latin typeface="Raleway Light"/>
                <a:ea typeface="Raleway Light"/>
                <a:cs typeface="Raleway Light"/>
                <a:sym typeface="Raleway Light"/>
              </a:endParaRPr>
            </a:p>
          </p:txBody>
        </p:sp>
        <p:sp>
          <p:nvSpPr>
            <p:cNvPr id="180" name="Google Shape;180;p23"/>
            <p:cNvSpPr/>
            <p:nvPr/>
          </p:nvSpPr>
          <p:spPr>
            <a:xfrm>
              <a:off x="4155531" y="1445563"/>
              <a:ext cx="896877" cy="789906"/>
            </a:xfrm>
            <a:prstGeom prst="ellipse">
              <a:avLst/>
            </a:prstGeom>
            <a:solidFill>
              <a:srgbClr val="FFB600"/>
            </a:solidFill>
            <a:ln>
              <a:noFill/>
            </a:ln>
          </p:spPr>
          <p:txBody>
            <a:bodyPr spcFirstLastPara="1" wrap="square" lIns="121900" tIns="121900" rIns="121900" bIns="121900" anchor="ctr" anchorCtr="0">
              <a:noAutofit/>
            </a:bodyPr>
            <a:lstStyle/>
            <a:p>
              <a:r>
                <a:rPr lang="en-US" sz="1067" dirty="0">
                  <a:latin typeface="Raleway Light"/>
                  <a:ea typeface="Raleway Light"/>
                  <a:cs typeface="Raleway Light"/>
                  <a:sym typeface="Raleway Light"/>
                </a:rPr>
                <a:t>STEM cell</a:t>
              </a:r>
              <a:endParaRPr sz="1067" dirty="0">
                <a:latin typeface="Raleway Light"/>
                <a:ea typeface="Raleway Light"/>
                <a:cs typeface="Raleway Light"/>
                <a:sym typeface="Raleway Light"/>
              </a:endParaRPr>
            </a:p>
          </p:txBody>
        </p:sp>
        <p:sp>
          <p:nvSpPr>
            <p:cNvPr id="181" name="Google Shape;181;p23"/>
            <p:cNvSpPr/>
            <p:nvPr/>
          </p:nvSpPr>
          <p:spPr>
            <a:xfrm rot="-6597701">
              <a:off x="3267625" y="1113818"/>
              <a:ext cx="274172" cy="274172"/>
            </a:xfrm>
            <a:prstGeom prst="ellipse">
              <a:avLst/>
            </a:prstGeom>
            <a:solidFill>
              <a:srgbClr val="FFE599"/>
            </a:solidFill>
            <a:ln>
              <a:noFill/>
            </a:ln>
          </p:spPr>
          <p:txBody>
            <a:bodyPr spcFirstLastPara="1" wrap="square" lIns="121900" tIns="121900" rIns="121900" bIns="121900" anchor="ctr" anchorCtr="0">
              <a:noAutofit/>
            </a:bodyPr>
            <a:lstStyle/>
            <a:p>
              <a:endParaRPr sz="2400">
                <a:latin typeface="Raleway Light"/>
                <a:ea typeface="Raleway Light"/>
                <a:cs typeface="Raleway Light"/>
                <a:sym typeface="Raleway Light"/>
              </a:endParaRPr>
            </a:p>
          </p:txBody>
        </p:sp>
      </p:grpSp>
      <p:grpSp>
        <p:nvGrpSpPr>
          <p:cNvPr id="182" name="Google Shape;182;p23"/>
          <p:cNvGrpSpPr/>
          <p:nvPr/>
        </p:nvGrpSpPr>
        <p:grpSpPr>
          <a:xfrm>
            <a:off x="7858225" y="2319421"/>
            <a:ext cx="3253600" cy="3253600"/>
            <a:chOff x="4447194" y="1815766"/>
            <a:chExt cx="2440200" cy="2440200"/>
          </a:xfrm>
        </p:grpSpPr>
        <p:sp>
          <p:nvSpPr>
            <p:cNvPr id="183" name="Google Shape;183;p23"/>
            <p:cNvSpPr/>
            <p:nvPr/>
          </p:nvSpPr>
          <p:spPr>
            <a:xfrm>
              <a:off x="4447194" y="1815766"/>
              <a:ext cx="2440200" cy="2440200"/>
            </a:xfrm>
            <a:prstGeom prst="ellipse">
              <a:avLst/>
            </a:prstGeom>
            <a:solidFill>
              <a:srgbClr val="FFB600"/>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endParaRPr sz="1200">
                <a:solidFill>
                  <a:srgbClr val="00695C"/>
                </a:solidFill>
                <a:latin typeface="Raleway Light"/>
                <a:ea typeface="Raleway Light"/>
                <a:cs typeface="Raleway Light"/>
                <a:sym typeface="Raleway Light"/>
              </a:endParaRPr>
            </a:p>
          </p:txBody>
        </p:sp>
        <p:sp>
          <p:nvSpPr>
            <p:cNvPr id="184" name="Google Shape;184;p23"/>
            <p:cNvSpPr txBox="1"/>
            <p:nvPr/>
          </p:nvSpPr>
          <p:spPr>
            <a:xfrm>
              <a:off x="4735950" y="2504275"/>
              <a:ext cx="1862700" cy="1163400"/>
            </a:xfrm>
            <a:prstGeom prst="rect">
              <a:avLst/>
            </a:prstGeom>
            <a:noFill/>
            <a:ln>
              <a:noFill/>
            </a:ln>
          </p:spPr>
          <p:txBody>
            <a:bodyPr spcFirstLastPara="1" wrap="square" lIns="121900" tIns="121900" rIns="121900" bIns="121900" anchor="ctr" anchorCtr="0">
              <a:noAutofit/>
            </a:bodyPr>
            <a:lstStyle/>
            <a:p>
              <a:pPr algn="ctr"/>
              <a:r>
                <a:rPr lang="en-US" sz="1600" dirty="0">
                  <a:solidFill>
                    <a:srgbClr val="FFFFFF"/>
                  </a:solidFill>
                  <a:latin typeface="Raleway Light"/>
                  <a:ea typeface="Raleway Light"/>
                  <a:cs typeface="Raleway Light"/>
                  <a:sym typeface="Raleway Light"/>
                </a:rPr>
                <a:t>Genetic Therapy</a:t>
              </a:r>
              <a:endParaRPr sz="1600" dirty="0">
                <a:solidFill>
                  <a:srgbClr val="FFFFFF"/>
                </a:solidFill>
                <a:latin typeface="Raleway Light"/>
                <a:ea typeface="Raleway Light"/>
                <a:cs typeface="Raleway Light"/>
                <a:sym typeface="Raleway Light"/>
              </a:endParaRPr>
            </a:p>
          </p:txBody>
        </p:sp>
      </p:grpSp>
      <p:grpSp>
        <p:nvGrpSpPr>
          <p:cNvPr id="185" name="Google Shape;185;p23"/>
          <p:cNvGrpSpPr/>
          <p:nvPr/>
        </p:nvGrpSpPr>
        <p:grpSpPr>
          <a:xfrm>
            <a:off x="8048605" y="4452854"/>
            <a:ext cx="1898400" cy="1898400"/>
            <a:chOff x="3490737" y="1374053"/>
            <a:chExt cx="1423800" cy="1423800"/>
          </a:xfrm>
        </p:grpSpPr>
        <p:sp>
          <p:nvSpPr>
            <p:cNvPr id="186" name="Google Shape;186;p23"/>
            <p:cNvSpPr/>
            <p:nvPr/>
          </p:nvSpPr>
          <p:spPr>
            <a:xfrm>
              <a:off x="3490737" y="1374053"/>
              <a:ext cx="1423800" cy="1423800"/>
            </a:xfrm>
            <a:prstGeom prst="ellipse">
              <a:avLst/>
            </a:prstGeom>
            <a:solidFill>
              <a:srgbClr val="F1C232"/>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endParaRPr sz="1200">
                <a:solidFill>
                  <a:srgbClr val="00695C"/>
                </a:solidFill>
                <a:latin typeface="Raleway Light"/>
                <a:ea typeface="Raleway Light"/>
                <a:cs typeface="Raleway Light"/>
                <a:sym typeface="Raleway Light"/>
              </a:endParaRPr>
            </a:p>
          </p:txBody>
        </p:sp>
        <p:sp>
          <p:nvSpPr>
            <p:cNvPr id="187" name="Google Shape;187;p23"/>
            <p:cNvSpPr txBox="1"/>
            <p:nvPr/>
          </p:nvSpPr>
          <p:spPr>
            <a:xfrm>
              <a:off x="3718754" y="1613603"/>
              <a:ext cx="967800" cy="944700"/>
            </a:xfrm>
            <a:prstGeom prst="rect">
              <a:avLst/>
            </a:prstGeom>
            <a:noFill/>
            <a:ln>
              <a:noFill/>
            </a:ln>
          </p:spPr>
          <p:txBody>
            <a:bodyPr spcFirstLastPara="1" wrap="square" lIns="121900" tIns="121900" rIns="121900" bIns="121900" anchor="ctr" anchorCtr="0">
              <a:noAutofit/>
            </a:bodyPr>
            <a:lstStyle/>
            <a:p>
              <a:pPr algn="ctr"/>
              <a:r>
                <a:rPr lang="en-US" sz="1333" dirty="0">
                  <a:solidFill>
                    <a:srgbClr val="FFFFFF"/>
                  </a:solidFill>
                  <a:latin typeface="Raleway Light"/>
                  <a:ea typeface="Raleway Light"/>
                  <a:cs typeface="Raleway Light"/>
                  <a:sym typeface="Raleway Light"/>
                </a:rPr>
                <a:t>RNA therapy</a:t>
              </a:r>
              <a:endParaRPr sz="1333" dirty="0">
                <a:solidFill>
                  <a:srgbClr val="FFFFFF"/>
                </a:solidFill>
                <a:latin typeface="Raleway Light"/>
                <a:ea typeface="Raleway Light"/>
                <a:cs typeface="Raleway Light"/>
                <a:sym typeface="Raleway Light"/>
              </a:endParaRPr>
            </a:p>
          </p:txBody>
        </p:sp>
      </p:grpSp>
      <p:grpSp>
        <p:nvGrpSpPr>
          <p:cNvPr id="188" name="Google Shape;188;p23"/>
          <p:cNvGrpSpPr/>
          <p:nvPr/>
        </p:nvGrpSpPr>
        <p:grpSpPr>
          <a:xfrm>
            <a:off x="10146750" y="3789433"/>
            <a:ext cx="1998400" cy="1998400"/>
            <a:chOff x="644203" y="3718814"/>
            <a:chExt cx="1498800" cy="1498800"/>
          </a:xfrm>
        </p:grpSpPr>
        <p:sp>
          <p:nvSpPr>
            <p:cNvPr id="189" name="Google Shape;189;p23"/>
            <p:cNvSpPr/>
            <p:nvPr/>
          </p:nvSpPr>
          <p:spPr>
            <a:xfrm>
              <a:off x="644203" y="3718814"/>
              <a:ext cx="1498800" cy="1498800"/>
            </a:xfrm>
            <a:prstGeom prst="ellipse">
              <a:avLst/>
            </a:prstGeom>
            <a:solidFill>
              <a:srgbClr val="F1C232"/>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endParaRPr sz="1200">
                <a:solidFill>
                  <a:srgbClr val="00695C"/>
                </a:solidFill>
                <a:latin typeface="Raleway Light"/>
                <a:ea typeface="Raleway Light"/>
                <a:cs typeface="Raleway Light"/>
                <a:sym typeface="Raleway Light"/>
              </a:endParaRPr>
            </a:p>
          </p:txBody>
        </p:sp>
        <p:sp>
          <p:nvSpPr>
            <p:cNvPr id="190" name="Google Shape;190;p23"/>
            <p:cNvSpPr txBox="1"/>
            <p:nvPr/>
          </p:nvSpPr>
          <p:spPr>
            <a:xfrm>
              <a:off x="856976" y="3995875"/>
              <a:ext cx="1073400" cy="944700"/>
            </a:xfrm>
            <a:prstGeom prst="rect">
              <a:avLst/>
            </a:prstGeom>
            <a:noFill/>
            <a:ln>
              <a:noFill/>
            </a:ln>
          </p:spPr>
          <p:txBody>
            <a:bodyPr spcFirstLastPara="1" wrap="square" lIns="121900" tIns="121900" rIns="121900" bIns="121900" anchor="ctr" anchorCtr="0">
              <a:noAutofit/>
            </a:bodyPr>
            <a:lstStyle/>
            <a:p>
              <a:pPr algn="ctr"/>
              <a:r>
                <a:rPr lang="en-US" sz="1333" dirty="0">
                  <a:solidFill>
                    <a:srgbClr val="FFFFFF"/>
                  </a:solidFill>
                  <a:latin typeface="Raleway Light"/>
                  <a:ea typeface="Raleway Light"/>
                  <a:cs typeface="Raleway Light"/>
                  <a:sym typeface="Raleway Light"/>
                </a:rPr>
                <a:t>Gene replacement</a:t>
              </a:r>
              <a:endParaRPr sz="1333" dirty="0">
                <a:solidFill>
                  <a:srgbClr val="FFFFFF"/>
                </a:solidFill>
                <a:latin typeface="Raleway Light"/>
                <a:ea typeface="Raleway Light"/>
                <a:cs typeface="Raleway Light"/>
                <a:sym typeface="Raleway Light"/>
              </a:endParaRPr>
            </a:p>
          </p:txBody>
        </p:sp>
      </p:grpSp>
      <p:grpSp>
        <p:nvGrpSpPr>
          <p:cNvPr id="191" name="Google Shape;191;p23"/>
          <p:cNvGrpSpPr/>
          <p:nvPr/>
        </p:nvGrpSpPr>
        <p:grpSpPr>
          <a:xfrm>
            <a:off x="10146750" y="2255188"/>
            <a:ext cx="1373683" cy="1373683"/>
            <a:chOff x="3490737" y="1374053"/>
            <a:chExt cx="1423800" cy="1423800"/>
          </a:xfrm>
        </p:grpSpPr>
        <p:sp>
          <p:nvSpPr>
            <p:cNvPr id="192" name="Google Shape;192;p23"/>
            <p:cNvSpPr/>
            <p:nvPr/>
          </p:nvSpPr>
          <p:spPr>
            <a:xfrm>
              <a:off x="3490737" y="1374053"/>
              <a:ext cx="1423800" cy="1423800"/>
            </a:xfrm>
            <a:prstGeom prst="ellipse">
              <a:avLst/>
            </a:prstGeom>
            <a:solidFill>
              <a:srgbClr val="F1C232"/>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endParaRPr sz="1200">
                <a:solidFill>
                  <a:srgbClr val="00695C"/>
                </a:solidFill>
                <a:latin typeface="Raleway Light"/>
                <a:ea typeface="Raleway Light"/>
                <a:cs typeface="Raleway Light"/>
                <a:sym typeface="Raleway Light"/>
              </a:endParaRPr>
            </a:p>
          </p:txBody>
        </p:sp>
        <p:sp>
          <p:nvSpPr>
            <p:cNvPr id="193" name="Google Shape;193;p23"/>
            <p:cNvSpPr txBox="1"/>
            <p:nvPr/>
          </p:nvSpPr>
          <p:spPr>
            <a:xfrm>
              <a:off x="3718754" y="1613603"/>
              <a:ext cx="967800" cy="944700"/>
            </a:xfrm>
            <a:prstGeom prst="rect">
              <a:avLst/>
            </a:prstGeom>
            <a:noFill/>
            <a:ln>
              <a:noFill/>
            </a:ln>
          </p:spPr>
          <p:txBody>
            <a:bodyPr spcFirstLastPara="1" wrap="square" lIns="121900" tIns="121900" rIns="121900" bIns="121900" anchor="ctr" anchorCtr="0">
              <a:noAutofit/>
            </a:bodyPr>
            <a:lstStyle/>
            <a:p>
              <a:pPr algn="ctr"/>
              <a:r>
                <a:rPr lang="en-US" sz="1333" dirty="0">
                  <a:solidFill>
                    <a:srgbClr val="FFFFFF"/>
                  </a:solidFill>
                  <a:latin typeface="Raleway Light"/>
                  <a:ea typeface="Raleway Light"/>
                  <a:cs typeface="Raleway Light"/>
                  <a:sym typeface="Raleway Light"/>
                </a:rPr>
                <a:t>Gene editing</a:t>
              </a:r>
              <a:endParaRPr sz="1333" dirty="0">
                <a:solidFill>
                  <a:srgbClr val="FFFFFF"/>
                </a:solidFill>
                <a:latin typeface="Raleway Light"/>
                <a:ea typeface="Raleway Light"/>
                <a:cs typeface="Raleway Light"/>
                <a:sym typeface="Raleway Light"/>
              </a:endParaRPr>
            </a:p>
          </p:txBody>
        </p:sp>
      </p:grpSp>
      <p:grpSp>
        <p:nvGrpSpPr>
          <p:cNvPr id="194" name="Google Shape;194;p23"/>
          <p:cNvGrpSpPr/>
          <p:nvPr/>
        </p:nvGrpSpPr>
        <p:grpSpPr>
          <a:xfrm>
            <a:off x="2423217" y="3932852"/>
            <a:ext cx="803233" cy="855781"/>
            <a:chOff x="5970800" y="1619250"/>
            <a:chExt cx="428650" cy="456725"/>
          </a:xfrm>
        </p:grpSpPr>
        <p:sp>
          <p:nvSpPr>
            <p:cNvPr id="195" name="Google Shape;195;p23"/>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B600"/>
            </a:solidFill>
            <a:ln>
              <a:noFill/>
            </a:ln>
          </p:spPr>
          <p:txBody>
            <a:bodyPr spcFirstLastPara="1" wrap="square" lIns="121900" tIns="121900" rIns="121900" bIns="121900" anchor="ctr" anchorCtr="0">
              <a:noAutofit/>
            </a:bodyPr>
            <a:lstStyle/>
            <a:p>
              <a:endParaRPr sz="2400"/>
            </a:p>
          </p:txBody>
        </p:sp>
        <p:sp>
          <p:nvSpPr>
            <p:cNvPr id="196" name="Google Shape;196;p23"/>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B600"/>
            </a:solidFill>
            <a:ln>
              <a:noFill/>
            </a:ln>
          </p:spPr>
          <p:txBody>
            <a:bodyPr spcFirstLastPara="1" wrap="square" lIns="121900" tIns="121900" rIns="121900" bIns="121900" anchor="ctr" anchorCtr="0">
              <a:noAutofit/>
            </a:bodyPr>
            <a:lstStyle/>
            <a:p>
              <a:endParaRPr sz="2400"/>
            </a:p>
          </p:txBody>
        </p:sp>
        <p:sp>
          <p:nvSpPr>
            <p:cNvPr id="197" name="Google Shape;197;p23"/>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B600"/>
            </a:solidFill>
            <a:ln>
              <a:noFill/>
            </a:ln>
          </p:spPr>
          <p:txBody>
            <a:bodyPr spcFirstLastPara="1" wrap="square" lIns="121900" tIns="121900" rIns="121900" bIns="121900" anchor="ctr" anchorCtr="0">
              <a:noAutofit/>
            </a:bodyPr>
            <a:lstStyle/>
            <a:p>
              <a:endParaRPr sz="2400"/>
            </a:p>
          </p:txBody>
        </p:sp>
        <p:sp>
          <p:nvSpPr>
            <p:cNvPr id="198" name="Google Shape;198;p23"/>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B600"/>
            </a:solidFill>
            <a:ln>
              <a:noFill/>
            </a:ln>
          </p:spPr>
          <p:txBody>
            <a:bodyPr spcFirstLastPara="1" wrap="square" lIns="121900" tIns="121900" rIns="121900" bIns="121900" anchor="ctr" anchorCtr="0">
              <a:noAutofit/>
            </a:bodyPr>
            <a:lstStyle/>
            <a:p>
              <a:endParaRPr sz="2400"/>
            </a:p>
          </p:txBody>
        </p:sp>
        <p:sp>
          <p:nvSpPr>
            <p:cNvPr id="199" name="Google Shape;199;p23"/>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B600"/>
            </a:solidFill>
            <a:ln>
              <a:noFill/>
            </a:ln>
          </p:spPr>
          <p:txBody>
            <a:bodyPr spcFirstLastPara="1" wrap="square" lIns="121900" tIns="121900" rIns="121900" bIns="121900" anchor="ctr" anchorCtr="0">
              <a:noAutofit/>
            </a:bodyPr>
            <a:lstStyle/>
            <a:p>
              <a:endParaRPr sz="2400"/>
            </a:p>
          </p:txBody>
        </p:sp>
      </p:grpSp>
      <p:pic>
        <p:nvPicPr>
          <p:cNvPr id="29" name="Picture 28" descr="Image preview">
            <a:extLst>
              <a:ext uri="{FF2B5EF4-FFF2-40B4-BE49-F238E27FC236}">
                <a16:creationId xmlns:a16="http://schemas.microsoft.com/office/drawing/2014/main" id="{4B7A1AED-D5BE-49B7-8529-A1DCEB45AFC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05672" y="6368184"/>
            <a:ext cx="3378307" cy="494269"/>
          </a:xfrm>
          <a:prstGeom prst="rect">
            <a:avLst/>
          </a:prstGeom>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ome - Sparing Vision">
            <a:extLst>
              <a:ext uri="{FF2B5EF4-FFF2-40B4-BE49-F238E27FC236}">
                <a16:creationId xmlns:a16="http://schemas.microsoft.com/office/drawing/2014/main" id="{9CF69112-C0E6-4A49-A8B2-7C583D4ACCE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31972" y="2649645"/>
            <a:ext cx="2804160" cy="5608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11F7A92-421E-4793-813D-57A1C147847B}"/>
              </a:ext>
            </a:extLst>
          </p:cNvPr>
          <p:cNvPicPr>
            <a:picLocks noChangeAspect="1"/>
          </p:cNvPicPr>
          <p:nvPr/>
        </p:nvPicPr>
        <p:blipFill>
          <a:blip r:embed="rId3"/>
          <a:stretch>
            <a:fillRect/>
          </a:stretch>
        </p:blipFill>
        <p:spPr>
          <a:xfrm>
            <a:off x="592098" y="2975950"/>
            <a:ext cx="1968775" cy="965335"/>
          </a:xfrm>
          <a:prstGeom prst="rect">
            <a:avLst/>
          </a:prstGeom>
        </p:spPr>
      </p:pic>
      <p:pic>
        <p:nvPicPr>
          <p:cNvPr id="6148" name="Picture 4" descr="Nanoscope Therapeutics Unveils Clinical Trial Results for MCO-010 in  Treating Stargardt Disease">
            <a:extLst>
              <a:ext uri="{FF2B5EF4-FFF2-40B4-BE49-F238E27FC236}">
                <a16:creationId xmlns:a16="http://schemas.microsoft.com/office/drawing/2014/main" id="{453AEF64-EEDF-4EEE-92F7-205EEFD0EC2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71779" y="3504278"/>
            <a:ext cx="1828800" cy="9569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8625E44-90AF-4710-A9F4-F90B03567221}"/>
              </a:ext>
            </a:extLst>
          </p:cNvPr>
          <p:cNvSpPr/>
          <p:nvPr/>
        </p:nvSpPr>
        <p:spPr>
          <a:xfrm>
            <a:off x="947942" y="606287"/>
            <a:ext cx="3600088" cy="697563"/>
          </a:xfrm>
          <a:prstGeom prst="rect">
            <a:avLst/>
          </a:prstGeom>
          <a:noFill/>
        </p:spPr>
        <p:txBody>
          <a:bodyPr wrap="none" lIns="121920" tIns="60960" rIns="121920" bIns="60960">
            <a:spAutoFit/>
          </a:bodyPr>
          <a:lstStyle/>
          <a:p>
            <a:pPr algn="ctr"/>
            <a:r>
              <a:rPr lang="en-US" sz="3733"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Gene-dependent</a:t>
            </a:r>
          </a:p>
        </p:txBody>
      </p:sp>
      <p:sp>
        <p:nvSpPr>
          <p:cNvPr id="7" name="Rectangle 6">
            <a:extLst>
              <a:ext uri="{FF2B5EF4-FFF2-40B4-BE49-F238E27FC236}">
                <a16:creationId xmlns:a16="http://schemas.microsoft.com/office/drawing/2014/main" id="{E3040936-C1CF-4090-8AF1-EE8CA80A76E4}"/>
              </a:ext>
            </a:extLst>
          </p:cNvPr>
          <p:cNvSpPr/>
          <p:nvPr/>
        </p:nvSpPr>
        <p:spPr>
          <a:xfrm>
            <a:off x="6568758" y="602054"/>
            <a:ext cx="4306628" cy="697563"/>
          </a:xfrm>
          <a:prstGeom prst="rect">
            <a:avLst/>
          </a:prstGeom>
          <a:noFill/>
        </p:spPr>
        <p:txBody>
          <a:bodyPr wrap="none" lIns="121920" tIns="60960" rIns="121920" bIns="60960">
            <a:spAutoFit/>
          </a:bodyPr>
          <a:lstStyle/>
          <a:p>
            <a:pPr algn="ctr"/>
            <a:r>
              <a:rPr lang="en-US" sz="3733"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Gene-INDEPENDENT</a:t>
            </a:r>
          </a:p>
        </p:txBody>
      </p:sp>
      <p:pic>
        <p:nvPicPr>
          <p:cNvPr id="6" name="Picture 5">
            <a:extLst>
              <a:ext uri="{FF2B5EF4-FFF2-40B4-BE49-F238E27FC236}">
                <a16:creationId xmlns:a16="http://schemas.microsoft.com/office/drawing/2014/main" id="{05316D89-89AE-4663-8DBE-001982BF19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9791" y="1529924"/>
            <a:ext cx="2192623" cy="11717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52" name="Picture 8" descr="Retinitis Pigmentosa | Degenerative Retinal Disorders | jCyte Inc.">
            <a:extLst>
              <a:ext uri="{FF2B5EF4-FFF2-40B4-BE49-F238E27FC236}">
                <a16:creationId xmlns:a16="http://schemas.microsoft.com/office/drawing/2014/main" id="{9C3F6F5C-1494-4F29-83DE-73D4A032B0A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386179" y="4794906"/>
            <a:ext cx="1314449" cy="5355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C19DD5D-0430-45BB-96F9-F3CB2585E936}"/>
              </a:ext>
            </a:extLst>
          </p:cNvPr>
          <p:cNvSpPr/>
          <p:nvPr/>
        </p:nvSpPr>
        <p:spPr>
          <a:xfrm>
            <a:off x="4171796" y="4380098"/>
            <a:ext cx="2904834" cy="697563"/>
          </a:xfrm>
          <a:prstGeom prst="rect">
            <a:avLst/>
          </a:prstGeom>
          <a:noFill/>
        </p:spPr>
        <p:txBody>
          <a:bodyPr wrap="none" lIns="121920" tIns="60960" rIns="121920" bIns="60960">
            <a:spAutoFit/>
          </a:bodyPr>
          <a:lstStyle/>
          <a:p>
            <a:pPr algn="ctr"/>
            <a:r>
              <a:rPr lang="en-US" sz="3733"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Anti-oxidants</a:t>
            </a:r>
          </a:p>
        </p:txBody>
      </p:sp>
      <p:pic>
        <p:nvPicPr>
          <p:cNvPr id="6154" name="Picture 10" descr="Free Clouds Heaven photo and picture">
            <a:extLst>
              <a:ext uri="{FF2B5EF4-FFF2-40B4-BE49-F238E27FC236}">
                <a16:creationId xmlns:a16="http://schemas.microsoft.com/office/drawing/2014/main" id="{BF33E0F6-CB53-4013-A919-3F6D96D0924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96653" y="1498634"/>
            <a:ext cx="3576632" cy="23862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B22A5BA-FAFB-4E47-B6AD-7ACF84F41F44}"/>
              </a:ext>
            </a:extLst>
          </p:cNvPr>
          <p:cNvSpPr txBox="1"/>
          <p:nvPr/>
        </p:nvSpPr>
        <p:spPr>
          <a:xfrm>
            <a:off x="4388960" y="2357254"/>
            <a:ext cx="2262094" cy="707886"/>
          </a:xfrm>
          <a:prstGeom prst="rect">
            <a:avLst/>
          </a:prstGeom>
          <a:noFill/>
        </p:spPr>
        <p:txBody>
          <a:bodyPr wrap="none" rtlCol="0">
            <a:spAutoFit/>
          </a:bodyPr>
          <a:lstStyle/>
          <a:p>
            <a:r>
              <a:rPr lang="en-US" sz="4000" b="1" dirty="0"/>
              <a:t>Therapies</a:t>
            </a:r>
          </a:p>
        </p:txBody>
      </p:sp>
      <p:pic>
        <p:nvPicPr>
          <p:cNvPr id="6156" name="Picture 12" descr="ProQR - Wikipedia">
            <a:extLst>
              <a:ext uri="{FF2B5EF4-FFF2-40B4-BE49-F238E27FC236}">
                <a16:creationId xmlns:a16="http://schemas.microsoft.com/office/drawing/2014/main" id="{91A69AF8-2F3F-47CA-B3DA-094ECE20AF7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10883" y="3990089"/>
            <a:ext cx="1184911" cy="1184911"/>
          </a:xfrm>
          <a:prstGeom prst="rect">
            <a:avLst/>
          </a:prstGeom>
          <a:noFill/>
          <a:extLst>
            <a:ext uri="{909E8E84-426E-40DD-AFC4-6F175D3DCCD1}">
              <a14:hiddenFill xmlns:a14="http://schemas.microsoft.com/office/drawing/2010/main">
                <a:solidFill>
                  <a:srgbClr val="FFFFFF"/>
                </a:solidFill>
              </a14:hiddenFill>
            </a:ext>
          </a:extLst>
        </p:spPr>
      </p:pic>
      <p:sp>
        <p:nvSpPr>
          <p:cNvPr id="9" name="Arrow: Bent 8">
            <a:extLst>
              <a:ext uri="{FF2B5EF4-FFF2-40B4-BE49-F238E27FC236}">
                <a16:creationId xmlns:a16="http://schemas.microsoft.com/office/drawing/2014/main" id="{059ED872-EEC9-43F9-9216-55D25F8D45DA}"/>
              </a:ext>
            </a:extLst>
          </p:cNvPr>
          <p:cNvSpPr/>
          <p:nvPr/>
        </p:nvSpPr>
        <p:spPr>
          <a:xfrm>
            <a:off x="5481847" y="789167"/>
            <a:ext cx="787561" cy="996915"/>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16" name="Arrow: Bent 15">
            <a:extLst>
              <a:ext uri="{FF2B5EF4-FFF2-40B4-BE49-F238E27FC236}">
                <a16:creationId xmlns:a16="http://schemas.microsoft.com/office/drawing/2014/main" id="{B85CC5C8-C640-438F-9865-1FDE42F54C27}"/>
              </a:ext>
            </a:extLst>
          </p:cNvPr>
          <p:cNvSpPr/>
          <p:nvPr/>
        </p:nvSpPr>
        <p:spPr>
          <a:xfrm flipH="1">
            <a:off x="4755885" y="789167"/>
            <a:ext cx="771848" cy="1016692"/>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10" name="Arrow: Down 9">
            <a:extLst>
              <a:ext uri="{FF2B5EF4-FFF2-40B4-BE49-F238E27FC236}">
                <a16:creationId xmlns:a16="http://schemas.microsoft.com/office/drawing/2014/main" id="{D86A5399-D186-4F72-8DBF-0E5C0810E500}"/>
              </a:ext>
            </a:extLst>
          </p:cNvPr>
          <p:cNvSpPr/>
          <p:nvPr/>
        </p:nvSpPr>
        <p:spPr>
          <a:xfrm>
            <a:off x="5264540" y="3792861"/>
            <a:ext cx="485659" cy="76037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Oval 4">
            <a:extLst>
              <a:ext uri="{FF2B5EF4-FFF2-40B4-BE49-F238E27FC236}">
                <a16:creationId xmlns:a16="http://schemas.microsoft.com/office/drawing/2014/main" id="{3C3EB479-FFFC-4AB1-A564-D5F28AEE596B}"/>
              </a:ext>
            </a:extLst>
          </p:cNvPr>
          <p:cNvSpPr/>
          <p:nvPr/>
        </p:nvSpPr>
        <p:spPr>
          <a:xfrm>
            <a:off x="2321976" y="1351484"/>
            <a:ext cx="1444752" cy="66183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RPE65</a:t>
            </a:r>
          </a:p>
        </p:txBody>
      </p:sp>
      <p:sp>
        <p:nvSpPr>
          <p:cNvPr id="19" name="Oval 18">
            <a:extLst>
              <a:ext uri="{FF2B5EF4-FFF2-40B4-BE49-F238E27FC236}">
                <a16:creationId xmlns:a16="http://schemas.microsoft.com/office/drawing/2014/main" id="{82394857-45F5-44FA-B344-121F8FD84EEA}"/>
              </a:ext>
            </a:extLst>
          </p:cNvPr>
          <p:cNvSpPr/>
          <p:nvPr/>
        </p:nvSpPr>
        <p:spPr>
          <a:xfrm>
            <a:off x="2113302" y="2749238"/>
            <a:ext cx="1653427" cy="66183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CEP290</a:t>
            </a:r>
          </a:p>
        </p:txBody>
      </p:sp>
      <p:sp>
        <p:nvSpPr>
          <p:cNvPr id="20" name="Oval 19">
            <a:extLst>
              <a:ext uri="{FF2B5EF4-FFF2-40B4-BE49-F238E27FC236}">
                <a16:creationId xmlns:a16="http://schemas.microsoft.com/office/drawing/2014/main" id="{AEE3D88E-6819-4BC3-9D69-A87BA1865278}"/>
              </a:ext>
            </a:extLst>
          </p:cNvPr>
          <p:cNvSpPr/>
          <p:nvPr/>
        </p:nvSpPr>
        <p:spPr>
          <a:xfrm>
            <a:off x="1717620" y="5078199"/>
            <a:ext cx="1184911" cy="66183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RHO</a:t>
            </a:r>
          </a:p>
        </p:txBody>
      </p:sp>
      <p:sp>
        <p:nvSpPr>
          <p:cNvPr id="21" name="Oval 20">
            <a:extLst>
              <a:ext uri="{FF2B5EF4-FFF2-40B4-BE49-F238E27FC236}">
                <a16:creationId xmlns:a16="http://schemas.microsoft.com/office/drawing/2014/main" id="{3D51F166-6730-4E0A-B216-40EA67BCDDFD}"/>
              </a:ext>
            </a:extLst>
          </p:cNvPr>
          <p:cNvSpPr/>
          <p:nvPr/>
        </p:nvSpPr>
        <p:spPr>
          <a:xfrm>
            <a:off x="2310075" y="4747283"/>
            <a:ext cx="1725983" cy="66183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CEP290</a:t>
            </a:r>
          </a:p>
        </p:txBody>
      </p:sp>
      <p:sp>
        <p:nvSpPr>
          <p:cNvPr id="22" name="Oval 21">
            <a:extLst>
              <a:ext uri="{FF2B5EF4-FFF2-40B4-BE49-F238E27FC236}">
                <a16:creationId xmlns:a16="http://schemas.microsoft.com/office/drawing/2014/main" id="{1F7F4459-1592-4AF2-9BA7-526AC5C0E91B}"/>
              </a:ext>
            </a:extLst>
          </p:cNvPr>
          <p:cNvSpPr/>
          <p:nvPr/>
        </p:nvSpPr>
        <p:spPr>
          <a:xfrm>
            <a:off x="2631995" y="5330422"/>
            <a:ext cx="1725983" cy="66183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t>USH2A</a:t>
            </a:r>
          </a:p>
        </p:txBody>
      </p:sp>
      <p:sp>
        <p:nvSpPr>
          <p:cNvPr id="12" name="Oval 11">
            <a:extLst>
              <a:ext uri="{FF2B5EF4-FFF2-40B4-BE49-F238E27FC236}">
                <a16:creationId xmlns:a16="http://schemas.microsoft.com/office/drawing/2014/main" id="{C8ADF28F-94C2-4B6B-BB6F-17F3EB590C6A}"/>
              </a:ext>
            </a:extLst>
          </p:cNvPr>
          <p:cNvSpPr/>
          <p:nvPr/>
        </p:nvSpPr>
        <p:spPr>
          <a:xfrm>
            <a:off x="10646517" y="2362367"/>
            <a:ext cx="1160508" cy="105100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t>CVF</a:t>
            </a:r>
          </a:p>
        </p:txBody>
      </p:sp>
      <p:sp>
        <p:nvSpPr>
          <p:cNvPr id="24" name="Oval 23">
            <a:extLst>
              <a:ext uri="{FF2B5EF4-FFF2-40B4-BE49-F238E27FC236}">
                <a16:creationId xmlns:a16="http://schemas.microsoft.com/office/drawing/2014/main" id="{FDAE9F73-8C4E-404A-9F6C-53C2BD7D5EAC}"/>
              </a:ext>
            </a:extLst>
          </p:cNvPr>
          <p:cNvSpPr/>
          <p:nvPr/>
        </p:nvSpPr>
        <p:spPr>
          <a:xfrm>
            <a:off x="10388574" y="3504849"/>
            <a:ext cx="1803426" cy="96291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t>Opto-G</a:t>
            </a:r>
          </a:p>
        </p:txBody>
      </p:sp>
      <p:sp>
        <p:nvSpPr>
          <p:cNvPr id="25" name="Oval 24">
            <a:extLst>
              <a:ext uri="{FF2B5EF4-FFF2-40B4-BE49-F238E27FC236}">
                <a16:creationId xmlns:a16="http://schemas.microsoft.com/office/drawing/2014/main" id="{9B413E70-C4FE-42FF-8E3A-9EE5AB3CB8C5}"/>
              </a:ext>
            </a:extLst>
          </p:cNvPr>
          <p:cNvSpPr/>
          <p:nvPr/>
        </p:nvSpPr>
        <p:spPr>
          <a:xfrm>
            <a:off x="10747250" y="4596205"/>
            <a:ext cx="1314448" cy="96291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t>SC</a:t>
            </a:r>
          </a:p>
        </p:txBody>
      </p:sp>
      <p:sp>
        <p:nvSpPr>
          <p:cNvPr id="26" name="Oval 25">
            <a:extLst>
              <a:ext uri="{FF2B5EF4-FFF2-40B4-BE49-F238E27FC236}">
                <a16:creationId xmlns:a16="http://schemas.microsoft.com/office/drawing/2014/main" id="{152310D8-5B48-43BB-98C4-7A4AABC2DB20}"/>
              </a:ext>
            </a:extLst>
          </p:cNvPr>
          <p:cNvSpPr/>
          <p:nvPr/>
        </p:nvSpPr>
        <p:spPr>
          <a:xfrm>
            <a:off x="112810" y="4056284"/>
            <a:ext cx="1332203" cy="66183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a:t>RPGR</a:t>
            </a:r>
          </a:p>
        </p:txBody>
      </p:sp>
      <p:sp>
        <p:nvSpPr>
          <p:cNvPr id="27" name="Oval 26">
            <a:extLst>
              <a:ext uri="{FF2B5EF4-FFF2-40B4-BE49-F238E27FC236}">
                <a16:creationId xmlns:a16="http://schemas.microsoft.com/office/drawing/2014/main" id="{5C28DF6E-640D-42AB-88CD-F17D5393CB20}"/>
              </a:ext>
            </a:extLst>
          </p:cNvPr>
          <p:cNvSpPr/>
          <p:nvPr/>
        </p:nvSpPr>
        <p:spPr>
          <a:xfrm>
            <a:off x="72336" y="4964963"/>
            <a:ext cx="1482055" cy="66183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t>ABCA4</a:t>
            </a:r>
          </a:p>
        </p:txBody>
      </p:sp>
      <p:sp>
        <p:nvSpPr>
          <p:cNvPr id="2" name="AutoShape 2" descr="https://www.aldeyra.com/wp-content/uploads/2019/05/aldeyra_logo.svg">
            <a:extLst>
              <a:ext uri="{FF2B5EF4-FFF2-40B4-BE49-F238E27FC236}">
                <a16:creationId xmlns:a16="http://schemas.microsoft.com/office/drawing/2014/main" id="{AF27F68B-802C-415B-B689-C7879416C697}"/>
              </a:ext>
            </a:extLst>
          </p:cNvPr>
          <p:cNvSpPr>
            <a:spLocks noChangeAspect="1" noChangeArrowheads="1"/>
          </p:cNvSpPr>
          <p:nvPr/>
        </p:nvSpPr>
        <p:spPr bwMode="auto">
          <a:xfrm>
            <a:off x="6000005" y="264844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4" descr="https://www.aldeyra.com/wp-content/uploads/2019/05/aldeyra_logo.svg">
            <a:extLst>
              <a:ext uri="{FF2B5EF4-FFF2-40B4-BE49-F238E27FC236}">
                <a16:creationId xmlns:a16="http://schemas.microsoft.com/office/drawing/2014/main" id="{155876A7-1E43-4CE9-9A5C-E9BAD29CED5E}"/>
              </a:ext>
            </a:extLst>
          </p:cNvPr>
          <p:cNvSpPr>
            <a:spLocks noChangeAspect="1" noChangeArrowheads="1"/>
          </p:cNvSpPr>
          <p:nvPr/>
        </p:nvSpPr>
        <p:spPr bwMode="auto">
          <a:xfrm>
            <a:off x="6152405" y="280084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6" descr="https://www.aldeyra.com/wp-content/uploads/2019/05/aldeyra_logo.svg">
            <a:extLst>
              <a:ext uri="{FF2B5EF4-FFF2-40B4-BE49-F238E27FC236}">
                <a16:creationId xmlns:a16="http://schemas.microsoft.com/office/drawing/2014/main" id="{2B03D1A0-9A58-49A1-B135-2F3D37D4E21A}"/>
              </a:ext>
            </a:extLst>
          </p:cNvPr>
          <p:cNvSpPr>
            <a:spLocks noChangeAspect="1" noChangeArrowheads="1"/>
          </p:cNvSpPr>
          <p:nvPr/>
        </p:nvSpPr>
        <p:spPr bwMode="auto">
          <a:xfrm>
            <a:off x="6304805" y="295324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1D4F6873-B703-454B-B533-B53987751B17}"/>
              </a:ext>
            </a:extLst>
          </p:cNvPr>
          <p:cNvPicPr>
            <a:picLocks noChangeAspect="1"/>
          </p:cNvPicPr>
          <p:nvPr/>
        </p:nvPicPr>
        <p:blipFill>
          <a:blip r:embed="rId9"/>
          <a:stretch>
            <a:fillRect/>
          </a:stretch>
        </p:blipFill>
        <p:spPr>
          <a:xfrm>
            <a:off x="7826805" y="1299617"/>
            <a:ext cx="1848108" cy="1019317"/>
          </a:xfrm>
          <a:prstGeom prst="rect">
            <a:avLst/>
          </a:prstGeom>
        </p:spPr>
      </p:pic>
      <p:sp>
        <p:nvSpPr>
          <p:cNvPr id="31" name="Oval 30">
            <a:extLst>
              <a:ext uri="{FF2B5EF4-FFF2-40B4-BE49-F238E27FC236}">
                <a16:creationId xmlns:a16="http://schemas.microsoft.com/office/drawing/2014/main" id="{F195E133-EBB2-427B-8B17-1169FC5DEB2B}"/>
              </a:ext>
            </a:extLst>
          </p:cNvPr>
          <p:cNvSpPr/>
          <p:nvPr/>
        </p:nvSpPr>
        <p:spPr>
          <a:xfrm>
            <a:off x="9648001" y="1219885"/>
            <a:ext cx="2456003" cy="105100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t>Methotrexate</a:t>
            </a:r>
          </a:p>
        </p:txBody>
      </p:sp>
    </p:spTree>
    <p:extLst>
      <p:ext uri="{BB962C8B-B14F-4D97-AF65-F5344CB8AC3E}">
        <p14:creationId xmlns:p14="http://schemas.microsoft.com/office/powerpoint/2010/main" val="133599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E27F83-CA32-4446-899F-EBF0753D15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215" b="92820"/>
          <a:stretch/>
        </p:blipFill>
        <p:spPr>
          <a:xfrm>
            <a:off x="0" y="2"/>
            <a:ext cx="12192000" cy="684703"/>
          </a:xfrm>
          <a:prstGeom prst="rect">
            <a:avLst/>
          </a:prstGeom>
        </p:spPr>
      </p:pic>
      <p:sp>
        <p:nvSpPr>
          <p:cNvPr id="6" name="Rectangle 5">
            <a:extLst>
              <a:ext uri="{FF2B5EF4-FFF2-40B4-BE49-F238E27FC236}">
                <a16:creationId xmlns:a16="http://schemas.microsoft.com/office/drawing/2014/main" id="{C1E92CDE-38A1-9C4A-81A1-B5B04C5DAC12}"/>
              </a:ext>
            </a:extLst>
          </p:cNvPr>
          <p:cNvSpPr/>
          <p:nvPr/>
        </p:nvSpPr>
        <p:spPr>
          <a:xfrm>
            <a:off x="0" y="684704"/>
            <a:ext cx="12192000" cy="92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2"/>
              </a:solidFill>
            </a:endParaRPr>
          </a:p>
        </p:txBody>
      </p:sp>
      <p:sp>
        <p:nvSpPr>
          <p:cNvPr id="7" name="Rectangle 6">
            <a:extLst>
              <a:ext uri="{FF2B5EF4-FFF2-40B4-BE49-F238E27FC236}">
                <a16:creationId xmlns:a16="http://schemas.microsoft.com/office/drawing/2014/main" id="{41A39604-478C-EC46-9C7D-1D9EAE82EA60}"/>
              </a:ext>
            </a:extLst>
          </p:cNvPr>
          <p:cNvSpPr/>
          <p:nvPr/>
        </p:nvSpPr>
        <p:spPr>
          <a:xfrm>
            <a:off x="0" y="6765925"/>
            <a:ext cx="12192000" cy="920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5">
                  <a:lumMod val="50000"/>
                </a:schemeClr>
              </a:solidFill>
            </a:endParaRPr>
          </a:p>
        </p:txBody>
      </p:sp>
      <p:pic>
        <p:nvPicPr>
          <p:cNvPr id="8" name="Picture 7">
            <a:extLst>
              <a:ext uri="{FF2B5EF4-FFF2-40B4-BE49-F238E27FC236}">
                <a16:creationId xmlns:a16="http://schemas.microsoft.com/office/drawing/2014/main" id="{FEC5B256-D203-BB43-ACEC-515D464615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7630" y="5988051"/>
            <a:ext cx="2755900" cy="685800"/>
          </a:xfrm>
          <a:prstGeom prst="rect">
            <a:avLst/>
          </a:prstGeom>
        </p:spPr>
      </p:pic>
      <p:pic>
        <p:nvPicPr>
          <p:cNvPr id="3" name="Picture 2">
            <a:extLst>
              <a:ext uri="{FF2B5EF4-FFF2-40B4-BE49-F238E27FC236}">
                <a16:creationId xmlns:a16="http://schemas.microsoft.com/office/drawing/2014/main" id="{28D7DEDD-E8CF-42A5-A54A-9B0713E279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4741"/>
          <a:stretch/>
        </p:blipFill>
        <p:spPr>
          <a:xfrm>
            <a:off x="731520" y="850814"/>
            <a:ext cx="10843944" cy="4528905"/>
          </a:xfrm>
          <a:prstGeom prst="rect">
            <a:avLst/>
          </a:prstGeom>
        </p:spPr>
      </p:pic>
      <p:sp>
        <p:nvSpPr>
          <p:cNvPr id="9" name="TextBox 8">
            <a:extLst>
              <a:ext uri="{FF2B5EF4-FFF2-40B4-BE49-F238E27FC236}">
                <a16:creationId xmlns:a16="http://schemas.microsoft.com/office/drawing/2014/main" id="{7A5DC3B3-9969-4867-8EA6-987F4B4EAC68}"/>
              </a:ext>
            </a:extLst>
          </p:cNvPr>
          <p:cNvSpPr txBox="1"/>
          <p:nvPr/>
        </p:nvSpPr>
        <p:spPr>
          <a:xfrm>
            <a:off x="1767841" y="-103034"/>
            <a:ext cx="8435258" cy="830997"/>
          </a:xfrm>
          <a:prstGeom prst="rect">
            <a:avLst/>
          </a:prstGeom>
          <a:noFill/>
        </p:spPr>
        <p:txBody>
          <a:bodyPr wrap="none" rtlCol="0">
            <a:spAutoFit/>
          </a:bodyPr>
          <a:lstStyle/>
          <a:p>
            <a:r>
              <a:rPr lang="en-US" sz="4800" b="1" dirty="0">
                <a:solidFill>
                  <a:schemeClr val="bg1"/>
                </a:solidFill>
                <a:effectLst>
                  <a:outerShdw blurRad="38100" dist="38100" dir="2700000" algn="tl">
                    <a:srgbClr val="000000">
                      <a:alpha val="43137"/>
                    </a:srgbClr>
                  </a:outerShdw>
                </a:effectLst>
              </a:rPr>
              <a:t>A therapy according to the stage</a:t>
            </a:r>
          </a:p>
        </p:txBody>
      </p:sp>
      <p:sp>
        <p:nvSpPr>
          <p:cNvPr id="2" name="Rectangle 1">
            <a:extLst>
              <a:ext uri="{FF2B5EF4-FFF2-40B4-BE49-F238E27FC236}">
                <a16:creationId xmlns:a16="http://schemas.microsoft.com/office/drawing/2014/main" id="{009A8187-701C-4D2F-AA71-E33F02218F66}"/>
              </a:ext>
            </a:extLst>
          </p:cNvPr>
          <p:cNvSpPr/>
          <p:nvPr/>
        </p:nvSpPr>
        <p:spPr>
          <a:xfrm>
            <a:off x="121921" y="6023174"/>
            <a:ext cx="8165929" cy="584968"/>
          </a:xfrm>
          <a:prstGeom prst="rect">
            <a:avLst/>
          </a:prstGeom>
        </p:spPr>
        <p:txBody>
          <a:bodyPr wrap="square">
            <a:spAutoFit/>
          </a:bodyPr>
          <a:lstStyle/>
          <a:p>
            <a:pPr>
              <a:buFont typeface="Arial" panose="020B0604020202020204" pitchFamily="34" charset="0"/>
              <a:buChar char="•"/>
            </a:pPr>
            <a:r>
              <a:rPr lang="en-US" sz="1067" dirty="0">
                <a:solidFill>
                  <a:srgbClr val="6F6F6F"/>
                </a:solidFill>
                <a:latin typeface="-apple-system"/>
              </a:rPr>
              <a:t>Review Article Published: 31 January 2022 </a:t>
            </a:r>
            <a:r>
              <a:rPr lang="en-US" sz="1067" b="1" dirty="0">
                <a:solidFill>
                  <a:srgbClr val="222222"/>
                </a:solidFill>
                <a:latin typeface="Harding"/>
              </a:rPr>
              <a:t>Bioengineering strategies for restoring vision</a:t>
            </a:r>
          </a:p>
          <a:p>
            <a:pPr>
              <a:buFont typeface="Arial" panose="020B0604020202020204" pitchFamily="34" charset="0"/>
              <a:buChar char="•"/>
            </a:pPr>
            <a:r>
              <a:rPr lang="en-US" sz="1067" dirty="0" err="1">
                <a:solidFill>
                  <a:srgbClr val="006699"/>
                </a:solidFill>
                <a:latin typeface="-apple-system"/>
                <a:hlinkClick r:id="rId5"/>
              </a:rPr>
              <a:t>Jasmina</a:t>
            </a:r>
            <a:r>
              <a:rPr lang="en-US" sz="1067" dirty="0">
                <a:solidFill>
                  <a:srgbClr val="006699"/>
                </a:solidFill>
                <a:latin typeface="-apple-system"/>
                <a:hlinkClick r:id="rId5"/>
              </a:rPr>
              <a:t> </a:t>
            </a:r>
            <a:r>
              <a:rPr lang="en-US" sz="1067" dirty="0" err="1">
                <a:solidFill>
                  <a:srgbClr val="006699"/>
                </a:solidFill>
                <a:latin typeface="-apple-system"/>
                <a:hlinkClick r:id="rId5"/>
              </a:rPr>
              <a:t>Cehajic-Kapetanovic</a:t>
            </a:r>
            <a:r>
              <a:rPr lang="en-US" sz="1067" dirty="0">
                <a:solidFill>
                  <a:srgbClr val="222222"/>
                </a:solidFill>
                <a:latin typeface="-apple-system"/>
              </a:rPr>
              <a:t>, </a:t>
            </a:r>
            <a:r>
              <a:rPr lang="en-US" sz="1067" dirty="0">
                <a:solidFill>
                  <a:srgbClr val="006699"/>
                </a:solidFill>
                <a:latin typeface="-apple-system"/>
                <a:hlinkClick r:id="rId6"/>
              </a:rPr>
              <a:t>Mandeep S. Singh</a:t>
            </a:r>
            <a:r>
              <a:rPr lang="en-US" sz="1067" dirty="0">
                <a:solidFill>
                  <a:srgbClr val="222222"/>
                </a:solidFill>
                <a:latin typeface="-apple-system"/>
              </a:rPr>
              <a:t>, </a:t>
            </a:r>
            <a:r>
              <a:rPr lang="en-US" sz="1067" dirty="0">
                <a:solidFill>
                  <a:srgbClr val="006699"/>
                </a:solidFill>
                <a:latin typeface="-apple-system"/>
                <a:hlinkClick r:id="rId7"/>
              </a:rPr>
              <a:t>Eberhart </a:t>
            </a:r>
            <a:r>
              <a:rPr lang="en-US" sz="1067" dirty="0" err="1">
                <a:solidFill>
                  <a:srgbClr val="006699"/>
                </a:solidFill>
                <a:latin typeface="-apple-system"/>
                <a:hlinkClick r:id="rId7"/>
              </a:rPr>
              <a:t>Zrenner</a:t>
            </a:r>
            <a:r>
              <a:rPr lang="en-US" sz="1067" dirty="0">
                <a:solidFill>
                  <a:srgbClr val="222222"/>
                </a:solidFill>
                <a:latin typeface="-apple-system"/>
              </a:rPr>
              <a:t> &amp; </a:t>
            </a:r>
          </a:p>
          <a:p>
            <a:pPr>
              <a:buFont typeface="Arial" panose="020B0604020202020204" pitchFamily="34" charset="0"/>
              <a:buChar char="•"/>
            </a:pPr>
            <a:r>
              <a:rPr lang="en-US" sz="1067" dirty="0">
                <a:solidFill>
                  <a:srgbClr val="006699"/>
                </a:solidFill>
                <a:latin typeface="-apple-system"/>
                <a:hlinkClick r:id="rId8"/>
              </a:rPr>
              <a:t>Robert E. </a:t>
            </a:r>
            <a:r>
              <a:rPr lang="en-US" sz="1067" dirty="0" err="1">
                <a:solidFill>
                  <a:srgbClr val="006699"/>
                </a:solidFill>
                <a:latin typeface="-apple-system"/>
                <a:hlinkClick r:id="rId8"/>
              </a:rPr>
              <a:t>MacLaren</a:t>
            </a:r>
            <a:r>
              <a:rPr lang="en-US" sz="1067" dirty="0">
                <a:solidFill>
                  <a:srgbClr val="222222"/>
                </a:solidFill>
                <a:latin typeface="-apple-system"/>
              </a:rPr>
              <a:t>  </a:t>
            </a:r>
            <a:r>
              <a:rPr lang="en-US" sz="1067" i="1" dirty="0">
                <a:solidFill>
                  <a:srgbClr val="006699"/>
                </a:solidFill>
                <a:latin typeface="-apple-system"/>
                <a:hlinkClick r:id="rId9"/>
              </a:rPr>
              <a:t>Nature Biomedical Engineering</a:t>
            </a:r>
            <a:r>
              <a:rPr lang="en-US" sz="1067" dirty="0">
                <a:solidFill>
                  <a:srgbClr val="222222"/>
                </a:solidFill>
                <a:latin typeface="-apple-system"/>
              </a:rPr>
              <a:t> </a:t>
            </a:r>
            <a:r>
              <a:rPr lang="en-US" sz="1067" b="1" dirty="0">
                <a:solidFill>
                  <a:srgbClr val="222222"/>
                </a:solidFill>
                <a:latin typeface="-apple-system"/>
              </a:rPr>
              <a:t>volume 7</a:t>
            </a:r>
            <a:r>
              <a:rPr lang="en-US" sz="1067" dirty="0">
                <a:solidFill>
                  <a:srgbClr val="222222"/>
                </a:solidFill>
                <a:latin typeface="-apple-system"/>
              </a:rPr>
              <a:t>, pages387–404 (2023)</a:t>
            </a:r>
          </a:p>
        </p:txBody>
      </p:sp>
    </p:spTree>
    <p:extLst>
      <p:ext uri="{BB962C8B-B14F-4D97-AF65-F5344CB8AC3E}">
        <p14:creationId xmlns:p14="http://schemas.microsoft.com/office/powerpoint/2010/main" val="126361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E27F83-CA32-4446-899F-EBF0753D15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215" b="92820"/>
          <a:stretch/>
        </p:blipFill>
        <p:spPr>
          <a:xfrm>
            <a:off x="0" y="2"/>
            <a:ext cx="12192000" cy="684703"/>
          </a:xfrm>
          <a:prstGeom prst="rect">
            <a:avLst/>
          </a:prstGeom>
        </p:spPr>
      </p:pic>
      <p:sp>
        <p:nvSpPr>
          <p:cNvPr id="6" name="Rectangle 5">
            <a:extLst>
              <a:ext uri="{FF2B5EF4-FFF2-40B4-BE49-F238E27FC236}">
                <a16:creationId xmlns:a16="http://schemas.microsoft.com/office/drawing/2014/main" id="{C1E92CDE-38A1-9C4A-81A1-B5B04C5DAC12}"/>
              </a:ext>
            </a:extLst>
          </p:cNvPr>
          <p:cNvSpPr/>
          <p:nvPr/>
        </p:nvSpPr>
        <p:spPr>
          <a:xfrm>
            <a:off x="0" y="684704"/>
            <a:ext cx="12192000" cy="92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2"/>
              </a:solidFill>
            </a:endParaRPr>
          </a:p>
        </p:txBody>
      </p:sp>
      <p:sp>
        <p:nvSpPr>
          <p:cNvPr id="7" name="Rectangle 6">
            <a:extLst>
              <a:ext uri="{FF2B5EF4-FFF2-40B4-BE49-F238E27FC236}">
                <a16:creationId xmlns:a16="http://schemas.microsoft.com/office/drawing/2014/main" id="{41A39604-478C-EC46-9C7D-1D9EAE82EA60}"/>
              </a:ext>
            </a:extLst>
          </p:cNvPr>
          <p:cNvSpPr/>
          <p:nvPr/>
        </p:nvSpPr>
        <p:spPr>
          <a:xfrm>
            <a:off x="0" y="6765925"/>
            <a:ext cx="12192000" cy="920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5">
                  <a:lumMod val="50000"/>
                </a:schemeClr>
              </a:solidFill>
            </a:endParaRPr>
          </a:p>
        </p:txBody>
      </p:sp>
      <p:pic>
        <p:nvPicPr>
          <p:cNvPr id="8" name="Picture 7">
            <a:extLst>
              <a:ext uri="{FF2B5EF4-FFF2-40B4-BE49-F238E27FC236}">
                <a16:creationId xmlns:a16="http://schemas.microsoft.com/office/drawing/2014/main" id="{FEC5B256-D203-BB43-ACEC-515D464615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7630" y="5988051"/>
            <a:ext cx="2755900" cy="685800"/>
          </a:xfrm>
          <a:prstGeom prst="rect">
            <a:avLst/>
          </a:prstGeom>
        </p:spPr>
      </p:pic>
      <p:sp>
        <p:nvSpPr>
          <p:cNvPr id="9" name="TextBox 8">
            <a:extLst>
              <a:ext uri="{FF2B5EF4-FFF2-40B4-BE49-F238E27FC236}">
                <a16:creationId xmlns:a16="http://schemas.microsoft.com/office/drawing/2014/main" id="{460C12B4-4BC7-44BC-9167-71A1FFA35407}"/>
              </a:ext>
            </a:extLst>
          </p:cNvPr>
          <p:cNvSpPr txBox="1"/>
          <p:nvPr/>
        </p:nvSpPr>
        <p:spPr>
          <a:xfrm>
            <a:off x="3574012" y="2644170"/>
            <a:ext cx="5289333" cy="1569660"/>
          </a:xfrm>
          <a:prstGeom prst="rect">
            <a:avLst/>
          </a:prstGeom>
          <a:noFill/>
        </p:spPr>
        <p:txBody>
          <a:bodyPr wrap="none" rtlCol="0">
            <a:spAutoFit/>
          </a:bodyPr>
          <a:lstStyle/>
          <a:p>
            <a:pPr algn="ctr"/>
            <a:r>
              <a:rPr lang="en-US" sz="4800" b="1" dirty="0">
                <a:solidFill>
                  <a:schemeClr val="accent1">
                    <a:lumMod val="75000"/>
                  </a:schemeClr>
                </a:solidFill>
                <a:effectLst>
                  <a:outerShdw blurRad="38100" dist="38100" dir="2700000" algn="tl">
                    <a:srgbClr val="000000">
                      <a:alpha val="43137"/>
                    </a:srgbClr>
                  </a:outerShdw>
                </a:effectLst>
              </a:rPr>
              <a:t>Vision Sciences</a:t>
            </a:r>
          </a:p>
          <a:p>
            <a:pPr algn="ctr"/>
            <a:r>
              <a:rPr lang="en-US" sz="4800" b="1" dirty="0">
                <a:solidFill>
                  <a:schemeClr val="accent1">
                    <a:lumMod val="75000"/>
                  </a:schemeClr>
                </a:solidFill>
                <a:effectLst>
                  <a:outerShdw blurRad="38100" dist="38100" dir="2700000" algn="tl">
                    <a:srgbClr val="000000">
                      <a:alpha val="43137"/>
                    </a:srgbClr>
                  </a:outerShdw>
                </a:effectLst>
              </a:rPr>
              <a:t>Living a Momentum</a:t>
            </a:r>
          </a:p>
        </p:txBody>
      </p:sp>
    </p:spTree>
    <p:extLst>
      <p:ext uri="{BB962C8B-B14F-4D97-AF65-F5344CB8AC3E}">
        <p14:creationId xmlns:p14="http://schemas.microsoft.com/office/powerpoint/2010/main" val="167958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5" name="Google Shape;315;p21"/>
          <p:cNvSpPr txBox="1">
            <a:spLocks noGrp="1"/>
          </p:cNvSpPr>
          <p:nvPr>
            <p:ph type="sldNum" idx="12"/>
          </p:nvPr>
        </p:nvSpPr>
        <p:spPr>
          <a:xfrm>
            <a:off x="10157333" y="6182000"/>
            <a:ext cx="1983200" cy="420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55</a:t>
            </a:fld>
            <a:endParaRPr/>
          </a:p>
        </p:txBody>
      </p:sp>
      <p:pic>
        <p:nvPicPr>
          <p:cNvPr id="2" name="Picture 1">
            <a:extLst>
              <a:ext uri="{FF2B5EF4-FFF2-40B4-BE49-F238E27FC236}">
                <a16:creationId xmlns:a16="http://schemas.microsoft.com/office/drawing/2014/main" id="{F4F7861B-62ED-40D5-A387-00840F169E6E}"/>
              </a:ext>
            </a:extLst>
          </p:cNvPr>
          <p:cNvPicPr>
            <a:picLocks noChangeAspect="1"/>
          </p:cNvPicPr>
          <p:nvPr/>
        </p:nvPicPr>
        <p:blipFill>
          <a:blip r:embed="rId3"/>
          <a:stretch>
            <a:fillRect/>
          </a:stretch>
        </p:blipFill>
        <p:spPr>
          <a:xfrm>
            <a:off x="3508" y="0"/>
            <a:ext cx="12184985" cy="6858000"/>
          </a:xfrm>
          <a:prstGeom prst="rect">
            <a:avLst/>
          </a:prstGeom>
        </p:spPr>
      </p:pic>
      <p:sp>
        <p:nvSpPr>
          <p:cNvPr id="5" name="Title 8">
            <a:extLst>
              <a:ext uri="{FF2B5EF4-FFF2-40B4-BE49-F238E27FC236}">
                <a16:creationId xmlns:a16="http://schemas.microsoft.com/office/drawing/2014/main" id="{B763A73A-469E-466D-93FE-54875A747A56}"/>
              </a:ext>
            </a:extLst>
          </p:cNvPr>
          <p:cNvSpPr txBox="1">
            <a:spLocks/>
          </p:cNvSpPr>
          <p:nvPr/>
        </p:nvSpPr>
        <p:spPr>
          <a:xfrm>
            <a:off x="609599" y="198120"/>
            <a:ext cx="10972800" cy="731520"/>
          </a:xfrm>
          <a:prstGeom prst="rect">
            <a:avLst/>
          </a:prstGeom>
        </p:spPr>
        <p:style>
          <a:lnRef idx="1">
            <a:schemeClr val="dk1"/>
          </a:lnRef>
          <a:fillRef idx="2">
            <a:schemeClr val="dk1"/>
          </a:fillRef>
          <a:effectRef idx="1">
            <a:schemeClr val="dk1"/>
          </a:effectRef>
          <a:fontRef idx="minor">
            <a:schemeClr val="dk1"/>
          </a:fontRef>
        </p:style>
        <p:txBody>
          <a:bodyPr/>
          <a:lstStyle>
            <a:lvl1pPr algn="ctr" defTabSz="457200" rtl="0" eaLnBrk="1" latinLnBrk="0" hangingPunct="1">
              <a:spcBef>
                <a:spcPct val="0"/>
              </a:spcBef>
              <a:buNone/>
              <a:defRPr sz="2800" b="1" kern="1200">
                <a:solidFill>
                  <a:schemeClr val="accent1"/>
                </a:solidFill>
                <a:latin typeface="+mj-lt"/>
                <a:ea typeface="+mj-ea"/>
                <a:cs typeface="+mj-cs"/>
              </a:defRPr>
            </a:lvl1pPr>
          </a:lstStyle>
          <a:p>
            <a:r>
              <a:rPr lang="en-US" sz="3733"/>
              <a:t>Genetic testing interpretation can be complex</a:t>
            </a:r>
            <a:endParaRPr lang="en-US" sz="3733" dirty="0"/>
          </a:p>
        </p:txBody>
      </p:sp>
      <p:grpSp>
        <p:nvGrpSpPr>
          <p:cNvPr id="14" name="Group 13">
            <a:extLst>
              <a:ext uri="{FF2B5EF4-FFF2-40B4-BE49-F238E27FC236}">
                <a16:creationId xmlns:a16="http://schemas.microsoft.com/office/drawing/2014/main" id="{A781A017-0B0E-4376-B848-68608A25D8E6}"/>
              </a:ext>
            </a:extLst>
          </p:cNvPr>
          <p:cNvGrpSpPr/>
          <p:nvPr/>
        </p:nvGrpSpPr>
        <p:grpSpPr>
          <a:xfrm>
            <a:off x="0" y="1062642"/>
            <a:ext cx="12192000" cy="5795359"/>
            <a:chOff x="0" y="796981"/>
            <a:chExt cx="9144000" cy="4346519"/>
          </a:xfrm>
        </p:grpSpPr>
        <p:pic>
          <p:nvPicPr>
            <p:cNvPr id="3" name="Picture 2">
              <a:extLst>
                <a:ext uri="{FF2B5EF4-FFF2-40B4-BE49-F238E27FC236}">
                  <a16:creationId xmlns:a16="http://schemas.microsoft.com/office/drawing/2014/main" id="{9B189BE2-E9DC-44A4-BB0B-DDEB43C46D75}"/>
                </a:ext>
              </a:extLst>
            </p:cNvPr>
            <p:cNvPicPr>
              <a:picLocks noChangeAspect="1"/>
            </p:cNvPicPr>
            <p:nvPr/>
          </p:nvPicPr>
          <p:blipFill>
            <a:blip r:embed="rId4"/>
            <a:stretch>
              <a:fillRect/>
            </a:stretch>
          </p:blipFill>
          <p:spPr>
            <a:xfrm>
              <a:off x="0" y="796981"/>
              <a:ext cx="9144000" cy="3730181"/>
            </a:xfrm>
            <a:prstGeom prst="rect">
              <a:avLst/>
            </a:prstGeom>
          </p:spPr>
        </p:pic>
        <p:sp>
          <p:nvSpPr>
            <p:cNvPr id="4" name="Rectangle 3">
              <a:extLst>
                <a:ext uri="{FF2B5EF4-FFF2-40B4-BE49-F238E27FC236}">
                  <a16:creationId xmlns:a16="http://schemas.microsoft.com/office/drawing/2014/main" id="{57B0DD25-E267-4091-A13F-18CE510F9E56}"/>
                </a:ext>
              </a:extLst>
            </p:cNvPr>
            <p:cNvSpPr/>
            <p:nvPr/>
          </p:nvSpPr>
          <p:spPr>
            <a:xfrm>
              <a:off x="0" y="4527162"/>
              <a:ext cx="9138739" cy="616338"/>
            </a:xfrm>
            <a:prstGeom prst="rect">
              <a:avLst/>
            </a:prstGeom>
            <a:solidFill>
              <a:srgbClr val="0E15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sp>
        <p:nvSpPr>
          <p:cNvPr id="8" name="TextBox 7">
            <a:extLst>
              <a:ext uri="{FF2B5EF4-FFF2-40B4-BE49-F238E27FC236}">
                <a16:creationId xmlns:a16="http://schemas.microsoft.com/office/drawing/2014/main" id="{E5BE4426-E8EF-41AC-8669-CB464749C200}"/>
              </a:ext>
            </a:extLst>
          </p:cNvPr>
          <p:cNvSpPr txBox="1"/>
          <p:nvPr/>
        </p:nvSpPr>
        <p:spPr>
          <a:xfrm>
            <a:off x="4241209" y="1127760"/>
            <a:ext cx="4328160" cy="304698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US" sz="4800" b="1" dirty="0">
              <a:effectLst>
                <a:outerShdw blurRad="38100" dist="38100" dir="2700000" algn="tl">
                  <a:srgbClr val="000000">
                    <a:alpha val="43137"/>
                  </a:srgbClr>
                </a:outerShdw>
              </a:effectLst>
            </a:endParaRPr>
          </a:p>
          <a:p>
            <a:pPr algn="ctr"/>
            <a:r>
              <a:rPr lang="en-US" sz="4800" b="1" dirty="0">
                <a:effectLst>
                  <a:outerShdw blurRad="38100" dist="38100" dir="2700000" algn="tl">
                    <a:srgbClr val="000000">
                      <a:alpha val="43137"/>
                    </a:srgbClr>
                  </a:outerShdw>
                </a:effectLst>
              </a:rPr>
              <a:t>ARVO 2024</a:t>
            </a:r>
          </a:p>
          <a:p>
            <a:pPr algn="ctr"/>
            <a:r>
              <a:rPr lang="en-US" sz="4800" b="1" dirty="0" err="1">
                <a:effectLst>
                  <a:outerShdw blurRad="38100" dist="38100" dir="2700000" algn="tl">
                    <a:srgbClr val="000000">
                      <a:alpha val="43137"/>
                    </a:srgbClr>
                  </a:outerShdw>
                </a:effectLst>
              </a:rPr>
              <a:t>Seatle</a:t>
            </a:r>
            <a:r>
              <a:rPr lang="en-US" sz="4800" b="1" dirty="0">
                <a:effectLst>
                  <a:outerShdw blurRad="38100" dist="38100" dir="2700000" algn="tl">
                    <a:srgbClr val="000000">
                      <a:alpha val="43137"/>
                    </a:srgbClr>
                  </a:outerShdw>
                </a:effectLst>
              </a:rPr>
              <a:t>, WA</a:t>
            </a:r>
          </a:p>
          <a:p>
            <a:pPr algn="ctr"/>
            <a:endParaRPr lang="en-US"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492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nual Meeting of the American Academy of Opthalmology 2023 |  meridian-medical">
            <a:extLst>
              <a:ext uri="{FF2B5EF4-FFF2-40B4-BE49-F238E27FC236}">
                <a16:creationId xmlns:a16="http://schemas.microsoft.com/office/drawing/2014/main" id="{3A385B1B-7CAC-4467-A4D4-C59FCC2182A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0053508-5E9B-4F17-9BAC-471C294105D2}"/>
              </a:ext>
            </a:extLst>
          </p:cNvPr>
          <p:cNvSpPr txBox="1"/>
          <p:nvPr/>
        </p:nvSpPr>
        <p:spPr>
          <a:xfrm>
            <a:off x="4511041" y="1112521"/>
            <a:ext cx="6579045" cy="1323439"/>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8000" dirty="0"/>
              <a:t>Game of Genes</a:t>
            </a:r>
          </a:p>
        </p:txBody>
      </p:sp>
      <p:sp>
        <p:nvSpPr>
          <p:cNvPr id="3" name="TextBox 2">
            <a:extLst>
              <a:ext uri="{FF2B5EF4-FFF2-40B4-BE49-F238E27FC236}">
                <a16:creationId xmlns:a16="http://schemas.microsoft.com/office/drawing/2014/main" id="{BFC49737-4B04-420E-BFEE-633B687D4B21}"/>
              </a:ext>
            </a:extLst>
          </p:cNvPr>
          <p:cNvSpPr txBox="1"/>
          <p:nvPr/>
        </p:nvSpPr>
        <p:spPr>
          <a:xfrm>
            <a:off x="6096000" y="125373"/>
            <a:ext cx="591312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b="1" dirty="0">
                <a:effectLst>
                  <a:outerShdw blurRad="38100" dist="38100" dir="2700000" algn="tl">
                    <a:srgbClr val="000000">
                      <a:alpha val="43137"/>
                    </a:srgbClr>
                  </a:outerShdw>
                </a:effectLst>
              </a:rPr>
              <a:t>AAO course 2024</a:t>
            </a:r>
          </a:p>
        </p:txBody>
      </p:sp>
      <p:pic>
        <p:nvPicPr>
          <p:cNvPr id="5" name="Picture 4">
            <a:extLst>
              <a:ext uri="{FF2B5EF4-FFF2-40B4-BE49-F238E27FC236}">
                <a16:creationId xmlns:a16="http://schemas.microsoft.com/office/drawing/2014/main" id="{F51B516B-4B86-45E2-8C97-6E22B33857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891" y="3160376"/>
            <a:ext cx="6583680" cy="3697625"/>
          </a:xfrm>
          <a:prstGeom prst="rect">
            <a:avLst/>
          </a:prstGeom>
        </p:spPr>
      </p:pic>
    </p:spTree>
    <p:extLst>
      <p:ext uri="{BB962C8B-B14F-4D97-AF65-F5344CB8AC3E}">
        <p14:creationId xmlns:p14="http://schemas.microsoft.com/office/powerpoint/2010/main" val="350154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BCAD92-CCC1-4592-8483-2C40B99B44AD}"/>
              </a:ext>
            </a:extLst>
          </p:cNvPr>
          <p:cNvPicPr>
            <a:picLocks noChangeAspect="1"/>
          </p:cNvPicPr>
          <p:nvPr/>
        </p:nvPicPr>
        <p:blipFill>
          <a:blip r:embed="rId2"/>
          <a:stretch>
            <a:fillRect/>
          </a:stretch>
        </p:blipFill>
        <p:spPr>
          <a:xfrm>
            <a:off x="-1" y="259081"/>
            <a:ext cx="12192001" cy="5842314"/>
          </a:xfrm>
          <a:prstGeom prst="rect">
            <a:avLst/>
          </a:prstGeom>
        </p:spPr>
      </p:pic>
      <p:sp>
        <p:nvSpPr>
          <p:cNvPr id="3" name="TextBox 2">
            <a:extLst>
              <a:ext uri="{FF2B5EF4-FFF2-40B4-BE49-F238E27FC236}">
                <a16:creationId xmlns:a16="http://schemas.microsoft.com/office/drawing/2014/main" id="{7D1D63D6-FD3F-4318-86E5-1EB1A4140D8E}"/>
              </a:ext>
            </a:extLst>
          </p:cNvPr>
          <p:cNvSpPr txBox="1"/>
          <p:nvPr/>
        </p:nvSpPr>
        <p:spPr>
          <a:xfrm>
            <a:off x="-2" y="532717"/>
            <a:ext cx="4050596" cy="1569660"/>
          </a:xfrm>
          <a:prstGeom prst="rect">
            <a:avLst/>
          </a:prstGeom>
          <a:noFill/>
        </p:spPr>
        <p:txBody>
          <a:bodyPr wrap="none" rtlCol="0">
            <a:spAutoFit/>
          </a:bodyPr>
          <a:lstStyle/>
          <a:p>
            <a:r>
              <a:rPr lang="en-US" sz="4800" b="1" dirty="0">
                <a:solidFill>
                  <a:schemeClr val="accent1">
                    <a:lumMod val="60000"/>
                    <a:lumOff val="40000"/>
                  </a:schemeClr>
                </a:solidFill>
                <a:effectLst>
                  <a:outerShdw blurRad="38100" dist="38100" dir="2700000" algn="tl">
                    <a:srgbClr val="000000">
                      <a:alpha val="43137"/>
                    </a:srgbClr>
                  </a:outerShdw>
                </a:effectLst>
              </a:rPr>
              <a:t>ERG in children</a:t>
            </a:r>
          </a:p>
          <a:p>
            <a:r>
              <a:rPr lang="en-US" sz="4800" b="1" dirty="0">
                <a:solidFill>
                  <a:schemeClr val="accent1">
                    <a:lumMod val="60000"/>
                    <a:lumOff val="40000"/>
                  </a:schemeClr>
                </a:solidFill>
                <a:effectLst>
                  <a:outerShdw blurRad="38100" dist="38100" dir="2700000" algn="tl">
                    <a:srgbClr val="000000">
                      <a:alpha val="43137"/>
                    </a:srgbClr>
                  </a:outerShdw>
                </a:effectLst>
              </a:rPr>
              <a:t>Workshop</a:t>
            </a:r>
          </a:p>
        </p:txBody>
      </p:sp>
      <p:pic>
        <p:nvPicPr>
          <p:cNvPr id="4" name="Picture 3">
            <a:extLst>
              <a:ext uri="{FF2B5EF4-FFF2-40B4-BE49-F238E27FC236}">
                <a16:creationId xmlns:a16="http://schemas.microsoft.com/office/drawing/2014/main" id="{CD371951-B6E9-4059-B44F-35D07F96AF4D}"/>
              </a:ext>
            </a:extLst>
          </p:cNvPr>
          <p:cNvPicPr>
            <a:picLocks noChangeAspect="1"/>
          </p:cNvPicPr>
          <p:nvPr/>
        </p:nvPicPr>
        <p:blipFill>
          <a:blip r:embed="rId3"/>
          <a:stretch>
            <a:fillRect/>
          </a:stretch>
        </p:blipFill>
        <p:spPr>
          <a:xfrm>
            <a:off x="8587750" y="1905000"/>
            <a:ext cx="1059351" cy="1402080"/>
          </a:xfrm>
          <a:prstGeom prst="rect">
            <a:avLst/>
          </a:prstGeom>
        </p:spPr>
      </p:pic>
      <p:pic>
        <p:nvPicPr>
          <p:cNvPr id="5" name="Picture 4">
            <a:extLst>
              <a:ext uri="{FF2B5EF4-FFF2-40B4-BE49-F238E27FC236}">
                <a16:creationId xmlns:a16="http://schemas.microsoft.com/office/drawing/2014/main" id="{6AA834A9-C4F6-4C04-96BB-1A40AB2931F5}"/>
              </a:ext>
            </a:extLst>
          </p:cNvPr>
          <p:cNvPicPr>
            <a:picLocks noChangeAspect="1"/>
          </p:cNvPicPr>
          <p:nvPr/>
        </p:nvPicPr>
        <p:blipFill>
          <a:blip r:embed="rId4"/>
          <a:stretch>
            <a:fillRect/>
          </a:stretch>
        </p:blipFill>
        <p:spPr>
          <a:xfrm>
            <a:off x="9692641" y="1905000"/>
            <a:ext cx="1093147" cy="1402080"/>
          </a:xfrm>
          <a:prstGeom prst="rect">
            <a:avLst/>
          </a:prstGeom>
        </p:spPr>
      </p:pic>
      <p:pic>
        <p:nvPicPr>
          <p:cNvPr id="6" name="Picture 5">
            <a:extLst>
              <a:ext uri="{FF2B5EF4-FFF2-40B4-BE49-F238E27FC236}">
                <a16:creationId xmlns:a16="http://schemas.microsoft.com/office/drawing/2014/main" id="{63C6F7D9-02CF-4C4C-AE64-B86232A31B99}"/>
              </a:ext>
            </a:extLst>
          </p:cNvPr>
          <p:cNvPicPr>
            <a:picLocks noChangeAspect="1"/>
          </p:cNvPicPr>
          <p:nvPr/>
        </p:nvPicPr>
        <p:blipFill>
          <a:blip r:embed="rId5"/>
          <a:stretch>
            <a:fillRect/>
          </a:stretch>
        </p:blipFill>
        <p:spPr>
          <a:xfrm>
            <a:off x="10832978" y="1905001"/>
            <a:ext cx="953740" cy="1402080"/>
          </a:xfrm>
          <a:prstGeom prst="rect">
            <a:avLst/>
          </a:prstGeom>
        </p:spPr>
      </p:pic>
    </p:spTree>
    <p:extLst>
      <p:ext uri="{BB962C8B-B14F-4D97-AF65-F5344CB8AC3E}">
        <p14:creationId xmlns:p14="http://schemas.microsoft.com/office/powerpoint/2010/main" val="316315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3845D06-6157-49F8-AF20-F9FF17023048}"/>
              </a:ext>
            </a:extLst>
          </p:cNvPr>
          <p:cNvSpPr>
            <a:spLocks noGrp="1"/>
          </p:cNvSpPr>
          <p:nvPr>
            <p:ph type="title"/>
          </p:nvPr>
        </p:nvSpPr>
        <p:spPr/>
        <p:txBody>
          <a:bodyPr/>
          <a:lstStyle/>
          <a:p>
            <a:r>
              <a:rPr lang="en-US" dirty="0"/>
              <a:t>Title</a:t>
            </a:r>
          </a:p>
        </p:txBody>
      </p:sp>
      <p:pic>
        <p:nvPicPr>
          <p:cNvPr id="2" name="Picture 1">
            <a:extLst>
              <a:ext uri="{FF2B5EF4-FFF2-40B4-BE49-F238E27FC236}">
                <a16:creationId xmlns:a16="http://schemas.microsoft.com/office/drawing/2014/main" id="{39BCB9F2-09B1-453B-8F5D-D57D642657F1}"/>
              </a:ext>
            </a:extLst>
          </p:cNvPr>
          <p:cNvPicPr>
            <a:picLocks noChangeAspect="1"/>
          </p:cNvPicPr>
          <p:nvPr/>
        </p:nvPicPr>
        <p:blipFill>
          <a:blip r:embed="rId3"/>
          <a:stretch>
            <a:fillRect/>
          </a:stretch>
        </p:blipFill>
        <p:spPr>
          <a:xfrm>
            <a:off x="0" y="13036"/>
            <a:ext cx="12192000" cy="6831928"/>
          </a:xfrm>
          <a:prstGeom prst="rect">
            <a:avLst/>
          </a:prstGeom>
        </p:spPr>
      </p:pic>
    </p:spTree>
    <p:custDataLst>
      <p:tags r:id="rId1"/>
    </p:custDataLst>
    <p:extLst>
      <p:ext uri="{BB962C8B-B14F-4D97-AF65-F5344CB8AC3E}">
        <p14:creationId xmlns:p14="http://schemas.microsoft.com/office/powerpoint/2010/main" val="412986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12192000" cy="191193"/>
          </a:xfrm>
          <a:prstGeom prst="rect">
            <a:avLst/>
          </a:prstGeom>
          <a:solidFill>
            <a:srgbClr val="184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428722" y="425611"/>
            <a:ext cx="3081216" cy="632160"/>
          </a:xfrm>
          <a:prstGeom prst="rect">
            <a:avLst/>
          </a:prstGeom>
        </p:spPr>
        <p:txBody>
          <a:bodyPr/>
          <a:lstStyle>
            <a:lvl1pPr algn="l" defTabSz="914400" rtl="0" eaLnBrk="1" latinLnBrk="0" hangingPunct="1">
              <a:lnSpc>
                <a:spcPct val="80000"/>
              </a:lnSpc>
              <a:spcBef>
                <a:spcPct val="0"/>
              </a:spcBef>
              <a:buNone/>
              <a:defRPr sz="4400" kern="1200">
                <a:solidFill>
                  <a:schemeClr val="accent1"/>
                </a:solidFill>
                <a:latin typeface="+mj-lt"/>
                <a:ea typeface="+mj-ea"/>
                <a:cs typeface="+mj-cs"/>
              </a:defRPr>
            </a:lvl1pPr>
          </a:lstStyle>
          <a:p>
            <a:r>
              <a:rPr lang="en-US" dirty="0">
                <a:latin typeface="Arial" panose="020B0604020202020204" pitchFamily="34" charset="0"/>
                <a:cs typeface="Arial" panose="020B0604020202020204" pitchFamily="34" charset="0"/>
              </a:rPr>
              <a:t>Thank you!</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53910" y="1121568"/>
            <a:ext cx="1716639" cy="2145797"/>
          </a:xfrm>
          <a:prstGeom prst="rect">
            <a:avLst/>
          </a:prstGeom>
        </p:spPr>
      </p:pic>
      <p:sp>
        <p:nvSpPr>
          <p:cNvPr id="11" name="Rectangle 10"/>
          <p:cNvSpPr/>
          <p:nvPr/>
        </p:nvSpPr>
        <p:spPr>
          <a:xfrm>
            <a:off x="1368311" y="3277209"/>
            <a:ext cx="4131900" cy="489365"/>
          </a:xfrm>
          <a:prstGeom prst="rect">
            <a:avLst/>
          </a:prstGeom>
        </p:spPr>
        <p:txBody>
          <a:bodyPr wrap="none">
            <a:spAutoFit/>
          </a:bodyPr>
          <a:lstStyle/>
          <a:p>
            <a:pPr algn="ctr">
              <a:lnSpc>
                <a:spcPct val="114000"/>
              </a:lnSpc>
            </a:pPr>
            <a:r>
              <a:rPr lang="en-US" sz="2400" b="1" dirty="0"/>
              <a:t>Ramiro.Maldonado@duke.edu</a:t>
            </a:r>
          </a:p>
        </p:txBody>
      </p:sp>
      <p:cxnSp>
        <p:nvCxnSpPr>
          <p:cNvPr id="12" name="Straight Connector 11">
            <a:extLst>
              <a:ext uri="{FF2B5EF4-FFF2-40B4-BE49-F238E27FC236}">
                <a16:creationId xmlns:a16="http://schemas.microsoft.com/office/drawing/2014/main" id="{9DA793A6-8B6B-47CD-870C-EB1E943B9252}"/>
              </a:ext>
            </a:extLst>
          </p:cNvPr>
          <p:cNvCxnSpPr/>
          <p:nvPr/>
        </p:nvCxnSpPr>
        <p:spPr>
          <a:xfrm>
            <a:off x="0" y="6209607"/>
            <a:ext cx="12192000" cy="0"/>
          </a:xfrm>
          <a:prstGeom prst="line">
            <a:avLst/>
          </a:prstGeom>
          <a:ln w="38100">
            <a:solidFill>
              <a:srgbClr val="184995"/>
            </a:solidFill>
          </a:ln>
        </p:spPr>
        <p:style>
          <a:lnRef idx="1">
            <a:schemeClr val="accent5"/>
          </a:lnRef>
          <a:fillRef idx="0">
            <a:schemeClr val="accent5"/>
          </a:fillRef>
          <a:effectRef idx="0">
            <a:schemeClr val="accent5"/>
          </a:effectRef>
          <a:fontRef idx="minor">
            <a:schemeClr val="tx1"/>
          </a:fontRef>
        </p:style>
      </p:cxnSp>
      <p:grpSp>
        <p:nvGrpSpPr>
          <p:cNvPr id="4" name="Group 3">
            <a:extLst>
              <a:ext uri="{FF2B5EF4-FFF2-40B4-BE49-F238E27FC236}">
                <a16:creationId xmlns:a16="http://schemas.microsoft.com/office/drawing/2014/main" id="{29A01FEE-381D-48CA-ACEE-85B8550451B8}"/>
              </a:ext>
            </a:extLst>
          </p:cNvPr>
          <p:cNvGrpSpPr/>
          <p:nvPr/>
        </p:nvGrpSpPr>
        <p:grpSpPr>
          <a:xfrm>
            <a:off x="6279829" y="1026402"/>
            <a:ext cx="4599083" cy="4072631"/>
            <a:chOff x="6279829" y="1026402"/>
            <a:chExt cx="4599082" cy="4072630"/>
          </a:xfrm>
        </p:grpSpPr>
        <p:grpSp>
          <p:nvGrpSpPr>
            <p:cNvPr id="3" name="Group 2">
              <a:extLst>
                <a:ext uri="{FF2B5EF4-FFF2-40B4-BE49-F238E27FC236}">
                  <a16:creationId xmlns:a16="http://schemas.microsoft.com/office/drawing/2014/main" id="{52948C61-29F2-471D-9935-FACFF9330189}"/>
                </a:ext>
              </a:extLst>
            </p:cNvPr>
            <p:cNvGrpSpPr/>
            <p:nvPr/>
          </p:nvGrpSpPr>
          <p:grpSpPr>
            <a:xfrm>
              <a:off x="7129872" y="1349993"/>
              <a:ext cx="3749039" cy="3749039"/>
              <a:chOff x="8363906" y="917839"/>
              <a:chExt cx="3749039" cy="3749039"/>
            </a:xfrm>
          </p:grpSpPr>
          <p:pic>
            <p:nvPicPr>
              <p:cNvPr id="1030" name="Picture 6" descr="Free chemistry teacher science illustration">
                <a:extLst>
                  <a:ext uri="{FF2B5EF4-FFF2-40B4-BE49-F238E27FC236}">
                    <a16:creationId xmlns:a16="http://schemas.microsoft.com/office/drawing/2014/main" id="{6E2911C7-1B0E-409E-9666-6BAD29574AE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63906" y="917839"/>
                <a:ext cx="3749039" cy="37490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eye watercolor art illustration">
                <a:extLst>
                  <a:ext uri="{FF2B5EF4-FFF2-40B4-BE49-F238E27FC236}">
                    <a16:creationId xmlns:a16="http://schemas.microsoft.com/office/drawing/2014/main" id="{B0BC7E2C-05FD-4BAA-B13A-96551170B02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flipH="1">
                <a:off x="9237479" y="1676856"/>
                <a:ext cx="765261" cy="533555"/>
              </a:xfrm>
              <a:prstGeom prst="ellipse">
                <a:avLst/>
              </a:prstGeom>
              <a:ln w="63500" cap="rnd">
                <a:no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pic>
            <p:nvPicPr>
              <p:cNvPr id="1032" name="Picture 8" descr="Free dna 3d dna blue dna illustration">
                <a:extLst>
                  <a:ext uri="{FF2B5EF4-FFF2-40B4-BE49-F238E27FC236}">
                    <a16:creationId xmlns:a16="http://schemas.microsoft.com/office/drawing/2014/main" id="{3FAF7F69-3C30-4B97-A11D-4D917C55787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426857" y="2514015"/>
                <a:ext cx="649153" cy="182997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Image preview">
              <a:extLst>
                <a:ext uri="{FF2B5EF4-FFF2-40B4-BE49-F238E27FC236}">
                  <a16:creationId xmlns:a16="http://schemas.microsoft.com/office/drawing/2014/main" id="{37D1B1F4-1FEC-44DF-B205-ADA5D3135C2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79829" y="1026402"/>
              <a:ext cx="4212492" cy="616316"/>
            </a:xfrm>
            <a:prstGeom prst="rect">
              <a:avLst/>
            </a:prstGeom>
            <a:ln>
              <a:noFill/>
            </a:ln>
            <a:extLst>
              <a:ext uri="{909E8E84-426E-40DD-AFC4-6F175D3DCCD1}">
                <a14:hiddenFill xmlns:a14="http://schemas.microsoft.com/office/drawing/2010/main">
                  <a:solidFill>
                    <a:srgbClr val="FFFFFF"/>
                  </a:solidFill>
                </a14:hiddenFill>
              </a:ext>
            </a:extLst>
          </p:spPr>
          <p:style>
            <a:lnRef idx="1">
              <a:schemeClr val="dk1"/>
            </a:lnRef>
            <a:fillRef idx="2">
              <a:schemeClr val="dk1"/>
            </a:fillRef>
            <a:effectRef idx="1">
              <a:schemeClr val="dk1"/>
            </a:effectRef>
            <a:fontRef idx="minor">
              <a:schemeClr val="dk1"/>
            </a:fontRef>
          </p:style>
        </p:pic>
      </p:grpSp>
      <p:sp>
        <p:nvSpPr>
          <p:cNvPr id="2" name="Rectangle 1">
            <a:extLst>
              <a:ext uri="{FF2B5EF4-FFF2-40B4-BE49-F238E27FC236}">
                <a16:creationId xmlns:a16="http://schemas.microsoft.com/office/drawing/2014/main" id="{ED663F6E-659A-4D27-9004-789BE971CF36}"/>
              </a:ext>
            </a:extLst>
          </p:cNvPr>
          <p:cNvSpPr/>
          <p:nvPr/>
        </p:nvSpPr>
        <p:spPr>
          <a:xfrm>
            <a:off x="2139157" y="3909443"/>
            <a:ext cx="2125903" cy="369332"/>
          </a:xfrm>
          <a:prstGeom prst="rect">
            <a:avLst/>
          </a:prstGeom>
        </p:spPr>
        <p:txBody>
          <a:bodyPr wrap="none">
            <a:spAutoFit/>
          </a:bodyPr>
          <a:lstStyle/>
          <a:p>
            <a:r>
              <a:rPr lang="en-US" dirty="0"/>
              <a:t>@RamMaldonado32</a:t>
            </a:r>
          </a:p>
        </p:txBody>
      </p:sp>
      <p:pic>
        <p:nvPicPr>
          <p:cNvPr id="1026" name="Picture 2" descr="linkedin&quot; Icon - Download for free – Iconduck">
            <a:extLst>
              <a:ext uri="{FF2B5EF4-FFF2-40B4-BE49-F238E27FC236}">
                <a16:creationId xmlns:a16="http://schemas.microsoft.com/office/drawing/2014/main" id="{DED8FFA1-9A7B-4FDD-A22A-84A8A8D67CC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47839" y="4454323"/>
            <a:ext cx="427912" cy="4279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060F9C4-ABC4-4390-BE72-22D73435BAC3}"/>
              </a:ext>
            </a:extLst>
          </p:cNvPr>
          <p:cNvSpPr/>
          <p:nvPr/>
        </p:nvSpPr>
        <p:spPr>
          <a:xfrm>
            <a:off x="2096823" y="4463999"/>
            <a:ext cx="3403388" cy="369332"/>
          </a:xfrm>
          <a:prstGeom prst="rect">
            <a:avLst/>
          </a:prstGeom>
        </p:spPr>
        <p:txBody>
          <a:bodyPr wrap="square">
            <a:spAutoFit/>
          </a:bodyPr>
          <a:lstStyle/>
          <a:p>
            <a:r>
              <a:rPr lang="en-US" dirty="0" err="1"/>
              <a:t>ramiro</a:t>
            </a:r>
            <a:r>
              <a:rPr lang="en-US" dirty="0"/>
              <a:t>-s-</a:t>
            </a:r>
            <a:r>
              <a:rPr lang="en-US" dirty="0" err="1"/>
              <a:t>maldonado</a:t>
            </a:r>
            <a:r>
              <a:rPr lang="en-US" dirty="0"/>
              <a:t>-md</a:t>
            </a:r>
          </a:p>
        </p:txBody>
      </p:sp>
      <p:sp>
        <p:nvSpPr>
          <p:cNvPr id="17" name="Rectangle 16">
            <a:extLst>
              <a:ext uri="{FF2B5EF4-FFF2-40B4-BE49-F238E27FC236}">
                <a16:creationId xmlns:a16="http://schemas.microsoft.com/office/drawing/2014/main" id="{2A8C327E-A009-4CAF-883F-37C013C03E89}"/>
              </a:ext>
            </a:extLst>
          </p:cNvPr>
          <p:cNvSpPr/>
          <p:nvPr/>
        </p:nvSpPr>
        <p:spPr>
          <a:xfrm>
            <a:off x="1932336" y="4993943"/>
            <a:ext cx="3809826" cy="420564"/>
          </a:xfrm>
          <a:prstGeom prst="rect">
            <a:avLst/>
          </a:prstGeom>
        </p:spPr>
        <p:txBody>
          <a:bodyPr wrap="none">
            <a:spAutoFit/>
          </a:bodyPr>
          <a:lstStyle/>
          <a:p>
            <a:r>
              <a:rPr lang="en-US" altLang="en-NL" sz="2133" b="1" dirty="0">
                <a:solidFill>
                  <a:srgbClr val="0070C0"/>
                </a:solidFill>
                <a:latin typeface="Avenir Black" panose="02000503020000020003" pitchFamily="2" charset="0"/>
                <a:ea typeface="Montserrat" panose="00000500000000000000" pitchFamily="2" charset="0"/>
                <a:cs typeface="Montserrat" panose="00000500000000000000" pitchFamily="2" charset="0"/>
              </a:rPr>
              <a:t>   ramiro.maldonado@duke.edu</a:t>
            </a:r>
            <a:endParaRPr lang="en-US" sz="2133" dirty="0">
              <a:solidFill>
                <a:srgbClr val="0070C0"/>
              </a:solidFill>
            </a:endParaRPr>
          </a:p>
        </p:txBody>
      </p:sp>
      <p:pic>
        <p:nvPicPr>
          <p:cNvPr id="18" name="Picture 4">
            <a:extLst>
              <a:ext uri="{FF2B5EF4-FFF2-40B4-BE49-F238E27FC236}">
                <a16:creationId xmlns:a16="http://schemas.microsoft.com/office/drawing/2014/main" id="{43EDBFBD-CD6C-4188-B983-543C94FC523F}"/>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3384" t="13519" r="10963" b="16516"/>
          <a:stretch/>
        </p:blipFill>
        <p:spPr bwMode="auto">
          <a:xfrm>
            <a:off x="1514967" y="5032855"/>
            <a:ext cx="538472" cy="365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Vector new twitter logo x 2023 twitter x logo vector">
            <a:extLst>
              <a:ext uri="{FF2B5EF4-FFF2-40B4-BE49-F238E27FC236}">
                <a16:creationId xmlns:a16="http://schemas.microsoft.com/office/drawing/2014/main" id="{76129DCC-1CC1-425A-BD6F-48FC688477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7839" y="3888008"/>
            <a:ext cx="427912" cy="402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3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6" name="Google Shape;216;p13"/>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6</a:t>
            </a:fld>
            <a:endParaRPr kern="0"/>
          </a:p>
        </p:txBody>
      </p:sp>
      <p:sp>
        <p:nvSpPr>
          <p:cNvPr id="8" name="Subtitle 2">
            <a:extLst>
              <a:ext uri="{FF2B5EF4-FFF2-40B4-BE49-F238E27FC236}">
                <a16:creationId xmlns:a16="http://schemas.microsoft.com/office/drawing/2014/main" id="{7185C287-B28C-444B-BB07-B5C1A28BDE96}"/>
              </a:ext>
            </a:extLst>
          </p:cNvPr>
          <p:cNvSpPr txBox="1">
            <a:spLocks/>
          </p:cNvSpPr>
          <p:nvPr/>
        </p:nvSpPr>
        <p:spPr>
          <a:xfrm>
            <a:off x="2983307" y="2627563"/>
            <a:ext cx="6531339" cy="160287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4267" b="1" kern="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Let me show you a patient problem….</a:t>
            </a:r>
            <a:endParaRPr lang="en-US" sz="1867" kern="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a:p>
            <a:pPr marL="457189" indent="-457189" defTabSz="1219170">
              <a:buFontTx/>
              <a:buChar char="-"/>
            </a:pPr>
            <a:endParaRPr lang="en-US" sz="1867" kern="0" dirty="0">
              <a:solidFill>
                <a:srgbClr val="000000">
                  <a:lumMod val="65000"/>
                  <a:lumOff val="35000"/>
                </a:srgbClr>
              </a:solidFill>
            </a:endParaRPr>
          </a:p>
        </p:txBody>
      </p:sp>
    </p:spTree>
    <p:extLst>
      <p:ext uri="{BB962C8B-B14F-4D97-AF65-F5344CB8AC3E}">
        <p14:creationId xmlns:p14="http://schemas.microsoft.com/office/powerpoint/2010/main" val="424862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light, colorfulness, neon, magenta&#10;&#10;Description automatically generated">
            <a:extLst>
              <a:ext uri="{FF2B5EF4-FFF2-40B4-BE49-F238E27FC236}">
                <a16:creationId xmlns:a16="http://schemas.microsoft.com/office/drawing/2014/main" id="{15048189-5FE0-248F-C6BB-684885E2BDB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2160" t="12683" r="42676" b="11103"/>
          <a:stretch/>
        </p:blipFill>
        <p:spPr>
          <a:xfrm>
            <a:off x="1" y="0"/>
            <a:ext cx="12192000" cy="6858000"/>
          </a:xfrm>
        </p:spPr>
      </p:pic>
      <p:sp>
        <p:nvSpPr>
          <p:cNvPr id="7" name="Rectangle 6">
            <a:extLst>
              <a:ext uri="{FF2B5EF4-FFF2-40B4-BE49-F238E27FC236}">
                <a16:creationId xmlns:a16="http://schemas.microsoft.com/office/drawing/2014/main" id="{7CB00C02-B6DD-4C54-8841-6A558539CDEB}"/>
              </a:ext>
            </a:extLst>
          </p:cNvPr>
          <p:cNvSpPr/>
          <p:nvPr/>
        </p:nvSpPr>
        <p:spPr>
          <a:xfrm>
            <a:off x="558800" y="1151467"/>
            <a:ext cx="7384473" cy="4671584"/>
          </a:xfrm>
          <a:prstGeom prst="rect">
            <a:avLst/>
          </a:prstGeom>
          <a:gradFill>
            <a:gsLst>
              <a:gs pos="0">
                <a:schemeClr val="accent3"/>
              </a:gs>
              <a:gs pos="45000">
                <a:schemeClr val="accent2">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609585">
              <a:defRPr/>
            </a:pPr>
            <a:endParaRPr lang="en-US" sz="1351">
              <a:solidFill>
                <a:srgbClr val="3C289B"/>
              </a:solidFill>
              <a:latin typeface="MdFago" charset="0"/>
              <a:ea typeface="MdFago" charset="0"/>
              <a:cs typeface="MdFago" charset="0"/>
            </a:endParaRPr>
          </a:p>
        </p:txBody>
      </p:sp>
      <p:sp>
        <p:nvSpPr>
          <p:cNvPr id="10" name="Title 9">
            <a:extLst>
              <a:ext uri="{FF2B5EF4-FFF2-40B4-BE49-F238E27FC236}">
                <a16:creationId xmlns:a16="http://schemas.microsoft.com/office/drawing/2014/main" id="{A1F474C3-20C3-89AE-57DA-CF108FFB9A19}"/>
              </a:ext>
            </a:extLst>
          </p:cNvPr>
          <p:cNvSpPr>
            <a:spLocks noGrp="1"/>
          </p:cNvSpPr>
          <p:nvPr>
            <p:ph type="ctrTitle"/>
          </p:nvPr>
        </p:nvSpPr>
        <p:spPr>
          <a:xfrm>
            <a:off x="850902" y="1384301"/>
            <a:ext cx="5826124" cy="2218267"/>
          </a:xfrm>
        </p:spPr>
        <p:txBody>
          <a:bodyPr/>
          <a:lstStyle/>
          <a:p>
            <a:r>
              <a:rPr lang="en-US" dirty="0"/>
              <a:t>2024 SPN Vision </a:t>
            </a:r>
            <a:br>
              <a:rPr lang="en-US" dirty="0"/>
            </a:br>
            <a:r>
              <a:rPr lang="en-US" dirty="0"/>
              <a:t>Exchange </a:t>
            </a:r>
          </a:p>
        </p:txBody>
      </p:sp>
      <p:pic>
        <p:nvPicPr>
          <p:cNvPr id="2" name="Graphic 1">
            <a:extLst>
              <a:ext uri="{FF2B5EF4-FFF2-40B4-BE49-F238E27FC236}">
                <a16:creationId xmlns:a16="http://schemas.microsoft.com/office/drawing/2014/main" id="{D3991ED8-2CF0-0AA1-3E01-41A946A3270D}"/>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8958" y="403167"/>
            <a:ext cx="1521127" cy="216000"/>
          </a:xfrm>
          <a:prstGeom prst="rect">
            <a:avLst/>
          </a:prstGeom>
        </p:spPr>
      </p:pic>
      <p:pic>
        <p:nvPicPr>
          <p:cNvPr id="4" name="Picture 3" descr="A blue and pink background with white text&#10;&#10;Description automatically generated">
            <a:extLst>
              <a:ext uri="{FF2B5EF4-FFF2-40B4-BE49-F238E27FC236}">
                <a16:creationId xmlns:a16="http://schemas.microsoft.com/office/drawing/2014/main" id="{2506F604-B7AD-08A6-97FF-E9832A0A08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F866CDD-F791-A5A6-00F5-04DDFD206E61}"/>
              </a:ext>
            </a:extLst>
          </p:cNvPr>
          <p:cNvSpPr txBox="1"/>
          <p:nvPr/>
        </p:nvSpPr>
        <p:spPr>
          <a:xfrm>
            <a:off x="2639027" y="3981690"/>
            <a:ext cx="2366353" cy="1446550"/>
          </a:xfrm>
          <a:prstGeom prst="rect">
            <a:avLst/>
          </a:prstGeom>
          <a:noFill/>
        </p:spPr>
        <p:txBody>
          <a:bodyPr wrap="none" rtlCol="0">
            <a:spAutoFit/>
          </a:bodyPr>
          <a:lstStyle/>
          <a:p>
            <a:r>
              <a:rPr lang="en-US" sz="8800" dirty="0">
                <a:solidFill>
                  <a:schemeClr val="bg1"/>
                </a:solidFill>
              </a:rPr>
              <a:t>Q&amp;A</a:t>
            </a:r>
          </a:p>
        </p:txBody>
      </p:sp>
    </p:spTree>
    <p:extLst>
      <p:ext uri="{BB962C8B-B14F-4D97-AF65-F5344CB8AC3E}">
        <p14:creationId xmlns:p14="http://schemas.microsoft.com/office/powerpoint/2010/main" val="2671269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light, colorfulness, neon, magenta&#10;&#10;Description automatically generated">
            <a:extLst>
              <a:ext uri="{FF2B5EF4-FFF2-40B4-BE49-F238E27FC236}">
                <a16:creationId xmlns:a16="http://schemas.microsoft.com/office/drawing/2014/main" id="{15048189-5FE0-248F-C6BB-684885E2BDB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2160" t="12683" r="42676" b="11103"/>
          <a:stretch/>
        </p:blipFill>
        <p:spPr>
          <a:xfrm>
            <a:off x="1" y="0"/>
            <a:ext cx="12192000" cy="6858000"/>
          </a:xfrm>
        </p:spPr>
      </p:pic>
      <p:sp>
        <p:nvSpPr>
          <p:cNvPr id="7" name="Rectangle 6">
            <a:extLst>
              <a:ext uri="{FF2B5EF4-FFF2-40B4-BE49-F238E27FC236}">
                <a16:creationId xmlns:a16="http://schemas.microsoft.com/office/drawing/2014/main" id="{7CB00C02-B6DD-4C54-8841-6A558539CDEB}"/>
              </a:ext>
            </a:extLst>
          </p:cNvPr>
          <p:cNvSpPr/>
          <p:nvPr/>
        </p:nvSpPr>
        <p:spPr>
          <a:xfrm>
            <a:off x="558800" y="1151467"/>
            <a:ext cx="7384473" cy="4671584"/>
          </a:xfrm>
          <a:prstGeom prst="rect">
            <a:avLst/>
          </a:prstGeom>
          <a:gradFill>
            <a:gsLst>
              <a:gs pos="0">
                <a:schemeClr val="accent3"/>
              </a:gs>
              <a:gs pos="45000">
                <a:schemeClr val="accent2">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609585">
              <a:defRPr/>
            </a:pPr>
            <a:endParaRPr lang="en-US" sz="1351">
              <a:solidFill>
                <a:srgbClr val="3C289B"/>
              </a:solidFill>
              <a:latin typeface="MdFago" charset="0"/>
              <a:ea typeface="MdFago" charset="0"/>
              <a:cs typeface="MdFago" charset="0"/>
            </a:endParaRPr>
          </a:p>
        </p:txBody>
      </p:sp>
      <p:sp>
        <p:nvSpPr>
          <p:cNvPr id="10" name="Title 9">
            <a:extLst>
              <a:ext uri="{FF2B5EF4-FFF2-40B4-BE49-F238E27FC236}">
                <a16:creationId xmlns:a16="http://schemas.microsoft.com/office/drawing/2014/main" id="{A1F474C3-20C3-89AE-57DA-CF108FFB9A19}"/>
              </a:ext>
            </a:extLst>
          </p:cNvPr>
          <p:cNvSpPr>
            <a:spLocks noGrp="1"/>
          </p:cNvSpPr>
          <p:nvPr>
            <p:ph type="ctrTitle"/>
          </p:nvPr>
        </p:nvSpPr>
        <p:spPr>
          <a:xfrm>
            <a:off x="850902" y="1384301"/>
            <a:ext cx="5826124" cy="2218267"/>
          </a:xfrm>
        </p:spPr>
        <p:txBody>
          <a:bodyPr/>
          <a:lstStyle/>
          <a:p>
            <a:r>
              <a:rPr lang="en-US" dirty="0"/>
              <a:t>2024 SPN Vision </a:t>
            </a:r>
            <a:br>
              <a:rPr lang="en-US" dirty="0"/>
            </a:br>
            <a:r>
              <a:rPr lang="en-US" dirty="0"/>
              <a:t>Exchange </a:t>
            </a:r>
          </a:p>
        </p:txBody>
      </p:sp>
      <p:pic>
        <p:nvPicPr>
          <p:cNvPr id="2" name="Graphic 1">
            <a:extLst>
              <a:ext uri="{FF2B5EF4-FFF2-40B4-BE49-F238E27FC236}">
                <a16:creationId xmlns:a16="http://schemas.microsoft.com/office/drawing/2014/main" id="{D3991ED8-2CF0-0AA1-3E01-41A946A3270D}"/>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8958" y="403167"/>
            <a:ext cx="1521127" cy="216000"/>
          </a:xfrm>
          <a:prstGeom prst="rect">
            <a:avLst/>
          </a:prstGeom>
        </p:spPr>
      </p:pic>
      <p:pic>
        <p:nvPicPr>
          <p:cNvPr id="4" name="Picture 3" descr="A blue and pink background with white text&#10;&#10;Description automatically generated">
            <a:extLst>
              <a:ext uri="{FF2B5EF4-FFF2-40B4-BE49-F238E27FC236}">
                <a16:creationId xmlns:a16="http://schemas.microsoft.com/office/drawing/2014/main" id="{2506F604-B7AD-08A6-97FF-E9832A0A08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792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creenshot of a qr code&#10;&#10;Description automatically generated">
            <a:extLst>
              <a:ext uri="{FF2B5EF4-FFF2-40B4-BE49-F238E27FC236}">
                <a16:creationId xmlns:a16="http://schemas.microsoft.com/office/drawing/2014/main" id="{14B0A626-6B5F-FD8E-1070-BEFA997A513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8784" b="6492"/>
          <a:stretch/>
        </p:blipFill>
        <p:spPr>
          <a:xfrm>
            <a:off x="1" y="0"/>
            <a:ext cx="12192000" cy="6858000"/>
          </a:xfrm>
        </p:spPr>
      </p:pic>
      <p:sp>
        <p:nvSpPr>
          <p:cNvPr id="3" name="Title 2">
            <a:extLst>
              <a:ext uri="{FF2B5EF4-FFF2-40B4-BE49-F238E27FC236}">
                <a16:creationId xmlns:a16="http://schemas.microsoft.com/office/drawing/2014/main" id="{3DA1234C-32B7-D650-0211-60C604556627}"/>
              </a:ext>
            </a:extLst>
          </p:cNvPr>
          <p:cNvSpPr>
            <a:spLocks noGrp="1"/>
          </p:cNvSpPr>
          <p:nvPr>
            <p:ph type="ctrTitle"/>
          </p:nvPr>
        </p:nvSpPr>
        <p:spPr/>
        <p:txBody>
          <a:bodyPr/>
          <a:lstStyle/>
          <a:p>
            <a:endParaRPr lang="en-US"/>
          </a:p>
        </p:txBody>
      </p:sp>
      <p:sp>
        <p:nvSpPr>
          <p:cNvPr id="4" name="Subtitle 3">
            <a:extLst>
              <a:ext uri="{FF2B5EF4-FFF2-40B4-BE49-F238E27FC236}">
                <a16:creationId xmlns:a16="http://schemas.microsoft.com/office/drawing/2014/main" id="{DAB7AE08-640C-C24E-035A-6C2D3435FF1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17855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light, colorfulness, neon, magenta&#10;&#10;Description automatically generated">
            <a:extLst>
              <a:ext uri="{FF2B5EF4-FFF2-40B4-BE49-F238E27FC236}">
                <a16:creationId xmlns:a16="http://schemas.microsoft.com/office/drawing/2014/main" id="{15048189-5FE0-248F-C6BB-684885E2BDB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2160" t="12683" r="42676" b="11103"/>
          <a:stretch/>
        </p:blipFill>
        <p:spPr>
          <a:xfrm>
            <a:off x="1" y="0"/>
            <a:ext cx="12192000" cy="6858000"/>
          </a:xfrm>
        </p:spPr>
      </p:pic>
      <p:sp>
        <p:nvSpPr>
          <p:cNvPr id="7" name="Rectangle 6">
            <a:extLst>
              <a:ext uri="{FF2B5EF4-FFF2-40B4-BE49-F238E27FC236}">
                <a16:creationId xmlns:a16="http://schemas.microsoft.com/office/drawing/2014/main" id="{7CB00C02-B6DD-4C54-8841-6A558539CDEB}"/>
              </a:ext>
            </a:extLst>
          </p:cNvPr>
          <p:cNvSpPr/>
          <p:nvPr/>
        </p:nvSpPr>
        <p:spPr>
          <a:xfrm>
            <a:off x="558800" y="1151467"/>
            <a:ext cx="7384473" cy="4671584"/>
          </a:xfrm>
          <a:prstGeom prst="rect">
            <a:avLst/>
          </a:prstGeom>
          <a:gradFill>
            <a:gsLst>
              <a:gs pos="0">
                <a:schemeClr val="accent3"/>
              </a:gs>
              <a:gs pos="45000">
                <a:schemeClr val="accent2">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609585">
              <a:defRPr/>
            </a:pPr>
            <a:endParaRPr lang="en-US" sz="1351">
              <a:solidFill>
                <a:srgbClr val="3C289B"/>
              </a:solidFill>
              <a:latin typeface="MdFago" charset="0"/>
              <a:ea typeface="MdFago" charset="0"/>
              <a:cs typeface="MdFago" charset="0"/>
            </a:endParaRPr>
          </a:p>
        </p:txBody>
      </p:sp>
      <p:sp>
        <p:nvSpPr>
          <p:cNvPr id="10" name="Title 9">
            <a:extLst>
              <a:ext uri="{FF2B5EF4-FFF2-40B4-BE49-F238E27FC236}">
                <a16:creationId xmlns:a16="http://schemas.microsoft.com/office/drawing/2014/main" id="{A1F474C3-20C3-89AE-57DA-CF108FFB9A19}"/>
              </a:ext>
            </a:extLst>
          </p:cNvPr>
          <p:cNvSpPr>
            <a:spLocks noGrp="1"/>
          </p:cNvSpPr>
          <p:nvPr>
            <p:ph type="ctrTitle"/>
          </p:nvPr>
        </p:nvSpPr>
        <p:spPr>
          <a:xfrm>
            <a:off x="850902" y="1384301"/>
            <a:ext cx="5826124" cy="2218267"/>
          </a:xfrm>
        </p:spPr>
        <p:txBody>
          <a:bodyPr/>
          <a:lstStyle/>
          <a:p>
            <a:r>
              <a:rPr lang="en-US" dirty="0"/>
              <a:t>2024 SPN Vision </a:t>
            </a:r>
            <a:br>
              <a:rPr lang="en-US" dirty="0"/>
            </a:br>
            <a:r>
              <a:rPr lang="en-US" dirty="0"/>
              <a:t>Exchange </a:t>
            </a:r>
          </a:p>
        </p:txBody>
      </p:sp>
      <p:pic>
        <p:nvPicPr>
          <p:cNvPr id="2" name="Graphic 1">
            <a:extLst>
              <a:ext uri="{FF2B5EF4-FFF2-40B4-BE49-F238E27FC236}">
                <a16:creationId xmlns:a16="http://schemas.microsoft.com/office/drawing/2014/main" id="{D3991ED8-2CF0-0AA1-3E01-41A946A3270D}"/>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8958" y="403167"/>
            <a:ext cx="1521127" cy="216000"/>
          </a:xfrm>
          <a:prstGeom prst="rect">
            <a:avLst/>
          </a:prstGeom>
        </p:spPr>
      </p:pic>
      <p:pic>
        <p:nvPicPr>
          <p:cNvPr id="4" name="Picture 3" descr="A blue and pink background with white text&#10;&#10;Description automatically generated">
            <a:extLst>
              <a:ext uri="{FF2B5EF4-FFF2-40B4-BE49-F238E27FC236}">
                <a16:creationId xmlns:a16="http://schemas.microsoft.com/office/drawing/2014/main" id="{2506F604-B7AD-08A6-97FF-E9832A0A08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0533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6" name="Google Shape;216;p13"/>
          <p:cNvSpPr txBox="1">
            <a:spLocks noGrp="1"/>
          </p:cNvSpPr>
          <p:nvPr>
            <p:ph type="sldNum" idx="12"/>
          </p:nvPr>
        </p:nvSpPr>
        <p:spPr>
          <a:xfrm>
            <a:off x="10157333" y="6182000"/>
            <a:ext cx="1983200" cy="420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7</a:t>
            </a:fld>
            <a:endParaRPr kern="0"/>
          </a:p>
        </p:txBody>
      </p:sp>
      <p:pic>
        <p:nvPicPr>
          <p:cNvPr id="2050" name="Picture 2" descr="Free ai generated father son illustration">
            <a:extLst>
              <a:ext uri="{FF2B5EF4-FFF2-40B4-BE49-F238E27FC236}">
                <a16:creationId xmlns:a16="http://schemas.microsoft.com/office/drawing/2014/main" id="{F5C2EB9D-F0E8-491D-A8E0-A774D7A5B2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6752" y="926807"/>
            <a:ext cx="3885165" cy="5675993"/>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567C0EA7-BCE1-4DC3-A25A-B39EE9C4EE5B}"/>
              </a:ext>
            </a:extLst>
          </p:cNvPr>
          <p:cNvSpPr txBox="1">
            <a:spLocks/>
          </p:cNvSpPr>
          <p:nvPr/>
        </p:nvSpPr>
        <p:spPr>
          <a:xfrm>
            <a:off x="5950348" y="1291743"/>
            <a:ext cx="5198585" cy="160287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4267" b="1" kern="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42 y/o in the prime of his life…</a:t>
            </a:r>
          </a:p>
          <a:p>
            <a:pPr defTabSz="1219170"/>
            <a:endParaRPr lang="en-US" sz="4267" b="1" kern="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a:p>
            <a:pPr defTabSz="1219170"/>
            <a:r>
              <a:rPr lang="en-US" sz="4267" b="1" kern="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Diagnosed with</a:t>
            </a:r>
          </a:p>
          <a:p>
            <a:pPr defTabSz="1219170"/>
            <a:r>
              <a:rPr lang="en-US" sz="4267" b="1" kern="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Retinitis Pigmentosa…</a:t>
            </a:r>
          </a:p>
          <a:p>
            <a:pPr defTabSz="1219170"/>
            <a:endParaRPr lang="en-US" sz="1867" kern="0" dirty="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a:p>
            <a:pPr marL="457189" indent="-457189" defTabSz="1219170">
              <a:buFontTx/>
              <a:buChar char="-"/>
            </a:pPr>
            <a:endParaRPr lang="en-US" sz="1867" kern="0" dirty="0">
              <a:solidFill>
                <a:srgbClr val="000000">
                  <a:lumMod val="65000"/>
                  <a:lumOff val="35000"/>
                </a:srgbClr>
              </a:solidFill>
            </a:endParaRPr>
          </a:p>
        </p:txBody>
      </p:sp>
    </p:spTree>
    <p:extLst>
      <p:ext uri="{BB962C8B-B14F-4D97-AF65-F5344CB8AC3E}">
        <p14:creationId xmlns:p14="http://schemas.microsoft.com/office/powerpoint/2010/main" val="35213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6018415"/>
            <a:ext cx="12192000" cy="0"/>
          </a:xfrm>
          <a:prstGeom prst="line">
            <a:avLst/>
          </a:prstGeom>
          <a:ln w="38100">
            <a:solidFill>
              <a:srgbClr val="184995"/>
            </a:solidFill>
          </a:ln>
        </p:spPr>
        <p:style>
          <a:lnRef idx="1">
            <a:schemeClr val="accent5"/>
          </a:lnRef>
          <a:fillRef idx="0">
            <a:schemeClr val="accent5"/>
          </a:fillRef>
          <a:effectRef idx="0">
            <a:schemeClr val="accent5"/>
          </a:effectRef>
          <a:fontRef idx="minor">
            <a:schemeClr val="tx1"/>
          </a:fontRef>
        </p:style>
      </p:cxnSp>
      <p:sp>
        <p:nvSpPr>
          <p:cNvPr id="5" name="Rectangle 4"/>
          <p:cNvSpPr/>
          <p:nvPr/>
        </p:nvSpPr>
        <p:spPr>
          <a:xfrm>
            <a:off x="0" y="-1"/>
            <a:ext cx="12192000" cy="457200"/>
          </a:xfrm>
          <a:prstGeom prst="rect">
            <a:avLst/>
          </a:prstGeom>
          <a:solidFill>
            <a:srgbClr val="184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400" kern="0" dirty="0">
                <a:solidFill>
                  <a:srgbClr val="FFFFFF"/>
                </a:solidFill>
                <a:latin typeface="Arial"/>
                <a:sym typeface="Arial"/>
              </a:rPr>
              <a:t>Pigmented retina</a:t>
            </a:r>
          </a:p>
        </p:txBody>
      </p:sp>
      <p:pic>
        <p:nvPicPr>
          <p:cNvPr id="3" name="Picture 2"/>
          <p:cNvPicPr>
            <a:picLocks noChangeAspect="1"/>
          </p:cNvPicPr>
          <p:nvPr/>
        </p:nvPicPr>
        <p:blipFill>
          <a:blip r:embed="rId2"/>
          <a:stretch>
            <a:fillRect/>
          </a:stretch>
        </p:blipFill>
        <p:spPr>
          <a:xfrm>
            <a:off x="1515212" y="457200"/>
            <a:ext cx="8807400" cy="6400800"/>
          </a:xfrm>
          <a:prstGeom prst="rect">
            <a:avLst/>
          </a:prstGeom>
        </p:spPr>
      </p:pic>
      <p:sp>
        <p:nvSpPr>
          <p:cNvPr id="2" name="Oval 1">
            <a:extLst>
              <a:ext uri="{FF2B5EF4-FFF2-40B4-BE49-F238E27FC236}">
                <a16:creationId xmlns:a16="http://schemas.microsoft.com/office/drawing/2014/main" id="{DAB3D653-AE57-41C4-8FCE-DB33E63CF2AC}"/>
              </a:ext>
            </a:extLst>
          </p:cNvPr>
          <p:cNvSpPr/>
          <p:nvPr/>
        </p:nvSpPr>
        <p:spPr>
          <a:xfrm>
            <a:off x="5239909" y="3116912"/>
            <a:ext cx="1383527" cy="1240399"/>
          </a:xfrm>
          <a:prstGeom prst="ellipse">
            <a:avLst/>
          </a:pr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363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6018415"/>
            <a:ext cx="12192000" cy="0"/>
          </a:xfrm>
          <a:prstGeom prst="line">
            <a:avLst/>
          </a:prstGeom>
          <a:ln w="38100">
            <a:solidFill>
              <a:srgbClr val="184995"/>
            </a:solidFill>
          </a:ln>
        </p:spPr>
        <p:style>
          <a:lnRef idx="1">
            <a:schemeClr val="accent5"/>
          </a:lnRef>
          <a:fillRef idx="0">
            <a:schemeClr val="accent5"/>
          </a:fillRef>
          <a:effectRef idx="0">
            <a:schemeClr val="accent5"/>
          </a:effectRef>
          <a:fontRef idx="minor">
            <a:schemeClr val="tx1"/>
          </a:fontRef>
        </p:style>
      </p:cxnSp>
      <p:sp>
        <p:nvSpPr>
          <p:cNvPr id="5" name="Rectangle 4"/>
          <p:cNvSpPr/>
          <p:nvPr/>
        </p:nvSpPr>
        <p:spPr>
          <a:xfrm>
            <a:off x="0" y="-1"/>
            <a:ext cx="12192000" cy="457200"/>
          </a:xfrm>
          <a:prstGeom prst="rect">
            <a:avLst/>
          </a:prstGeom>
          <a:solidFill>
            <a:srgbClr val="184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kern="0" dirty="0">
                <a:solidFill>
                  <a:srgbClr val="FFFFFF"/>
                </a:solidFill>
                <a:latin typeface="Arial"/>
                <a:sym typeface="Arial"/>
              </a:rPr>
              <a:t>Significant extent of retinal degeneration</a:t>
            </a:r>
          </a:p>
        </p:txBody>
      </p:sp>
      <p:pic>
        <p:nvPicPr>
          <p:cNvPr id="3" name="Picture 2"/>
          <p:cNvPicPr>
            <a:picLocks noChangeAspect="1"/>
          </p:cNvPicPr>
          <p:nvPr/>
        </p:nvPicPr>
        <p:blipFill>
          <a:blip r:embed="rId2"/>
          <a:stretch>
            <a:fillRect/>
          </a:stretch>
        </p:blipFill>
        <p:spPr>
          <a:xfrm>
            <a:off x="0" y="839584"/>
            <a:ext cx="6335009" cy="4258269"/>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5676" y="846696"/>
            <a:ext cx="5906324" cy="4251157"/>
          </a:xfrm>
          <a:prstGeom prst="rect">
            <a:avLst/>
          </a:prstGeom>
        </p:spPr>
      </p:pic>
    </p:spTree>
    <p:extLst>
      <p:ext uri="{BB962C8B-B14F-4D97-AF65-F5344CB8AC3E}">
        <p14:creationId xmlns:p14="http://schemas.microsoft.com/office/powerpoint/2010/main" val="221904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O_APP_VERSION" val="1.5.0.0"/>
  <p:tag name="SLIDO_PRESENTATION_ID" val="00000000-0000-0000-0000-000000000000"/>
  <p:tag name="SLIDO_EVENT_UUID" val="a8eff829-fb68-4eed-a411-25e8dff7a861"/>
  <p:tag name="SLIDO_EVENT_SECTION_UUID" val="ab974fb9-fb9d-4355-bd38-e7feb7d24b3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ler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encora Exchange 2024">
  <a:themeElements>
    <a:clrScheme name="Custom 1">
      <a:dk1>
        <a:srgbClr val="3B3B3B"/>
      </a:dk1>
      <a:lt1>
        <a:srgbClr val="FFFFFF"/>
      </a:lt1>
      <a:dk2>
        <a:srgbClr val="3B3B3B"/>
      </a:dk2>
      <a:lt2>
        <a:srgbClr val="E7E6E6"/>
      </a:lt2>
      <a:accent1>
        <a:srgbClr val="461E96"/>
      </a:accent1>
      <a:accent2>
        <a:srgbClr val="00B4E6"/>
      </a:accent2>
      <a:accent3>
        <a:srgbClr val="E6008C"/>
      </a:accent3>
      <a:accent4>
        <a:srgbClr val="00DC8C"/>
      </a:accent4>
      <a:accent5>
        <a:srgbClr val="3B3B3B"/>
      </a:accent5>
      <a:accent6>
        <a:srgbClr val="FAEB1E"/>
      </a:accent6>
      <a:hlink>
        <a:srgbClr val="E6008C"/>
      </a:hlink>
      <a:folHlink>
        <a:srgbClr val="00B4E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7F97B409F7244FBFABAEB6E3200BF2" ma:contentTypeVersion="18" ma:contentTypeDescription="Create a new document." ma:contentTypeScope="" ma:versionID="52192a95247eecf9504eef7eba86aba0">
  <xsd:schema xmlns:xsd="http://www.w3.org/2001/XMLSchema" xmlns:xs="http://www.w3.org/2001/XMLSchema" xmlns:p="http://schemas.microsoft.com/office/2006/metadata/properties" xmlns:ns2="e1dbabf1-eebe-443b-855a-a1519157840e" xmlns:ns3="eab00432-e92e-437d-bd5f-93b106d6849f" targetNamespace="http://schemas.microsoft.com/office/2006/metadata/properties" ma:root="true" ma:fieldsID="cb043580bcafcfd1f39f99727cc1c61a" ns2:_="" ns3:_="">
    <xsd:import namespace="e1dbabf1-eebe-443b-855a-a1519157840e"/>
    <xsd:import namespace="eab00432-e92e-437d-bd5f-93b106d684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dbabf1-eebe-443b-855a-a151915784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4c8288c-6099-4289-a83d-50ac0de6e45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b00432-e92e-437d-bd5f-93b106d6849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0e290b0-99c1-44fd-873f-52a6249ac7a0}" ma:internalName="TaxCatchAll" ma:showField="CatchAllData" ma:web="eab00432-e92e-437d-bd5f-93b106d684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1dbabf1-eebe-443b-855a-a1519157840e">
      <Terms xmlns="http://schemas.microsoft.com/office/infopath/2007/PartnerControls"/>
    </lcf76f155ced4ddcb4097134ff3c332f>
    <TaxCatchAll xmlns="eab00432-e92e-437d-bd5f-93b106d6849f" xsi:nil="true"/>
  </documentManagement>
</p:properties>
</file>

<file path=customXml/itemProps1.xml><?xml version="1.0" encoding="utf-8"?>
<ds:datastoreItem xmlns:ds="http://schemas.openxmlformats.org/officeDocument/2006/customXml" ds:itemID="{40F80F9F-EB22-4B73-93CF-EBC339F716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dbabf1-eebe-443b-855a-a1519157840e"/>
    <ds:schemaRef ds:uri="eab00432-e92e-437d-bd5f-93b106d684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978F98-CCFC-45A3-AEF9-1E8C5B63C31E}">
  <ds:schemaRefs>
    <ds:schemaRef ds:uri="http://schemas.microsoft.com/sharepoint/v3/contenttype/forms"/>
  </ds:schemaRefs>
</ds:datastoreItem>
</file>

<file path=customXml/itemProps3.xml><?xml version="1.0" encoding="utf-8"?>
<ds:datastoreItem xmlns:ds="http://schemas.openxmlformats.org/officeDocument/2006/customXml" ds:itemID="{B4982F9C-B792-446B-B93E-035EA502326F}">
  <ds:schemaRefs>
    <ds:schemaRef ds:uri="http://schemas.microsoft.com/office/2006/metadata/properties"/>
    <ds:schemaRef ds:uri="http://schemas.microsoft.com/office/infopath/2007/PartnerControls"/>
    <ds:schemaRef ds:uri="e1dbabf1-eebe-443b-855a-a1519157840e"/>
    <ds:schemaRef ds:uri="eab00432-e92e-437d-bd5f-93b106d6849f"/>
  </ds:schemaRefs>
</ds:datastoreItem>
</file>

<file path=docProps/app.xml><?xml version="1.0" encoding="utf-8"?>
<Properties xmlns="http://schemas.openxmlformats.org/officeDocument/2006/extended-properties" xmlns:vt="http://schemas.openxmlformats.org/officeDocument/2006/docPropsVTypes">
  <TotalTime>2563</TotalTime>
  <Words>957</Words>
  <Application>Microsoft Macintosh PowerPoint</Application>
  <PresentationFormat>Widescreen</PresentationFormat>
  <Paragraphs>257</Paragraphs>
  <Slides>63</Slides>
  <Notes>29</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63</vt:i4>
      </vt:variant>
    </vt:vector>
  </HeadingPairs>
  <TitlesOfParts>
    <vt:vector size="85" baseType="lpstr">
      <vt:lpstr>-apple-system</vt:lpstr>
      <vt:lpstr>Arial</vt:lpstr>
      <vt:lpstr>Arial Black</vt:lpstr>
      <vt:lpstr>Arvo</vt:lpstr>
      <vt:lpstr>Avenir Black</vt:lpstr>
      <vt:lpstr>Berlin Sans FB Demi</vt:lpstr>
      <vt:lpstr>BlinkMacSystemFont</vt:lpstr>
      <vt:lpstr>Calibri</vt:lpstr>
      <vt:lpstr>Calibri Light</vt:lpstr>
      <vt:lpstr>franklin_gothic</vt:lpstr>
      <vt:lpstr>Harding</vt:lpstr>
      <vt:lpstr>MdFago</vt:lpstr>
      <vt:lpstr>Merriweather</vt:lpstr>
      <vt:lpstr>Open Sans</vt:lpstr>
      <vt:lpstr>Raleway Light</vt:lpstr>
      <vt:lpstr>Roboto Condensed</vt:lpstr>
      <vt:lpstr>Roboto Condensed Light</vt:lpstr>
      <vt:lpstr>Space Grotesk Light</vt:lpstr>
      <vt:lpstr>System Font Regular</vt:lpstr>
      <vt:lpstr>Office Theme</vt:lpstr>
      <vt:lpstr>Salerio template</vt:lpstr>
      <vt:lpstr>Cencora Exchange 2024</vt:lpstr>
      <vt:lpstr>2024 SPN Vision  Exchange </vt:lpstr>
      <vt:lpstr>PowerPoint Presentation</vt:lpstr>
      <vt:lpstr>Retinitis Pigmentosa &amp; Gene Therapy:  An Overview </vt:lpstr>
      <vt:lpstr>HELLO!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big picture</vt:lpstr>
      <vt:lpstr>6,800,000</vt:lpstr>
      <vt:lpstr>300,000</vt:lpstr>
      <vt:lpstr>6,800,000 people</vt:lpstr>
      <vt:lpstr>Want big impact? USE BIG IMAGE</vt:lpstr>
      <vt:lpstr>350</vt:lpstr>
      <vt:lpstr>Want big impact? USE BIG IMAGE</vt:lpstr>
      <vt:lpstr>Genetic heterogeneity</vt:lpstr>
      <vt:lpstr>Genetics is changing the naming of diseases</vt:lpstr>
      <vt:lpstr>PowerPoint Presentation</vt:lpstr>
      <vt:lpstr>5,200 patients / year</vt:lpstr>
      <vt:lpstr>Clinical and Research integration</vt:lpstr>
      <vt:lpstr>Want big impact? USE BIG IMAGE</vt:lpstr>
      <vt:lpstr>Want big impact? USE BIG IMAGE</vt:lpstr>
      <vt:lpstr>Want big impact? USE BIG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Genetic testing is now Standard of care</vt:lpstr>
      <vt:lpstr>PowerPoint Presentation</vt:lpstr>
      <vt:lpstr>PowerPoint Presentation</vt:lpstr>
      <vt:lpstr>PowerPoint Presentation</vt:lpstr>
      <vt:lpstr>PowerPoint Presentation</vt:lpstr>
      <vt:lpstr>We do have treatments for IRDs!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Early detection means</vt:lpstr>
      <vt:lpstr>PowerPoint Presentation</vt:lpstr>
      <vt:lpstr>There are multiple proposed Therapies</vt:lpstr>
      <vt:lpstr>PowerPoint Presentation</vt:lpstr>
      <vt:lpstr>PowerPoint Presentation</vt:lpstr>
      <vt:lpstr>PowerPoint Presentation</vt:lpstr>
      <vt:lpstr>PowerPoint Presentation</vt:lpstr>
      <vt:lpstr>PowerPoint Presentation</vt:lpstr>
      <vt:lpstr>PowerPoint Presentation</vt:lpstr>
      <vt:lpstr>Title</vt:lpstr>
      <vt:lpstr>PowerPoint Presentation</vt:lpstr>
      <vt:lpstr>2024 SPN Vision  Exchange </vt:lpstr>
      <vt:lpstr>2024 SPN Vision  Exchange </vt:lpstr>
      <vt:lpstr>PowerPoint Presentation</vt:lpstr>
      <vt:lpstr>2024 SPN Vision  Exchange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Ramiro Maldonado</dc:creator>
  <cp:lastModifiedBy>drew lawless</cp:lastModifiedBy>
  <cp:revision>55</cp:revision>
  <dcterms:created xsi:type="dcterms:W3CDTF">2024-04-15T07:32:01Z</dcterms:created>
  <dcterms:modified xsi:type="dcterms:W3CDTF">2024-06-15T16:34:06Z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0fd5409-64ce-496d-9db7-713d9f03b8d7_Enabled">
    <vt:lpwstr>true</vt:lpwstr>
  </property>
  <property fmtid="{D5CDD505-2E9C-101B-9397-08002B2CF9AE}" pid="3" name="MSIP_Label_d0fd5409-64ce-496d-9db7-713d9f03b8d7_SetDate">
    <vt:lpwstr>2024-04-17T21:28:21Z</vt:lpwstr>
  </property>
  <property fmtid="{D5CDD505-2E9C-101B-9397-08002B2CF9AE}" pid="4" name="MSIP_Label_d0fd5409-64ce-496d-9db7-713d9f03b8d7_Method">
    <vt:lpwstr>Standard</vt:lpwstr>
  </property>
  <property fmtid="{D5CDD505-2E9C-101B-9397-08002B2CF9AE}" pid="5" name="MSIP_Label_d0fd5409-64ce-496d-9db7-713d9f03b8d7_Name">
    <vt:lpwstr>defa4170-0d19-0005-0004-bc88714345d2</vt:lpwstr>
  </property>
  <property fmtid="{D5CDD505-2E9C-101B-9397-08002B2CF9AE}" pid="6" name="MSIP_Label_d0fd5409-64ce-496d-9db7-713d9f03b8d7_SiteId">
    <vt:lpwstr>4114c3e3-22c7-4eac-808e-655e4976a968</vt:lpwstr>
  </property>
  <property fmtid="{D5CDD505-2E9C-101B-9397-08002B2CF9AE}" pid="7" name="MSIP_Label_d0fd5409-64ce-496d-9db7-713d9f03b8d7_ActionId">
    <vt:lpwstr>1262c33f-789a-47c2-9249-d041ffc9a506</vt:lpwstr>
  </property>
  <property fmtid="{D5CDD505-2E9C-101B-9397-08002B2CF9AE}" pid="8" name="MSIP_Label_d0fd5409-64ce-496d-9db7-713d9f03b8d7_ContentBits">
    <vt:lpwstr>0</vt:lpwstr>
  </property>
  <property fmtid="{D5CDD505-2E9C-101B-9397-08002B2CF9AE}" pid="9" name="ContentTypeId">
    <vt:lpwstr>0x010100CB7F97B409F7244FBFABAEB6E3200BF2</vt:lpwstr>
  </property>
  <property fmtid="{D5CDD505-2E9C-101B-9397-08002B2CF9AE}" pid="10" name="MediaServiceImageTags">
    <vt:lpwstr/>
  </property>
</Properties>
</file>