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4"/>
    <p:sldMasterId id="2147483763" r:id="rId5"/>
    <p:sldMasterId id="2147483794" r:id="rId6"/>
  </p:sldMasterIdLst>
  <p:notesMasterIdLst>
    <p:notesMasterId r:id="rId48"/>
  </p:notesMasterIdLst>
  <p:sldIdLst>
    <p:sldId id="2147482431" r:id="rId7"/>
    <p:sldId id="2147474700" r:id="rId8"/>
    <p:sldId id="257" r:id="rId9"/>
    <p:sldId id="2488" r:id="rId10"/>
    <p:sldId id="260" r:id="rId11"/>
    <p:sldId id="259" r:id="rId12"/>
    <p:sldId id="261" r:id="rId13"/>
    <p:sldId id="262" r:id="rId14"/>
    <p:sldId id="263" r:id="rId15"/>
    <p:sldId id="264" r:id="rId16"/>
    <p:sldId id="266" r:id="rId17"/>
    <p:sldId id="265" r:id="rId18"/>
    <p:sldId id="258" r:id="rId19"/>
    <p:sldId id="1566" r:id="rId20"/>
    <p:sldId id="268" r:id="rId21"/>
    <p:sldId id="2486" r:id="rId22"/>
    <p:sldId id="293" r:id="rId23"/>
    <p:sldId id="292" r:id="rId24"/>
    <p:sldId id="290" r:id="rId25"/>
    <p:sldId id="2503" r:id="rId26"/>
    <p:sldId id="2487" r:id="rId27"/>
    <p:sldId id="2489" r:id="rId28"/>
    <p:sldId id="2490" r:id="rId29"/>
    <p:sldId id="2491" r:id="rId30"/>
    <p:sldId id="2492" r:id="rId31"/>
    <p:sldId id="2493" r:id="rId32"/>
    <p:sldId id="2501" r:id="rId33"/>
    <p:sldId id="2502" r:id="rId34"/>
    <p:sldId id="271" r:id="rId35"/>
    <p:sldId id="2495" r:id="rId36"/>
    <p:sldId id="2494" r:id="rId37"/>
    <p:sldId id="2496" r:id="rId38"/>
    <p:sldId id="2498" r:id="rId39"/>
    <p:sldId id="2499" r:id="rId40"/>
    <p:sldId id="2500" r:id="rId41"/>
    <p:sldId id="2497" r:id="rId42"/>
    <p:sldId id="2483" r:id="rId43"/>
    <p:sldId id="2147482438" r:id="rId44"/>
    <p:sldId id="2147482436" r:id="rId45"/>
    <p:sldId id="2147482433" r:id="rId46"/>
    <p:sldId id="2147482437" r:id="rId47"/>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 Dacey" initials="WD" lastIdx="1" clrIdx="0">
    <p:extLst>
      <p:ext uri="{19B8F6BF-5375-455C-9EA6-DF929625EA0E}">
        <p15:presenceInfo xmlns:p15="http://schemas.microsoft.com/office/powerpoint/2012/main" userId="S::daceywc@aak8.org::1920b61e-a3b8-4d82-ae3b-8f79ca68f5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4" autoAdjust="0"/>
    <p:restoredTop sz="94619" autoAdjust="0"/>
  </p:normalViewPr>
  <p:slideViewPr>
    <p:cSldViewPr snapToGrid="0">
      <p:cViewPr varScale="1">
        <p:scale>
          <a:sx n="106" d="100"/>
          <a:sy n="106" d="100"/>
        </p:scale>
        <p:origin x="184" y="56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commentAuthors" Target="commen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482539-58AE-8C45-AB18-16461F668703}" type="datetimeFigureOut">
              <a:rPr lang="en-US" smtClean="0"/>
              <a:t>6/14/24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D1E87D-1A12-ED44-B3CB-F8EFEC86E122}" type="slidenum">
              <a:rPr lang="en-US" smtClean="0"/>
              <a:t>‹#›</a:t>
            </a:fld>
            <a:endParaRPr lang="en-US"/>
          </a:p>
        </p:txBody>
      </p:sp>
    </p:spTree>
    <p:extLst>
      <p:ext uri="{BB962C8B-B14F-4D97-AF65-F5344CB8AC3E}">
        <p14:creationId xmlns:p14="http://schemas.microsoft.com/office/powerpoint/2010/main" val="2664410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A4C61B-9EBE-40C9-B0E4-227F473431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364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A4C61B-9EBE-40C9-B0E4-227F473431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124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A4C61B-9EBE-40C9-B0E4-227F473431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776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A4C61B-9EBE-40C9-B0E4-227F473431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9438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6.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8.sv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8.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6.sv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8.sv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6/14/24</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9001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6/14/24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83591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6/14/24</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88849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ith dark pictur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4314583A-B0E7-49A5-AD11-8866E6BB8A3E}"/>
              </a:ext>
            </a:extLst>
          </p:cNvPr>
          <p:cNvSpPr>
            <a:spLocks noGrp="1"/>
          </p:cNvSpPr>
          <p:nvPr>
            <p:ph type="pic" sz="quarter" idx="13"/>
          </p:nvPr>
        </p:nvSpPr>
        <p:spPr>
          <a:xfrm>
            <a:off x="1" y="0"/>
            <a:ext cx="12192000" cy="6858000"/>
          </a:xfrm>
          <a:solidFill>
            <a:schemeClr val="bg1">
              <a:lumMod val="95000"/>
            </a:schemeClr>
          </a:solidFill>
        </p:spPr>
        <p:txBody>
          <a:bodyPr anchor="b" anchorCtr="1">
            <a:noAutofit/>
          </a:bodyPr>
          <a:lstStyle/>
          <a:p>
            <a:r>
              <a:rPr lang="en-US" noProof="0"/>
              <a:t>Click icon to add picture</a:t>
            </a:r>
          </a:p>
        </p:txBody>
      </p:sp>
      <p:sp>
        <p:nvSpPr>
          <p:cNvPr id="2" name="Title 1"/>
          <p:cNvSpPr>
            <a:spLocks noGrp="1"/>
          </p:cNvSpPr>
          <p:nvPr>
            <p:ph type="ctrTitle"/>
          </p:nvPr>
        </p:nvSpPr>
        <p:spPr>
          <a:xfrm>
            <a:off x="850902" y="1384301"/>
            <a:ext cx="5477932" cy="2218267"/>
          </a:xfrm>
          <a:prstGeom prst="rect">
            <a:avLst/>
          </a:prstGeom>
        </p:spPr>
        <p:txBody>
          <a:bodyPr anchor="t" anchorCtr="0"/>
          <a:lstStyle>
            <a:lvl1pPr algn="l">
              <a:lnSpc>
                <a:spcPct val="100000"/>
              </a:lnSpc>
              <a:defRPr sz="480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850902" y="3602568"/>
            <a:ext cx="5477933" cy="1046771"/>
          </a:xfrm>
          <a:prstGeom prst="rect">
            <a:avLst/>
          </a:prstGeom>
        </p:spPr>
        <p:txBody>
          <a:bodyPr anchor="t" anchorCtr="0"/>
          <a:lstStyle>
            <a:lvl1pPr marL="0" indent="0" algn="l">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p>
        </p:txBody>
      </p:sp>
    </p:spTree>
    <p:extLst>
      <p:ext uri="{BB962C8B-B14F-4D97-AF65-F5344CB8AC3E}">
        <p14:creationId xmlns:p14="http://schemas.microsoft.com/office/powerpoint/2010/main" val="21000172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resentation and Speaker Titl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9350F0-8891-3536-3F2D-F4E911F158F3}"/>
              </a:ext>
            </a:extLst>
          </p:cNvPr>
          <p:cNvSpPr/>
          <p:nvPr userDrawn="1"/>
        </p:nvSpPr>
        <p:spPr>
          <a:xfrm>
            <a:off x="0" y="0"/>
            <a:ext cx="12192000" cy="6858000"/>
          </a:xfrm>
          <a:prstGeom prst="rect">
            <a:avLst/>
          </a:prstGeom>
          <a:gradFill flip="none" rotWithShape="1">
            <a:gsLst>
              <a:gs pos="18000">
                <a:schemeClr val="accent1"/>
              </a:gs>
              <a:gs pos="100000">
                <a:schemeClr val="accent2"/>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a:extLst>
              <a:ext uri="{FF2B5EF4-FFF2-40B4-BE49-F238E27FC236}">
                <a16:creationId xmlns:a16="http://schemas.microsoft.com/office/drawing/2014/main" id="{9844404C-D592-DA6F-2B42-8FEFD6D87547}"/>
              </a:ext>
            </a:extLst>
          </p:cNvPr>
          <p:cNvSpPr>
            <a:spLocks noGrp="1"/>
          </p:cNvSpPr>
          <p:nvPr>
            <p:ph type="dt" sz="half" idx="10"/>
          </p:nvPr>
        </p:nvSpPr>
        <p:spPr>
          <a:xfrm>
            <a:off x="838200" y="7665705"/>
            <a:ext cx="2743200" cy="365125"/>
          </a:xfrm>
        </p:spPr>
        <p:txBody>
          <a:bodyPr/>
          <a:lstStyle>
            <a:lvl1pPr>
              <a:defRPr>
                <a:solidFill>
                  <a:schemeClr val="bg1"/>
                </a:solidFill>
              </a:defRPr>
            </a:lvl1pPr>
          </a:lstStyle>
          <a:p>
            <a:fld id="{A5CD99A4-8255-AD40-AC11-3A5076833560}" type="datetimeFigureOut">
              <a:rPr lang="en-US" smtClean="0"/>
              <a:pPr/>
              <a:t>6/14/24</a:t>
            </a:fld>
            <a:endParaRPr lang="en-US"/>
          </a:p>
        </p:txBody>
      </p:sp>
      <p:sp>
        <p:nvSpPr>
          <p:cNvPr id="5" name="Footer Placeholder 4">
            <a:extLst>
              <a:ext uri="{FF2B5EF4-FFF2-40B4-BE49-F238E27FC236}">
                <a16:creationId xmlns:a16="http://schemas.microsoft.com/office/drawing/2014/main" id="{A016B904-D7DB-6275-F164-03239CF5361E}"/>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CFB728E-7901-C507-CFF2-7EA33CDE9BA1}"/>
              </a:ext>
            </a:extLst>
          </p:cNvPr>
          <p:cNvSpPr>
            <a:spLocks noGrp="1"/>
          </p:cNvSpPr>
          <p:nvPr>
            <p:ph type="sldNum" sz="quarter" idx="12"/>
          </p:nvPr>
        </p:nvSpPr>
        <p:spPr/>
        <p:txBody>
          <a:bodyPr/>
          <a:lstStyle>
            <a:lvl1pPr>
              <a:defRPr>
                <a:solidFill>
                  <a:schemeClr val="bg1"/>
                </a:solidFill>
              </a:defRPr>
            </a:lvl1pPr>
          </a:lstStyle>
          <a:p>
            <a:fld id="{58EB555C-832B-9248-B063-F5BF6D871D9B}" type="slidenum">
              <a:rPr lang="en-US" smtClean="0"/>
              <a:pPr/>
              <a:t>‹#›</a:t>
            </a:fld>
            <a:endParaRPr lang="en-US"/>
          </a:p>
        </p:txBody>
      </p:sp>
      <p:sp>
        <p:nvSpPr>
          <p:cNvPr id="15" name="Picture Placeholder 14">
            <a:extLst>
              <a:ext uri="{FF2B5EF4-FFF2-40B4-BE49-F238E27FC236}">
                <a16:creationId xmlns:a16="http://schemas.microsoft.com/office/drawing/2014/main" id="{A752CFA0-0556-ABAC-1C9F-6FCCD016B1A8}"/>
              </a:ext>
            </a:extLst>
          </p:cNvPr>
          <p:cNvSpPr>
            <a:spLocks noGrp="1"/>
          </p:cNvSpPr>
          <p:nvPr>
            <p:ph type="pic" sz="quarter" idx="13"/>
          </p:nvPr>
        </p:nvSpPr>
        <p:spPr>
          <a:xfrm>
            <a:off x="7322078" y="-1"/>
            <a:ext cx="4869924" cy="6858001"/>
          </a:xfrm>
          <a:custGeom>
            <a:avLst/>
            <a:gdLst>
              <a:gd name="connsiteX0" fmla="*/ 0 w 4869924"/>
              <a:gd name="connsiteY0" fmla="*/ 0 h 6858000"/>
              <a:gd name="connsiteX1" fmla="*/ 4869924 w 4869924"/>
              <a:gd name="connsiteY1" fmla="*/ 0 h 6858000"/>
              <a:gd name="connsiteX2" fmla="*/ 4869924 w 4869924"/>
              <a:gd name="connsiteY2" fmla="*/ 6858000 h 6858000"/>
              <a:gd name="connsiteX3" fmla="*/ 0 w 4869924"/>
              <a:gd name="connsiteY3" fmla="*/ 6858000 h 6858000"/>
              <a:gd name="connsiteX4" fmla="*/ 0 w 4869924"/>
              <a:gd name="connsiteY4" fmla="*/ 0 h 6858000"/>
              <a:gd name="connsiteX0" fmla="*/ 2784936 w 4869924"/>
              <a:gd name="connsiteY0" fmla="*/ 201092 h 6858000"/>
              <a:gd name="connsiteX1" fmla="*/ 4869924 w 4869924"/>
              <a:gd name="connsiteY1" fmla="*/ 0 h 6858000"/>
              <a:gd name="connsiteX2" fmla="*/ 4869924 w 4869924"/>
              <a:gd name="connsiteY2" fmla="*/ 6858000 h 6858000"/>
              <a:gd name="connsiteX3" fmla="*/ 0 w 4869924"/>
              <a:gd name="connsiteY3" fmla="*/ 6858000 h 6858000"/>
              <a:gd name="connsiteX4" fmla="*/ 2784936 w 4869924"/>
              <a:gd name="connsiteY4" fmla="*/ 201092 h 6858000"/>
              <a:gd name="connsiteX0" fmla="*/ 2003333 w 4869924"/>
              <a:gd name="connsiteY0" fmla="*/ 0 h 6858001"/>
              <a:gd name="connsiteX1" fmla="*/ 4869924 w 4869924"/>
              <a:gd name="connsiteY1" fmla="*/ 1 h 6858001"/>
              <a:gd name="connsiteX2" fmla="*/ 4869924 w 4869924"/>
              <a:gd name="connsiteY2" fmla="*/ 6858001 h 6858001"/>
              <a:gd name="connsiteX3" fmla="*/ 0 w 4869924"/>
              <a:gd name="connsiteY3" fmla="*/ 6858001 h 6858001"/>
              <a:gd name="connsiteX4" fmla="*/ 2003333 w 4869924"/>
              <a:gd name="connsiteY4" fmla="*/ 0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924" h="6858001">
                <a:moveTo>
                  <a:pt x="2003333" y="0"/>
                </a:moveTo>
                <a:lnTo>
                  <a:pt x="4869924" y="1"/>
                </a:lnTo>
                <a:lnTo>
                  <a:pt x="4869924" y="6858001"/>
                </a:lnTo>
                <a:lnTo>
                  <a:pt x="0" y="6858001"/>
                </a:lnTo>
                <a:lnTo>
                  <a:pt x="2003333" y="0"/>
                </a:lnTo>
                <a:close/>
              </a:path>
            </a:pathLst>
          </a:custGeom>
          <a:solidFill>
            <a:schemeClr val="bg2"/>
          </a:solidFill>
        </p:spPr>
        <p:txBody>
          <a:bodyPr anchor="ctr" anchorCtr="0"/>
          <a:lstStyle>
            <a:lvl1pPr marL="0" indent="0" algn="ctr">
              <a:buNone/>
              <a:defRPr/>
            </a:lvl1pPr>
          </a:lstStyle>
          <a:p>
            <a:endParaRPr lang="en-US"/>
          </a:p>
        </p:txBody>
      </p:sp>
      <p:sp>
        <p:nvSpPr>
          <p:cNvPr id="3" name="Subtitle 2">
            <a:extLst>
              <a:ext uri="{FF2B5EF4-FFF2-40B4-BE49-F238E27FC236}">
                <a16:creationId xmlns:a16="http://schemas.microsoft.com/office/drawing/2014/main" id="{FED0946C-9344-F1C3-014C-974A1F7F52AC}"/>
              </a:ext>
            </a:extLst>
          </p:cNvPr>
          <p:cNvSpPr>
            <a:spLocks noGrp="1"/>
          </p:cNvSpPr>
          <p:nvPr>
            <p:ph type="subTitle" idx="1"/>
          </p:nvPr>
        </p:nvSpPr>
        <p:spPr>
          <a:xfrm>
            <a:off x="557784" y="4484689"/>
            <a:ext cx="6709757" cy="1213649"/>
          </a:xfrm>
        </p:spPr>
        <p:txBody>
          <a:bodyPr>
            <a:noAutofit/>
          </a:bodyPr>
          <a:lstStyle>
            <a:lvl1pPr marL="0" indent="0" algn="l">
              <a:lnSpc>
                <a:spcPct val="100000"/>
              </a:lnSpc>
              <a:spcBef>
                <a:spcPts val="600"/>
              </a:spcBef>
              <a:spcAft>
                <a:spcPts val="600"/>
              </a:spcAft>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31" name="Text Placeholder 30">
            <a:extLst>
              <a:ext uri="{FF2B5EF4-FFF2-40B4-BE49-F238E27FC236}">
                <a16:creationId xmlns:a16="http://schemas.microsoft.com/office/drawing/2014/main" id="{651AAB2C-8EBD-3C8F-B428-3FAA2720E75A}"/>
              </a:ext>
            </a:extLst>
          </p:cNvPr>
          <p:cNvSpPr>
            <a:spLocks noGrp="1"/>
          </p:cNvSpPr>
          <p:nvPr>
            <p:ph type="body" sz="quarter" idx="14"/>
          </p:nvPr>
        </p:nvSpPr>
        <p:spPr>
          <a:xfrm>
            <a:off x="557784" y="990269"/>
            <a:ext cx="6709757" cy="3249945"/>
          </a:xfrm>
        </p:spPr>
        <p:txBody>
          <a:bodyPr anchor="b" anchorCtr="0"/>
          <a:lstStyle>
            <a:lvl1pPr marL="0" indent="0">
              <a:buNone/>
              <a:defRPr sz="3800" b="0">
                <a:solidFill>
                  <a:schemeClr val="bg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Click to edit Master text styles</a:t>
            </a:r>
          </a:p>
        </p:txBody>
      </p:sp>
      <p:pic>
        <p:nvPicPr>
          <p:cNvPr id="8" name="Graphic 7">
            <a:extLst>
              <a:ext uri="{FF2B5EF4-FFF2-40B4-BE49-F238E27FC236}">
                <a16:creationId xmlns:a16="http://schemas.microsoft.com/office/drawing/2014/main" id="{C9108824-7B5A-8B55-2E3A-BF3827FF94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4538" y="6431732"/>
            <a:ext cx="1375828" cy="224209"/>
          </a:xfrm>
          <a:prstGeom prst="rect">
            <a:avLst/>
          </a:prstGeom>
        </p:spPr>
      </p:pic>
      <p:pic>
        <p:nvPicPr>
          <p:cNvPr id="14" name="Graphic 13">
            <a:extLst>
              <a:ext uri="{FF2B5EF4-FFF2-40B4-BE49-F238E27FC236}">
                <a16:creationId xmlns:a16="http://schemas.microsoft.com/office/drawing/2014/main" id="{6797C078-AC1B-D3C7-6D4C-352DDD49FB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63" y="256033"/>
            <a:ext cx="1367060" cy="734236"/>
          </a:xfrm>
          <a:prstGeom prst="rect">
            <a:avLst/>
          </a:prstGeom>
        </p:spPr>
      </p:pic>
    </p:spTree>
    <p:extLst>
      <p:ext uri="{BB962C8B-B14F-4D97-AF65-F5344CB8AC3E}">
        <p14:creationId xmlns:p14="http://schemas.microsoft.com/office/powerpoint/2010/main" val="166196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resentation and Speaker Titl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0E90E6-C1D2-C6B4-01BD-17AC96F783BF}"/>
              </a:ext>
            </a:extLst>
          </p:cNvPr>
          <p:cNvSpPr/>
          <p:nvPr userDrawn="1"/>
        </p:nvSpPr>
        <p:spPr>
          <a:xfrm>
            <a:off x="0" y="0"/>
            <a:ext cx="12192000" cy="6858000"/>
          </a:xfrm>
          <a:prstGeom prst="rect">
            <a:avLst/>
          </a:prstGeom>
          <a:gradFill flip="none" rotWithShape="1">
            <a:gsLst>
              <a:gs pos="18000">
                <a:schemeClr val="accent1"/>
              </a:gs>
              <a:gs pos="100000">
                <a:schemeClr val="accent3"/>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a:extLst>
              <a:ext uri="{FF2B5EF4-FFF2-40B4-BE49-F238E27FC236}">
                <a16:creationId xmlns:a16="http://schemas.microsoft.com/office/drawing/2014/main" id="{9844404C-D592-DA6F-2B42-8FEFD6D87547}"/>
              </a:ext>
            </a:extLst>
          </p:cNvPr>
          <p:cNvSpPr>
            <a:spLocks noGrp="1"/>
          </p:cNvSpPr>
          <p:nvPr>
            <p:ph type="dt" sz="half" idx="10"/>
          </p:nvPr>
        </p:nvSpPr>
        <p:spPr>
          <a:xfrm>
            <a:off x="838200" y="8413751"/>
            <a:ext cx="2743200" cy="365125"/>
          </a:xfrm>
        </p:spPr>
        <p:txBody>
          <a:bodyPr/>
          <a:lstStyle>
            <a:lvl1pPr>
              <a:defRPr>
                <a:solidFill>
                  <a:schemeClr val="bg1"/>
                </a:solidFill>
              </a:defRPr>
            </a:lvl1pPr>
          </a:lstStyle>
          <a:p>
            <a:fld id="{A5CD99A4-8255-AD40-AC11-3A5076833560}" type="datetimeFigureOut">
              <a:rPr lang="en-US" smtClean="0"/>
              <a:pPr/>
              <a:t>6/14/24</a:t>
            </a:fld>
            <a:endParaRPr lang="en-US"/>
          </a:p>
        </p:txBody>
      </p:sp>
      <p:sp>
        <p:nvSpPr>
          <p:cNvPr id="5" name="Footer Placeholder 4">
            <a:extLst>
              <a:ext uri="{FF2B5EF4-FFF2-40B4-BE49-F238E27FC236}">
                <a16:creationId xmlns:a16="http://schemas.microsoft.com/office/drawing/2014/main" id="{A016B904-D7DB-6275-F164-03239CF5361E}"/>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BCFB728E-7901-C507-CFF2-7EA33CDE9BA1}"/>
              </a:ext>
            </a:extLst>
          </p:cNvPr>
          <p:cNvSpPr>
            <a:spLocks noGrp="1"/>
          </p:cNvSpPr>
          <p:nvPr>
            <p:ph type="sldNum" sz="quarter" idx="12"/>
          </p:nvPr>
        </p:nvSpPr>
        <p:spPr/>
        <p:txBody>
          <a:bodyPr/>
          <a:lstStyle>
            <a:lvl1pPr>
              <a:defRPr>
                <a:solidFill>
                  <a:schemeClr val="bg1"/>
                </a:solidFill>
              </a:defRPr>
            </a:lvl1pPr>
          </a:lstStyle>
          <a:p>
            <a:fld id="{58EB555C-832B-9248-B063-F5BF6D871D9B}" type="slidenum">
              <a:rPr lang="en-US" smtClean="0"/>
              <a:pPr/>
              <a:t>‹#›</a:t>
            </a:fld>
            <a:endParaRPr lang="en-US"/>
          </a:p>
        </p:txBody>
      </p:sp>
      <p:sp>
        <p:nvSpPr>
          <p:cNvPr id="15" name="Picture Placeholder 14">
            <a:extLst>
              <a:ext uri="{FF2B5EF4-FFF2-40B4-BE49-F238E27FC236}">
                <a16:creationId xmlns:a16="http://schemas.microsoft.com/office/drawing/2014/main" id="{A752CFA0-0556-ABAC-1C9F-6FCCD016B1A8}"/>
              </a:ext>
            </a:extLst>
          </p:cNvPr>
          <p:cNvSpPr>
            <a:spLocks noGrp="1"/>
          </p:cNvSpPr>
          <p:nvPr>
            <p:ph type="pic" sz="quarter" idx="13"/>
          </p:nvPr>
        </p:nvSpPr>
        <p:spPr>
          <a:xfrm>
            <a:off x="7322078" y="-1"/>
            <a:ext cx="4869924" cy="6858001"/>
          </a:xfrm>
          <a:custGeom>
            <a:avLst/>
            <a:gdLst>
              <a:gd name="connsiteX0" fmla="*/ 0 w 4869924"/>
              <a:gd name="connsiteY0" fmla="*/ 0 h 6858000"/>
              <a:gd name="connsiteX1" fmla="*/ 4869924 w 4869924"/>
              <a:gd name="connsiteY1" fmla="*/ 0 h 6858000"/>
              <a:gd name="connsiteX2" fmla="*/ 4869924 w 4869924"/>
              <a:gd name="connsiteY2" fmla="*/ 6858000 h 6858000"/>
              <a:gd name="connsiteX3" fmla="*/ 0 w 4869924"/>
              <a:gd name="connsiteY3" fmla="*/ 6858000 h 6858000"/>
              <a:gd name="connsiteX4" fmla="*/ 0 w 4869924"/>
              <a:gd name="connsiteY4" fmla="*/ 0 h 6858000"/>
              <a:gd name="connsiteX0" fmla="*/ 2784936 w 4869924"/>
              <a:gd name="connsiteY0" fmla="*/ 201092 h 6858000"/>
              <a:gd name="connsiteX1" fmla="*/ 4869924 w 4869924"/>
              <a:gd name="connsiteY1" fmla="*/ 0 h 6858000"/>
              <a:gd name="connsiteX2" fmla="*/ 4869924 w 4869924"/>
              <a:gd name="connsiteY2" fmla="*/ 6858000 h 6858000"/>
              <a:gd name="connsiteX3" fmla="*/ 0 w 4869924"/>
              <a:gd name="connsiteY3" fmla="*/ 6858000 h 6858000"/>
              <a:gd name="connsiteX4" fmla="*/ 2784936 w 4869924"/>
              <a:gd name="connsiteY4" fmla="*/ 201092 h 6858000"/>
              <a:gd name="connsiteX0" fmla="*/ 2003333 w 4869924"/>
              <a:gd name="connsiteY0" fmla="*/ 0 h 6858001"/>
              <a:gd name="connsiteX1" fmla="*/ 4869924 w 4869924"/>
              <a:gd name="connsiteY1" fmla="*/ 1 h 6858001"/>
              <a:gd name="connsiteX2" fmla="*/ 4869924 w 4869924"/>
              <a:gd name="connsiteY2" fmla="*/ 6858001 h 6858001"/>
              <a:gd name="connsiteX3" fmla="*/ 0 w 4869924"/>
              <a:gd name="connsiteY3" fmla="*/ 6858001 h 6858001"/>
              <a:gd name="connsiteX4" fmla="*/ 2003333 w 4869924"/>
              <a:gd name="connsiteY4" fmla="*/ 0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924" h="6858001">
                <a:moveTo>
                  <a:pt x="2003333" y="0"/>
                </a:moveTo>
                <a:lnTo>
                  <a:pt x="4869924" y="1"/>
                </a:lnTo>
                <a:lnTo>
                  <a:pt x="4869924" y="6858001"/>
                </a:lnTo>
                <a:lnTo>
                  <a:pt x="0" y="6858001"/>
                </a:lnTo>
                <a:lnTo>
                  <a:pt x="2003333" y="0"/>
                </a:lnTo>
                <a:close/>
              </a:path>
            </a:pathLst>
          </a:custGeom>
          <a:solidFill>
            <a:schemeClr val="bg2"/>
          </a:solidFill>
        </p:spPr>
        <p:txBody>
          <a:bodyPr anchor="ctr" anchorCtr="0"/>
          <a:lstStyle>
            <a:lvl1pPr marL="0" indent="0" algn="ctr">
              <a:buNone/>
              <a:defRPr/>
            </a:lvl1pPr>
          </a:lstStyle>
          <a:p>
            <a:endParaRPr lang="en-US"/>
          </a:p>
        </p:txBody>
      </p:sp>
      <p:sp>
        <p:nvSpPr>
          <p:cNvPr id="3" name="Subtitle 2">
            <a:extLst>
              <a:ext uri="{FF2B5EF4-FFF2-40B4-BE49-F238E27FC236}">
                <a16:creationId xmlns:a16="http://schemas.microsoft.com/office/drawing/2014/main" id="{FED0946C-9344-F1C3-014C-974A1F7F52AC}"/>
              </a:ext>
            </a:extLst>
          </p:cNvPr>
          <p:cNvSpPr>
            <a:spLocks noGrp="1"/>
          </p:cNvSpPr>
          <p:nvPr>
            <p:ph type="subTitle" idx="1"/>
          </p:nvPr>
        </p:nvSpPr>
        <p:spPr>
          <a:xfrm>
            <a:off x="557784" y="4484689"/>
            <a:ext cx="6709757" cy="1213649"/>
          </a:xfrm>
        </p:spPr>
        <p:txBody>
          <a:bodyPr>
            <a:noAutofit/>
          </a:bodyPr>
          <a:lstStyle>
            <a:lvl1pPr marL="0" indent="0" algn="l">
              <a:lnSpc>
                <a:spcPct val="100000"/>
              </a:lnSpc>
              <a:spcBef>
                <a:spcPts val="600"/>
              </a:spcBef>
              <a:spcAft>
                <a:spcPts val="600"/>
              </a:spcAft>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31" name="Text Placeholder 30">
            <a:extLst>
              <a:ext uri="{FF2B5EF4-FFF2-40B4-BE49-F238E27FC236}">
                <a16:creationId xmlns:a16="http://schemas.microsoft.com/office/drawing/2014/main" id="{651AAB2C-8EBD-3C8F-B428-3FAA2720E75A}"/>
              </a:ext>
            </a:extLst>
          </p:cNvPr>
          <p:cNvSpPr>
            <a:spLocks noGrp="1"/>
          </p:cNvSpPr>
          <p:nvPr>
            <p:ph type="body" sz="quarter" idx="14"/>
          </p:nvPr>
        </p:nvSpPr>
        <p:spPr>
          <a:xfrm>
            <a:off x="557784" y="990269"/>
            <a:ext cx="6709757" cy="3249945"/>
          </a:xfrm>
        </p:spPr>
        <p:txBody>
          <a:bodyPr anchor="b" anchorCtr="0"/>
          <a:lstStyle>
            <a:lvl1pPr marL="0" indent="0">
              <a:buNone/>
              <a:defRPr sz="3800" b="0">
                <a:solidFill>
                  <a:schemeClr val="bg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Click to edit Master text styles</a:t>
            </a:r>
          </a:p>
        </p:txBody>
      </p:sp>
      <p:pic>
        <p:nvPicPr>
          <p:cNvPr id="10" name="Graphic 9">
            <a:extLst>
              <a:ext uri="{FF2B5EF4-FFF2-40B4-BE49-F238E27FC236}">
                <a16:creationId xmlns:a16="http://schemas.microsoft.com/office/drawing/2014/main" id="{C838D63C-E95E-EB39-1520-90362AD81E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4538" y="6431732"/>
            <a:ext cx="1375828" cy="224209"/>
          </a:xfrm>
          <a:prstGeom prst="rect">
            <a:avLst/>
          </a:prstGeom>
        </p:spPr>
      </p:pic>
      <p:pic>
        <p:nvPicPr>
          <p:cNvPr id="7" name="Graphic 6">
            <a:extLst>
              <a:ext uri="{FF2B5EF4-FFF2-40B4-BE49-F238E27FC236}">
                <a16:creationId xmlns:a16="http://schemas.microsoft.com/office/drawing/2014/main" id="{0ABDD023-FF87-919B-917A-C7504207B9A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63" y="256033"/>
            <a:ext cx="1367060" cy="734236"/>
          </a:xfrm>
          <a:prstGeom prst="rect">
            <a:avLst/>
          </a:prstGeom>
        </p:spPr>
      </p:pic>
    </p:spTree>
    <p:extLst>
      <p:ext uri="{BB962C8B-B14F-4D97-AF65-F5344CB8AC3E}">
        <p14:creationId xmlns:p14="http://schemas.microsoft.com/office/powerpoint/2010/main" val="253314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allout 1">
    <p:bg>
      <p:bgPr>
        <a:solidFill>
          <a:schemeClr val="accent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844404C-D592-DA6F-2B42-8FEFD6D87547}"/>
              </a:ext>
            </a:extLst>
          </p:cNvPr>
          <p:cNvSpPr>
            <a:spLocks noGrp="1"/>
          </p:cNvSpPr>
          <p:nvPr>
            <p:ph type="dt" sz="half" idx="10"/>
          </p:nvPr>
        </p:nvSpPr>
        <p:spPr/>
        <p:txBody>
          <a:bodyPr/>
          <a:lstStyle>
            <a:lvl1pPr>
              <a:defRPr>
                <a:solidFill>
                  <a:schemeClr val="bg1"/>
                </a:solidFill>
              </a:defRPr>
            </a:lvl1pPr>
          </a:lstStyle>
          <a:p>
            <a:fld id="{A5CD99A4-8255-AD40-AC11-3A5076833560}" type="datetimeFigureOut">
              <a:rPr lang="en-US" smtClean="0"/>
              <a:pPr/>
              <a:t>6/14/24</a:t>
            </a:fld>
            <a:endParaRPr lang="en-US" dirty="0"/>
          </a:p>
        </p:txBody>
      </p:sp>
      <p:sp>
        <p:nvSpPr>
          <p:cNvPr id="5" name="Footer Placeholder 4">
            <a:extLst>
              <a:ext uri="{FF2B5EF4-FFF2-40B4-BE49-F238E27FC236}">
                <a16:creationId xmlns:a16="http://schemas.microsoft.com/office/drawing/2014/main" id="{A016B904-D7DB-6275-F164-03239CF5361E}"/>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CFB728E-7901-C507-CFF2-7EA33CDE9BA1}"/>
              </a:ext>
            </a:extLst>
          </p:cNvPr>
          <p:cNvSpPr>
            <a:spLocks noGrp="1"/>
          </p:cNvSpPr>
          <p:nvPr>
            <p:ph type="sldNum" sz="quarter" idx="12"/>
          </p:nvPr>
        </p:nvSpPr>
        <p:spPr/>
        <p:txBody>
          <a:bodyPr/>
          <a:lstStyle>
            <a:lvl1pPr>
              <a:defRPr>
                <a:solidFill>
                  <a:schemeClr val="bg1"/>
                </a:solidFill>
              </a:defRPr>
            </a:lvl1pPr>
          </a:lstStyle>
          <a:p>
            <a:fld id="{58EB555C-832B-9248-B063-F5BF6D871D9B}" type="slidenum">
              <a:rPr lang="en-US" smtClean="0"/>
              <a:pPr/>
              <a:t>‹#›</a:t>
            </a:fld>
            <a:endParaRPr lang="en-US"/>
          </a:p>
        </p:txBody>
      </p:sp>
      <p:sp>
        <p:nvSpPr>
          <p:cNvPr id="2" name="Spotlight Grad">
            <a:extLst>
              <a:ext uri="{FF2B5EF4-FFF2-40B4-BE49-F238E27FC236}">
                <a16:creationId xmlns:a16="http://schemas.microsoft.com/office/drawing/2014/main" id="{15FF3140-7801-97AC-9632-3CC10639D24C}"/>
              </a:ext>
            </a:extLst>
          </p:cNvPr>
          <p:cNvSpPr/>
          <p:nvPr userDrawn="1"/>
        </p:nvSpPr>
        <p:spPr>
          <a:xfrm>
            <a:off x="274321" y="955131"/>
            <a:ext cx="9301943" cy="5610696"/>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013" b="0" i="0" dirty="0">
              <a:solidFill>
                <a:schemeClr val="tx1"/>
              </a:solidFill>
              <a:latin typeface="Arial" panose="020B0604020202020204" pitchFamily="34" charset="0"/>
              <a:ea typeface="MdFago" charset="0"/>
              <a:cs typeface="Arial" panose="020B0604020202020204" pitchFamily="34" charset="0"/>
            </a:endParaRPr>
          </a:p>
        </p:txBody>
      </p:sp>
      <p:sp>
        <p:nvSpPr>
          <p:cNvPr id="3" name="Subtitle 2">
            <a:extLst>
              <a:ext uri="{FF2B5EF4-FFF2-40B4-BE49-F238E27FC236}">
                <a16:creationId xmlns:a16="http://schemas.microsoft.com/office/drawing/2014/main" id="{FED0946C-9344-F1C3-014C-974A1F7F52AC}"/>
              </a:ext>
            </a:extLst>
          </p:cNvPr>
          <p:cNvSpPr>
            <a:spLocks noGrp="1"/>
          </p:cNvSpPr>
          <p:nvPr>
            <p:ph type="subTitle" idx="1"/>
          </p:nvPr>
        </p:nvSpPr>
        <p:spPr>
          <a:xfrm>
            <a:off x="557785" y="2576493"/>
            <a:ext cx="10350732" cy="1213649"/>
          </a:xfrm>
        </p:spPr>
        <p:txBody>
          <a:bodyPr>
            <a:noAutofit/>
          </a:bodyPr>
          <a:lstStyle>
            <a:lvl1pPr marL="0" indent="0" algn="l">
              <a:lnSpc>
                <a:spcPct val="100000"/>
              </a:lnSpc>
              <a:spcBef>
                <a:spcPts val="600"/>
              </a:spcBef>
              <a:spcAft>
                <a:spcPts val="600"/>
              </a:spcAft>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31" name="Text Placeholder 30">
            <a:extLst>
              <a:ext uri="{FF2B5EF4-FFF2-40B4-BE49-F238E27FC236}">
                <a16:creationId xmlns:a16="http://schemas.microsoft.com/office/drawing/2014/main" id="{651AAB2C-8EBD-3C8F-B428-3FAA2720E75A}"/>
              </a:ext>
            </a:extLst>
          </p:cNvPr>
          <p:cNvSpPr>
            <a:spLocks noGrp="1"/>
          </p:cNvSpPr>
          <p:nvPr>
            <p:ph type="body" sz="quarter" idx="14"/>
          </p:nvPr>
        </p:nvSpPr>
        <p:spPr>
          <a:xfrm>
            <a:off x="557785" y="1118369"/>
            <a:ext cx="10350732" cy="1213649"/>
          </a:xfrm>
        </p:spPr>
        <p:txBody>
          <a:bodyPr anchor="b" anchorCtr="0"/>
          <a:lstStyle>
            <a:lvl1pPr marL="0" indent="0">
              <a:buNone/>
              <a:defRPr sz="3800" b="0">
                <a:solidFill>
                  <a:schemeClr val="bg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Click to edit Master text styles</a:t>
            </a:r>
          </a:p>
        </p:txBody>
      </p:sp>
      <p:pic>
        <p:nvPicPr>
          <p:cNvPr id="8" name="Graphic 7">
            <a:extLst>
              <a:ext uri="{FF2B5EF4-FFF2-40B4-BE49-F238E27FC236}">
                <a16:creationId xmlns:a16="http://schemas.microsoft.com/office/drawing/2014/main" id="{ADB79137-6E16-FC31-D2FE-1425BE7C1D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36777" y="6431732"/>
            <a:ext cx="1375828" cy="224209"/>
          </a:xfrm>
          <a:prstGeom prst="rect">
            <a:avLst/>
          </a:prstGeom>
        </p:spPr>
      </p:pic>
      <p:pic>
        <p:nvPicPr>
          <p:cNvPr id="7" name="Graphic 6">
            <a:extLst>
              <a:ext uri="{FF2B5EF4-FFF2-40B4-BE49-F238E27FC236}">
                <a16:creationId xmlns:a16="http://schemas.microsoft.com/office/drawing/2014/main" id="{DCFEACEA-AA40-4938-CCE2-A0B8BA5A85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24851" y="256033"/>
            <a:ext cx="1367060" cy="734236"/>
          </a:xfrm>
          <a:prstGeom prst="rect">
            <a:avLst/>
          </a:prstGeom>
        </p:spPr>
      </p:pic>
    </p:spTree>
    <p:extLst>
      <p:ext uri="{BB962C8B-B14F-4D97-AF65-F5344CB8AC3E}">
        <p14:creationId xmlns:p14="http://schemas.microsoft.com/office/powerpoint/2010/main" val="58549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allout 2">
    <p:bg>
      <p:bgPr>
        <a:solidFill>
          <a:schemeClr val="accent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844404C-D592-DA6F-2B42-8FEFD6D87547}"/>
              </a:ext>
            </a:extLst>
          </p:cNvPr>
          <p:cNvSpPr>
            <a:spLocks noGrp="1"/>
          </p:cNvSpPr>
          <p:nvPr>
            <p:ph type="dt" sz="half" idx="10"/>
          </p:nvPr>
        </p:nvSpPr>
        <p:spPr/>
        <p:txBody>
          <a:bodyPr/>
          <a:lstStyle>
            <a:lvl1pPr>
              <a:defRPr>
                <a:solidFill>
                  <a:schemeClr val="bg1"/>
                </a:solidFill>
              </a:defRPr>
            </a:lvl1pPr>
          </a:lstStyle>
          <a:p>
            <a:fld id="{A5CD99A4-8255-AD40-AC11-3A5076833560}" type="datetimeFigureOut">
              <a:rPr lang="en-US" smtClean="0"/>
              <a:pPr/>
              <a:t>6/14/24</a:t>
            </a:fld>
            <a:endParaRPr lang="en-US" dirty="0"/>
          </a:p>
        </p:txBody>
      </p:sp>
      <p:sp>
        <p:nvSpPr>
          <p:cNvPr id="5" name="Footer Placeholder 4">
            <a:extLst>
              <a:ext uri="{FF2B5EF4-FFF2-40B4-BE49-F238E27FC236}">
                <a16:creationId xmlns:a16="http://schemas.microsoft.com/office/drawing/2014/main" id="{A016B904-D7DB-6275-F164-03239CF5361E}"/>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CFB728E-7901-C507-CFF2-7EA33CDE9BA1}"/>
              </a:ext>
            </a:extLst>
          </p:cNvPr>
          <p:cNvSpPr>
            <a:spLocks noGrp="1"/>
          </p:cNvSpPr>
          <p:nvPr>
            <p:ph type="sldNum" sz="quarter" idx="12"/>
          </p:nvPr>
        </p:nvSpPr>
        <p:spPr/>
        <p:txBody>
          <a:bodyPr/>
          <a:lstStyle>
            <a:lvl1pPr>
              <a:defRPr>
                <a:solidFill>
                  <a:schemeClr val="bg1"/>
                </a:solidFill>
              </a:defRPr>
            </a:lvl1pPr>
          </a:lstStyle>
          <a:p>
            <a:fld id="{58EB555C-832B-9248-B063-F5BF6D871D9B}" type="slidenum">
              <a:rPr lang="en-US" smtClean="0"/>
              <a:pPr/>
              <a:t>‹#›</a:t>
            </a:fld>
            <a:endParaRPr lang="en-US"/>
          </a:p>
        </p:txBody>
      </p:sp>
      <p:sp>
        <p:nvSpPr>
          <p:cNvPr id="2" name="Spotlight Grad">
            <a:extLst>
              <a:ext uri="{FF2B5EF4-FFF2-40B4-BE49-F238E27FC236}">
                <a16:creationId xmlns:a16="http://schemas.microsoft.com/office/drawing/2014/main" id="{15FF3140-7801-97AC-9632-3CC10639D24C}"/>
              </a:ext>
            </a:extLst>
          </p:cNvPr>
          <p:cNvSpPr/>
          <p:nvPr userDrawn="1"/>
        </p:nvSpPr>
        <p:spPr>
          <a:xfrm>
            <a:off x="274321" y="955131"/>
            <a:ext cx="9301943" cy="5610696"/>
          </a:xfrm>
          <a:prstGeom prst="rect">
            <a:avLst/>
          </a:prstGeom>
          <a:gradFill>
            <a:gsLst>
              <a:gs pos="0">
                <a:schemeClr val="accent2"/>
              </a:gs>
              <a:gs pos="45000">
                <a:schemeClr val="accent2">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013" b="0" i="0" dirty="0">
              <a:solidFill>
                <a:schemeClr val="tx1"/>
              </a:solidFill>
              <a:latin typeface="Arial" panose="020B0604020202020204" pitchFamily="34" charset="0"/>
              <a:ea typeface="MdFago" charset="0"/>
              <a:cs typeface="Arial" panose="020B0604020202020204" pitchFamily="34" charset="0"/>
            </a:endParaRPr>
          </a:p>
        </p:txBody>
      </p:sp>
      <p:sp>
        <p:nvSpPr>
          <p:cNvPr id="3" name="Subtitle 2">
            <a:extLst>
              <a:ext uri="{FF2B5EF4-FFF2-40B4-BE49-F238E27FC236}">
                <a16:creationId xmlns:a16="http://schemas.microsoft.com/office/drawing/2014/main" id="{FED0946C-9344-F1C3-014C-974A1F7F52AC}"/>
              </a:ext>
            </a:extLst>
          </p:cNvPr>
          <p:cNvSpPr>
            <a:spLocks noGrp="1"/>
          </p:cNvSpPr>
          <p:nvPr>
            <p:ph type="subTitle" idx="1"/>
          </p:nvPr>
        </p:nvSpPr>
        <p:spPr>
          <a:xfrm>
            <a:off x="557785" y="2576493"/>
            <a:ext cx="10350732" cy="1213649"/>
          </a:xfrm>
        </p:spPr>
        <p:txBody>
          <a:bodyPr>
            <a:noAutofit/>
          </a:bodyPr>
          <a:lstStyle>
            <a:lvl1pPr marL="0" indent="0" algn="l">
              <a:lnSpc>
                <a:spcPct val="100000"/>
              </a:lnSpc>
              <a:spcBef>
                <a:spcPts val="600"/>
              </a:spcBef>
              <a:spcAft>
                <a:spcPts val="600"/>
              </a:spcAft>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31" name="Text Placeholder 30">
            <a:extLst>
              <a:ext uri="{FF2B5EF4-FFF2-40B4-BE49-F238E27FC236}">
                <a16:creationId xmlns:a16="http://schemas.microsoft.com/office/drawing/2014/main" id="{651AAB2C-8EBD-3C8F-B428-3FAA2720E75A}"/>
              </a:ext>
            </a:extLst>
          </p:cNvPr>
          <p:cNvSpPr>
            <a:spLocks noGrp="1"/>
          </p:cNvSpPr>
          <p:nvPr>
            <p:ph type="body" sz="quarter" idx="14"/>
          </p:nvPr>
        </p:nvSpPr>
        <p:spPr>
          <a:xfrm>
            <a:off x="557785" y="1118369"/>
            <a:ext cx="10350732" cy="1213649"/>
          </a:xfrm>
        </p:spPr>
        <p:txBody>
          <a:bodyPr anchor="b" anchorCtr="0"/>
          <a:lstStyle>
            <a:lvl1pPr marL="0" indent="0">
              <a:buNone/>
              <a:defRPr sz="3800" b="0">
                <a:solidFill>
                  <a:schemeClr val="bg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Click to edit Master text styles</a:t>
            </a:r>
          </a:p>
        </p:txBody>
      </p:sp>
      <p:pic>
        <p:nvPicPr>
          <p:cNvPr id="15" name="Graphic 14">
            <a:extLst>
              <a:ext uri="{FF2B5EF4-FFF2-40B4-BE49-F238E27FC236}">
                <a16:creationId xmlns:a16="http://schemas.microsoft.com/office/drawing/2014/main" id="{F0980B48-EF2D-3BDC-5FD8-F34D67C9AD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36777" y="6431732"/>
            <a:ext cx="1375828" cy="224209"/>
          </a:xfrm>
          <a:prstGeom prst="rect">
            <a:avLst/>
          </a:prstGeom>
        </p:spPr>
      </p:pic>
      <p:pic>
        <p:nvPicPr>
          <p:cNvPr id="7" name="Graphic 6">
            <a:extLst>
              <a:ext uri="{FF2B5EF4-FFF2-40B4-BE49-F238E27FC236}">
                <a16:creationId xmlns:a16="http://schemas.microsoft.com/office/drawing/2014/main" id="{90FA6DD0-F5E9-E908-F8F2-BAE6BDA823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24851" y="256033"/>
            <a:ext cx="1367060" cy="734236"/>
          </a:xfrm>
          <a:prstGeom prst="rect">
            <a:avLst/>
          </a:prstGeom>
        </p:spPr>
      </p:pic>
    </p:spTree>
    <p:extLst>
      <p:ext uri="{BB962C8B-B14F-4D97-AF65-F5344CB8AC3E}">
        <p14:creationId xmlns:p14="http://schemas.microsoft.com/office/powerpoint/2010/main" val="275680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34B56219-CFE1-0D6E-3133-A1368A3FC6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white">
          <a:xfrm>
            <a:off x="0" y="0"/>
            <a:ext cx="12192000" cy="6858000"/>
          </a:xfrm>
          <a:prstGeom prst="rect">
            <a:avLst/>
          </a:prstGeom>
        </p:spPr>
      </p:pic>
      <p:sp>
        <p:nvSpPr>
          <p:cNvPr id="4" name="Date Placeholder 3">
            <a:extLst>
              <a:ext uri="{FF2B5EF4-FFF2-40B4-BE49-F238E27FC236}">
                <a16:creationId xmlns:a16="http://schemas.microsoft.com/office/drawing/2014/main" id="{9844404C-D592-DA6F-2B42-8FEFD6D87547}"/>
              </a:ext>
            </a:extLst>
          </p:cNvPr>
          <p:cNvSpPr>
            <a:spLocks noGrp="1"/>
          </p:cNvSpPr>
          <p:nvPr>
            <p:ph type="dt" sz="half" idx="10"/>
          </p:nvPr>
        </p:nvSpPr>
        <p:spPr/>
        <p:txBody>
          <a:bodyPr/>
          <a:lstStyle>
            <a:lvl1pPr>
              <a:defRPr>
                <a:solidFill>
                  <a:schemeClr val="bg1"/>
                </a:solidFill>
              </a:defRPr>
            </a:lvl1pPr>
          </a:lstStyle>
          <a:p>
            <a:fld id="{A5CD99A4-8255-AD40-AC11-3A5076833560}" type="datetimeFigureOut">
              <a:rPr lang="en-US" smtClean="0"/>
              <a:pPr/>
              <a:t>6/14/24</a:t>
            </a:fld>
            <a:endParaRPr lang="en-US" dirty="0"/>
          </a:p>
        </p:txBody>
      </p:sp>
      <p:sp>
        <p:nvSpPr>
          <p:cNvPr id="5" name="Footer Placeholder 4">
            <a:extLst>
              <a:ext uri="{FF2B5EF4-FFF2-40B4-BE49-F238E27FC236}">
                <a16:creationId xmlns:a16="http://schemas.microsoft.com/office/drawing/2014/main" id="{A016B904-D7DB-6275-F164-03239CF5361E}"/>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CFB728E-7901-C507-CFF2-7EA33CDE9BA1}"/>
              </a:ext>
            </a:extLst>
          </p:cNvPr>
          <p:cNvSpPr>
            <a:spLocks noGrp="1"/>
          </p:cNvSpPr>
          <p:nvPr>
            <p:ph type="sldNum" sz="quarter" idx="12"/>
          </p:nvPr>
        </p:nvSpPr>
        <p:spPr/>
        <p:txBody>
          <a:bodyPr/>
          <a:lstStyle>
            <a:lvl1pPr>
              <a:defRPr>
                <a:solidFill>
                  <a:schemeClr val="bg1"/>
                </a:solidFill>
              </a:defRPr>
            </a:lvl1pPr>
          </a:lstStyle>
          <a:p>
            <a:fld id="{58EB555C-832B-9248-B063-F5BF6D871D9B}" type="slidenum">
              <a:rPr lang="en-US" smtClean="0"/>
              <a:pPr/>
              <a:t>‹#›</a:t>
            </a:fld>
            <a:endParaRPr lang="en-US"/>
          </a:p>
        </p:txBody>
      </p:sp>
      <p:sp>
        <p:nvSpPr>
          <p:cNvPr id="3" name="Subtitle 2">
            <a:extLst>
              <a:ext uri="{FF2B5EF4-FFF2-40B4-BE49-F238E27FC236}">
                <a16:creationId xmlns:a16="http://schemas.microsoft.com/office/drawing/2014/main" id="{FED0946C-9344-F1C3-014C-974A1F7F52AC}"/>
              </a:ext>
            </a:extLst>
          </p:cNvPr>
          <p:cNvSpPr>
            <a:spLocks noGrp="1"/>
          </p:cNvSpPr>
          <p:nvPr>
            <p:ph type="subTitle" idx="1"/>
          </p:nvPr>
        </p:nvSpPr>
        <p:spPr>
          <a:xfrm>
            <a:off x="557784" y="4407856"/>
            <a:ext cx="6951816" cy="1213649"/>
          </a:xfrm>
        </p:spPr>
        <p:txBody>
          <a:bodyPr>
            <a:noAutofit/>
          </a:bodyPr>
          <a:lstStyle>
            <a:lvl1pPr marL="0" indent="0" algn="l">
              <a:lnSpc>
                <a:spcPct val="100000"/>
              </a:lnSpc>
              <a:spcBef>
                <a:spcPts val="600"/>
              </a:spcBef>
              <a:spcAft>
                <a:spcPts val="600"/>
              </a:spcAft>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31" name="Text Placeholder 30">
            <a:extLst>
              <a:ext uri="{FF2B5EF4-FFF2-40B4-BE49-F238E27FC236}">
                <a16:creationId xmlns:a16="http://schemas.microsoft.com/office/drawing/2014/main" id="{651AAB2C-8EBD-3C8F-B428-3FAA2720E75A}"/>
              </a:ext>
            </a:extLst>
          </p:cNvPr>
          <p:cNvSpPr>
            <a:spLocks noGrp="1"/>
          </p:cNvSpPr>
          <p:nvPr>
            <p:ph type="body" sz="quarter" idx="14"/>
          </p:nvPr>
        </p:nvSpPr>
        <p:spPr>
          <a:xfrm>
            <a:off x="557784" y="2071385"/>
            <a:ext cx="6951816" cy="2091995"/>
          </a:xfrm>
        </p:spPr>
        <p:txBody>
          <a:bodyPr anchor="b" anchorCtr="0"/>
          <a:lstStyle>
            <a:lvl1pPr marL="0" indent="0">
              <a:buNone/>
              <a:defRPr sz="5000" b="0">
                <a:solidFill>
                  <a:schemeClr val="bg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Click to edit Master text styles</a:t>
            </a:r>
          </a:p>
        </p:txBody>
      </p:sp>
      <p:pic>
        <p:nvPicPr>
          <p:cNvPr id="14" name="Graphic 13">
            <a:extLst>
              <a:ext uri="{FF2B5EF4-FFF2-40B4-BE49-F238E27FC236}">
                <a16:creationId xmlns:a16="http://schemas.microsoft.com/office/drawing/2014/main" id="{87392978-ADD3-4DBB-741E-FBED0FDD75A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36777" y="6431732"/>
            <a:ext cx="1375828" cy="224209"/>
          </a:xfrm>
          <a:prstGeom prst="rect">
            <a:avLst/>
          </a:prstGeom>
        </p:spPr>
      </p:pic>
      <p:pic>
        <p:nvPicPr>
          <p:cNvPr id="2" name="Graphic 1">
            <a:extLst>
              <a:ext uri="{FF2B5EF4-FFF2-40B4-BE49-F238E27FC236}">
                <a16:creationId xmlns:a16="http://schemas.microsoft.com/office/drawing/2014/main" id="{A588F41F-DF18-9F22-FD30-289106BB86A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224851" y="256033"/>
            <a:ext cx="1367060" cy="734236"/>
          </a:xfrm>
          <a:prstGeom prst="rect">
            <a:avLst/>
          </a:prstGeom>
        </p:spPr>
      </p:pic>
    </p:spTree>
    <p:extLst>
      <p:ext uri="{BB962C8B-B14F-4D97-AF65-F5344CB8AC3E}">
        <p14:creationId xmlns:p14="http://schemas.microsoft.com/office/powerpoint/2010/main" val="277839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spTree>
      <p:nvGrpSpPr>
        <p:cNvPr id="1" name=""/>
        <p:cNvGrpSpPr/>
        <p:nvPr/>
      </p:nvGrpSpPr>
      <p:grpSpPr>
        <a:xfrm>
          <a:off x="0" y="0"/>
          <a:ext cx="0" cy="0"/>
          <a:chOff x="0" y="0"/>
          <a:chExt cx="0" cy="0"/>
        </a:xfrm>
      </p:grpSpPr>
      <p:pic>
        <p:nvPicPr>
          <p:cNvPr id="19" name="Picture 18" descr="A blue and purple gradient&#10;&#10;Description automatically generated">
            <a:extLst>
              <a:ext uri="{FF2B5EF4-FFF2-40B4-BE49-F238E27FC236}">
                <a16:creationId xmlns:a16="http://schemas.microsoft.com/office/drawing/2014/main" id="{4A273B10-ECE5-AF62-BE5C-C9007947B8EC}"/>
              </a:ext>
            </a:extLst>
          </p:cNvPr>
          <p:cNvPicPr>
            <a:picLocks noChangeAspect="1"/>
          </p:cNvPicPr>
          <p:nvPr userDrawn="1"/>
        </p:nvPicPr>
        <p:blipFill rotWithShape="1">
          <a:blip r:embed="rId2">
            <a:alphaModFix/>
          </a:blip>
          <a:srcRect l="11920" t="8510" r="4539" b="4871"/>
          <a:stretch/>
        </p:blipFill>
        <p:spPr bwMode="white">
          <a:xfrm>
            <a:off x="0" y="1"/>
            <a:ext cx="12192000" cy="6858001"/>
          </a:xfrm>
          <a:prstGeom prst="rect">
            <a:avLst/>
          </a:prstGeom>
        </p:spPr>
      </p:pic>
      <p:sp>
        <p:nvSpPr>
          <p:cNvPr id="4" name="Date Placeholder 3">
            <a:extLst>
              <a:ext uri="{FF2B5EF4-FFF2-40B4-BE49-F238E27FC236}">
                <a16:creationId xmlns:a16="http://schemas.microsoft.com/office/drawing/2014/main" id="{9844404C-D592-DA6F-2B42-8FEFD6D87547}"/>
              </a:ext>
            </a:extLst>
          </p:cNvPr>
          <p:cNvSpPr>
            <a:spLocks noGrp="1"/>
          </p:cNvSpPr>
          <p:nvPr>
            <p:ph type="dt" sz="half" idx="10"/>
          </p:nvPr>
        </p:nvSpPr>
        <p:spPr/>
        <p:txBody>
          <a:bodyPr/>
          <a:lstStyle>
            <a:lvl1pPr>
              <a:defRPr>
                <a:solidFill>
                  <a:schemeClr val="bg1"/>
                </a:solidFill>
              </a:defRPr>
            </a:lvl1pPr>
          </a:lstStyle>
          <a:p>
            <a:fld id="{A5CD99A4-8255-AD40-AC11-3A5076833560}" type="datetimeFigureOut">
              <a:rPr lang="en-US" smtClean="0"/>
              <a:pPr/>
              <a:t>6/14/24</a:t>
            </a:fld>
            <a:endParaRPr lang="en-US" dirty="0"/>
          </a:p>
        </p:txBody>
      </p:sp>
      <p:sp>
        <p:nvSpPr>
          <p:cNvPr id="5" name="Footer Placeholder 4">
            <a:extLst>
              <a:ext uri="{FF2B5EF4-FFF2-40B4-BE49-F238E27FC236}">
                <a16:creationId xmlns:a16="http://schemas.microsoft.com/office/drawing/2014/main" id="{A016B904-D7DB-6275-F164-03239CF5361E}"/>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CFB728E-7901-C507-CFF2-7EA33CDE9BA1}"/>
              </a:ext>
            </a:extLst>
          </p:cNvPr>
          <p:cNvSpPr>
            <a:spLocks noGrp="1"/>
          </p:cNvSpPr>
          <p:nvPr>
            <p:ph type="sldNum" sz="quarter" idx="12"/>
          </p:nvPr>
        </p:nvSpPr>
        <p:spPr/>
        <p:txBody>
          <a:bodyPr/>
          <a:lstStyle>
            <a:lvl1pPr>
              <a:defRPr>
                <a:solidFill>
                  <a:schemeClr val="bg1"/>
                </a:solidFill>
              </a:defRPr>
            </a:lvl1pPr>
          </a:lstStyle>
          <a:p>
            <a:fld id="{58EB555C-832B-9248-B063-F5BF6D871D9B}" type="slidenum">
              <a:rPr lang="en-US" smtClean="0"/>
              <a:pPr/>
              <a:t>‹#›</a:t>
            </a:fld>
            <a:endParaRPr lang="en-US"/>
          </a:p>
        </p:txBody>
      </p:sp>
      <p:sp>
        <p:nvSpPr>
          <p:cNvPr id="3" name="Subtitle 2">
            <a:extLst>
              <a:ext uri="{FF2B5EF4-FFF2-40B4-BE49-F238E27FC236}">
                <a16:creationId xmlns:a16="http://schemas.microsoft.com/office/drawing/2014/main" id="{FED0946C-9344-F1C3-014C-974A1F7F52AC}"/>
              </a:ext>
            </a:extLst>
          </p:cNvPr>
          <p:cNvSpPr>
            <a:spLocks noGrp="1"/>
          </p:cNvSpPr>
          <p:nvPr>
            <p:ph type="subTitle" idx="1"/>
          </p:nvPr>
        </p:nvSpPr>
        <p:spPr>
          <a:xfrm>
            <a:off x="557784" y="4407856"/>
            <a:ext cx="6951816" cy="1213649"/>
          </a:xfrm>
        </p:spPr>
        <p:txBody>
          <a:bodyPr>
            <a:noAutofit/>
          </a:bodyPr>
          <a:lstStyle>
            <a:lvl1pPr marL="0" indent="0" algn="l">
              <a:lnSpc>
                <a:spcPct val="100000"/>
              </a:lnSpc>
              <a:spcBef>
                <a:spcPts val="600"/>
              </a:spcBef>
              <a:spcAft>
                <a:spcPts val="600"/>
              </a:spcAft>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31" name="Text Placeholder 30">
            <a:extLst>
              <a:ext uri="{FF2B5EF4-FFF2-40B4-BE49-F238E27FC236}">
                <a16:creationId xmlns:a16="http://schemas.microsoft.com/office/drawing/2014/main" id="{651AAB2C-8EBD-3C8F-B428-3FAA2720E75A}"/>
              </a:ext>
            </a:extLst>
          </p:cNvPr>
          <p:cNvSpPr>
            <a:spLocks noGrp="1"/>
          </p:cNvSpPr>
          <p:nvPr>
            <p:ph type="body" sz="quarter" idx="14"/>
          </p:nvPr>
        </p:nvSpPr>
        <p:spPr>
          <a:xfrm>
            <a:off x="557784" y="2071385"/>
            <a:ext cx="6951816" cy="2091995"/>
          </a:xfrm>
        </p:spPr>
        <p:txBody>
          <a:bodyPr anchor="b" anchorCtr="0"/>
          <a:lstStyle>
            <a:lvl1pPr marL="0" indent="0">
              <a:buNone/>
              <a:defRPr sz="5000" b="0">
                <a:solidFill>
                  <a:schemeClr val="bg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Click to edit Master text styles</a:t>
            </a:r>
          </a:p>
        </p:txBody>
      </p:sp>
      <p:pic>
        <p:nvPicPr>
          <p:cNvPr id="14" name="Graphic 13">
            <a:extLst>
              <a:ext uri="{FF2B5EF4-FFF2-40B4-BE49-F238E27FC236}">
                <a16:creationId xmlns:a16="http://schemas.microsoft.com/office/drawing/2014/main" id="{03B73CAC-DC45-14AF-78DE-54C44D8EE5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36777" y="6431732"/>
            <a:ext cx="1375828" cy="224209"/>
          </a:xfrm>
          <a:prstGeom prst="rect">
            <a:avLst/>
          </a:prstGeom>
        </p:spPr>
      </p:pic>
      <p:pic>
        <p:nvPicPr>
          <p:cNvPr id="2" name="Graphic 1">
            <a:extLst>
              <a:ext uri="{FF2B5EF4-FFF2-40B4-BE49-F238E27FC236}">
                <a16:creationId xmlns:a16="http://schemas.microsoft.com/office/drawing/2014/main" id="{5137309E-E451-71B5-2964-409866E228E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224851" y="256033"/>
            <a:ext cx="1367060" cy="734236"/>
          </a:xfrm>
          <a:prstGeom prst="rect">
            <a:avLst/>
          </a:prstGeom>
        </p:spPr>
      </p:pic>
    </p:spTree>
    <p:extLst>
      <p:ext uri="{BB962C8B-B14F-4D97-AF65-F5344CB8AC3E}">
        <p14:creationId xmlns:p14="http://schemas.microsoft.com/office/powerpoint/2010/main" val="223756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nformational Section Divi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7783D7-CF81-2D72-26C8-873B18961C47}"/>
              </a:ext>
            </a:extLst>
          </p:cNvPr>
          <p:cNvSpPr/>
          <p:nvPr userDrawn="1"/>
        </p:nvSpPr>
        <p:spPr>
          <a:xfrm>
            <a:off x="0" y="0"/>
            <a:ext cx="12192000" cy="6858000"/>
          </a:xfrm>
          <a:prstGeom prst="rect">
            <a:avLst/>
          </a:prstGeom>
          <a:gradFill flip="none" rotWithShape="1">
            <a:gsLst>
              <a:gs pos="18000">
                <a:schemeClr val="accent1"/>
              </a:gs>
              <a:gs pos="100000">
                <a:schemeClr val="accent3"/>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Freeform 14">
            <a:extLst>
              <a:ext uri="{FF2B5EF4-FFF2-40B4-BE49-F238E27FC236}">
                <a16:creationId xmlns:a16="http://schemas.microsoft.com/office/drawing/2014/main" id="{171CEA64-2248-5F9C-D0E3-6C9B69C504D3}"/>
              </a:ext>
            </a:extLst>
          </p:cNvPr>
          <p:cNvSpPr/>
          <p:nvPr userDrawn="1"/>
        </p:nvSpPr>
        <p:spPr>
          <a:xfrm>
            <a:off x="0" y="-3"/>
            <a:ext cx="12203459" cy="6858003"/>
          </a:xfrm>
          <a:custGeom>
            <a:avLst/>
            <a:gdLst>
              <a:gd name="connsiteX0" fmla="*/ 0 w 12203459"/>
              <a:gd name="connsiteY0" fmla="*/ 2 h 6858002"/>
              <a:gd name="connsiteX1" fmla="*/ 9325410 w 12203459"/>
              <a:gd name="connsiteY1" fmla="*/ 2 h 6858002"/>
              <a:gd name="connsiteX2" fmla="*/ 7322078 w 12203459"/>
              <a:gd name="connsiteY2" fmla="*/ 6858001 h 6858002"/>
              <a:gd name="connsiteX3" fmla="*/ 12192002 w 12203459"/>
              <a:gd name="connsiteY3" fmla="*/ 6858001 h 6858002"/>
              <a:gd name="connsiteX4" fmla="*/ 12192002 w 12203459"/>
              <a:gd name="connsiteY4" fmla="*/ 2 h 6858002"/>
              <a:gd name="connsiteX5" fmla="*/ 12203459 w 12203459"/>
              <a:gd name="connsiteY5" fmla="*/ 2 h 6858002"/>
              <a:gd name="connsiteX6" fmla="*/ 12203459 w 12203459"/>
              <a:gd name="connsiteY6" fmla="*/ 6858002 h 6858002"/>
              <a:gd name="connsiteX7" fmla="*/ 0 w 12203459"/>
              <a:gd name="connsiteY7" fmla="*/ 6858002 h 6858002"/>
              <a:gd name="connsiteX8" fmla="*/ 9325411 w 12203459"/>
              <a:gd name="connsiteY8" fmla="*/ 0 h 6858002"/>
              <a:gd name="connsiteX9" fmla="*/ 12192002 w 12203459"/>
              <a:gd name="connsiteY9" fmla="*/ 1 h 6858002"/>
              <a:gd name="connsiteX10" fmla="*/ 12192002 w 12203459"/>
              <a:gd name="connsiteY10" fmla="*/ 2 h 6858002"/>
              <a:gd name="connsiteX11" fmla="*/ 9325410 w 12203459"/>
              <a:gd name="connsiteY11" fmla="*/ 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03459" h="6858002">
                <a:moveTo>
                  <a:pt x="0" y="2"/>
                </a:moveTo>
                <a:lnTo>
                  <a:pt x="9325410" y="2"/>
                </a:lnTo>
                <a:lnTo>
                  <a:pt x="7322078" y="6858001"/>
                </a:lnTo>
                <a:lnTo>
                  <a:pt x="12192002" y="6858001"/>
                </a:lnTo>
                <a:lnTo>
                  <a:pt x="12192002" y="2"/>
                </a:lnTo>
                <a:lnTo>
                  <a:pt x="12203459" y="2"/>
                </a:lnTo>
                <a:lnTo>
                  <a:pt x="12203459" y="6858002"/>
                </a:lnTo>
                <a:lnTo>
                  <a:pt x="0" y="6858002"/>
                </a:lnTo>
                <a:close/>
                <a:moveTo>
                  <a:pt x="9325411" y="0"/>
                </a:moveTo>
                <a:lnTo>
                  <a:pt x="12192002" y="1"/>
                </a:lnTo>
                <a:lnTo>
                  <a:pt x="12192002" y="2"/>
                </a:lnTo>
                <a:lnTo>
                  <a:pt x="9325410" y="2"/>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 name="Date Placeholder 3">
            <a:extLst>
              <a:ext uri="{FF2B5EF4-FFF2-40B4-BE49-F238E27FC236}">
                <a16:creationId xmlns:a16="http://schemas.microsoft.com/office/drawing/2014/main" id="{9844404C-D592-DA6F-2B42-8FEFD6D87547}"/>
              </a:ext>
            </a:extLst>
          </p:cNvPr>
          <p:cNvSpPr>
            <a:spLocks noGrp="1"/>
          </p:cNvSpPr>
          <p:nvPr>
            <p:ph type="dt" sz="half" idx="10"/>
          </p:nvPr>
        </p:nvSpPr>
        <p:spPr>
          <a:xfrm>
            <a:off x="838200" y="8002271"/>
            <a:ext cx="2743200" cy="365125"/>
          </a:xfrm>
        </p:spPr>
        <p:txBody>
          <a:bodyPr/>
          <a:lstStyle>
            <a:lvl1pPr>
              <a:defRPr>
                <a:solidFill>
                  <a:schemeClr val="bg1"/>
                </a:solidFill>
              </a:defRPr>
            </a:lvl1pPr>
          </a:lstStyle>
          <a:p>
            <a:fld id="{A5CD99A4-8255-AD40-AC11-3A5076833560}" type="datetimeFigureOut">
              <a:rPr lang="en-US" smtClean="0"/>
              <a:pPr/>
              <a:t>6/14/24</a:t>
            </a:fld>
            <a:endParaRPr lang="en-US" dirty="0"/>
          </a:p>
        </p:txBody>
      </p:sp>
      <p:sp>
        <p:nvSpPr>
          <p:cNvPr id="5" name="Footer Placeholder 4">
            <a:extLst>
              <a:ext uri="{FF2B5EF4-FFF2-40B4-BE49-F238E27FC236}">
                <a16:creationId xmlns:a16="http://schemas.microsoft.com/office/drawing/2014/main" id="{A016B904-D7DB-6275-F164-03239CF5361E}"/>
              </a:ext>
            </a:extLst>
          </p:cNvPr>
          <p:cNvSpPr>
            <a:spLocks noGrp="1"/>
          </p:cNvSpPr>
          <p:nvPr>
            <p:ph type="ftr" sz="quarter" idx="11"/>
          </p:nvPr>
        </p:nvSpPr>
        <p:spPr>
          <a:xfrm>
            <a:off x="4038600" y="8002271"/>
            <a:ext cx="4114800" cy="365125"/>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CFB728E-7901-C507-CFF2-7EA33CDE9BA1}"/>
              </a:ext>
            </a:extLst>
          </p:cNvPr>
          <p:cNvSpPr>
            <a:spLocks noGrp="1"/>
          </p:cNvSpPr>
          <p:nvPr>
            <p:ph type="sldNum" sz="quarter" idx="12"/>
          </p:nvPr>
        </p:nvSpPr>
        <p:spPr/>
        <p:txBody>
          <a:bodyPr/>
          <a:lstStyle>
            <a:lvl1pPr>
              <a:defRPr>
                <a:solidFill>
                  <a:schemeClr val="bg1"/>
                </a:solidFill>
              </a:defRPr>
            </a:lvl1pPr>
          </a:lstStyle>
          <a:p>
            <a:fld id="{58EB555C-832B-9248-B063-F5BF6D871D9B}" type="slidenum">
              <a:rPr lang="en-US" smtClean="0"/>
              <a:pPr/>
              <a:t>‹#›</a:t>
            </a:fld>
            <a:endParaRPr lang="en-US"/>
          </a:p>
        </p:txBody>
      </p:sp>
      <p:sp>
        <p:nvSpPr>
          <p:cNvPr id="3" name="Subtitle 2">
            <a:extLst>
              <a:ext uri="{FF2B5EF4-FFF2-40B4-BE49-F238E27FC236}">
                <a16:creationId xmlns:a16="http://schemas.microsoft.com/office/drawing/2014/main" id="{FED0946C-9344-F1C3-014C-974A1F7F52AC}"/>
              </a:ext>
            </a:extLst>
          </p:cNvPr>
          <p:cNvSpPr>
            <a:spLocks noGrp="1"/>
          </p:cNvSpPr>
          <p:nvPr>
            <p:ph type="subTitle" idx="1"/>
          </p:nvPr>
        </p:nvSpPr>
        <p:spPr>
          <a:xfrm>
            <a:off x="557785" y="3507742"/>
            <a:ext cx="6510252" cy="1213649"/>
          </a:xfrm>
        </p:spPr>
        <p:txBody>
          <a:bodyPr>
            <a:noAutofit/>
          </a:bodyPr>
          <a:lstStyle>
            <a:lvl1pPr marL="0" indent="0" algn="l">
              <a:lnSpc>
                <a:spcPct val="100000"/>
              </a:lnSpc>
              <a:spcBef>
                <a:spcPts val="600"/>
              </a:spcBef>
              <a:spcAft>
                <a:spcPts val="600"/>
              </a:spcAft>
              <a:buNone/>
              <a:defRPr sz="1600" b="1">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31" name="Text Placeholder 30">
            <a:extLst>
              <a:ext uri="{FF2B5EF4-FFF2-40B4-BE49-F238E27FC236}">
                <a16:creationId xmlns:a16="http://schemas.microsoft.com/office/drawing/2014/main" id="{651AAB2C-8EBD-3C8F-B428-3FAA2720E75A}"/>
              </a:ext>
            </a:extLst>
          </p:cNvPr>
          <p:cNvSpPr>
            <a:spLocks noGrp="1"/>
          </p:cNvSpPr>
          <p:nvPr>
            <p:ph type="body" sz="quarter" idx="14"/>
          </p:nvPr>
        </p:nvSpPr>
        <p:spPr>
          <a:xfrm>
            <a:off x="557785" y="1171273"/>
            <a:ext cx="6510252" cy="2091995"/>
          </a:xfrm>
        </p:spPr>
        <p:txBody>
          <a:bodyPr anchor="b" anchorCtr="0"/>
          <a:lstStyle>
            <a:lvl1pPr marL="0" indent="0">
              <a:buNone/>
              <a:defRPr sz="3200" b="0">
                <a:solidFill>
                  <a:schemeClr val="accent3"/>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Click to edit Master text styles</a:t>
            </a:r>
          </a:p>
        </p:txBody>
      </p:sp>
      <p:sp>
        <p:nvSpPr>
          <p:cNvPr id="19" name="Picture Placeholder 18">
            <a:extLst>
              <a:ext uri="{FF2B5EF4-FFF2-40B4-BE49-F238E27FC236}">
                <a16:creationId xmlns:a16="http://schemas.microsoft.com/office/drawing/2014/main" id="{AD3C514F-4FFC-B7F5-F81D-577803F07DBA}"/>
              </a:ext>
            </a:extLst>
          </p:cNvPr>
          <p:cNvSpPr>
            <a:spLocks noGrp="1"/>
          </p:cNvSpPr>
          <p:nvPr>
            <p:ph type="pic" sz="quarter" idx="15"/>
          </p:nvPr>
        </p:nvSpPr>
        <p:spPr>
          <a:xfrm>
            <a:off x="7554912" y="1670874"/>
            <a:ext cx="3798888" cy="3798887"/>
          </a:xfrm>
          <a:prstGeom prst="ellipse">
            <a:avLst/>
          </a:prstGeom>
          <a:solidFill>
            <a:schemeClr val="bg2"/>
          </a:solidFill>
        </p:spPr>
        <p:txBody>
          <a:bodyPr anchor="ctr" anchorCtr="0"/>
          <a:lstStyle>
            <a:lvl1pPr marL="0" indent="0" algn="ctr">
              <a:buNone/>
              <a:defRPr/>
            </a:lvl1pPr>
          </a:lstStyle>
          <a:p>
            <a:endParaRPr lang="en-US"/>
          </a:p>
        </p:txBody>
      </p:sp>
      <p:pic>
        <p:nvPicPr>
          <p:cNvPr id="11" name="Graphic 10">
            <a:extLst>
              <a:ext uri="{FF2B5EF4-FFF2-40B4-BE49-F238E27FC236}">
                <a16:creationId xmlns:a16="http://schemas.microsoft.com/office/drawing/2014/main" id="{CB36AAFA-710B-99A0-10F7-8EA632A4CD5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white">
          <a:xfrm>
            <a:off x="644538" y="6431732"/>
            <a:ext cx="1375828" cy="224209"/>
          </a:xfrm>
          <a:prstGeom prst="rect">
            <a:avLst/>
          </a:prstGeom>
        </p:spPr>
      </p:pic>
      <p:pic>
        <p:nvPicPr>
          <p:cNvPr id="7" name="Graphic 6">
            <a:extLst>
              <a:ext uri="{FF2B5EF4-FFF2-40B4-BE49-F238E27FC236}">
                <a16:creationId xmlns:a16="http://schemas.microsoft.com/office/drawing/2014/main" id="{6809D006-4D82-600E-5A6A-82B2A6B98DE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63" y="256033"/>
            <a:ext cx="1367060" cy="734236"/>
          </a:xfrm>
          <a:prstGeom prst="rect">
            <a:avLst/>
          </a:prstGeom>
        </p:spPr>
      </p:pic>
    </p:spTree>
    <p:extLst>
      <p:ext uri="{BB962C8B-B14F-4D97-AF65-F5344CB8AC3E}">
        <p14:creationId xmlns:p14="http://schemas.microsoft.com/office/powerpoint/2010/main" val="400987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6/14/24</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52443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1D1CF10-4ED9-A7B2-D143-9EC78CF0F1FE}"/>
              </a:ext>
            </a:extLst>
          </p:cNvPr>
          <p:cNvSpPr/>
          <p:nvPr userDrawn="1"/>
        </p:nvSpPr>
        <p:spPr>
          <a:xfrm>
            <a:off x="0" y="0"/>
            <a:ext cx="1220345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Graphic 16">
            <a:extLst>
              <a:ext uri="{FF2B5EF4-FFF2-40B4-BE49-F238E27FC236}">
                <a16:creationId xmlns:a16="http://schemas.microsoft.com/office/drawing/2014/main" id="{32456527-5122-E48D-6689-1523DC17B1D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6681" y="-166256"/>
            <a:ext cx="3676711" cy="3676711"/>
          </a:xfrm>
          <a:prstGeom prst="rect">
            <a:avLst/>
          </a:prstGeom>
        </p:spPr>
      </p:pic>
      <p:sp>
        <p:nvSpPr>
          <p:cNvPr id="4" name="Date Placeholder 3">
            <a:extLst>
              <a:ext uri="{FF2B5EF4-FFF2-40B4-BE49-F238E27FC236}">
                <a16:creationId xmlns:a16="http://schemas.microsoft.com/office/drawing/2014/main" id="{9844404C-D592-DA6F-2B42-8FEFD6D87547}"/>
              </a:ext>
            </a:extLst>
          </p:cNvPr>
          <p:cNvSpPr>
            <a:spLocks noGrp="1"/>
          </p:cNvSpPr>
          <p:nvPr>
            <p:ph type="dt" sz="half" idx="10"/>
          </p:nvPr>
        </p:nvSpPr>
        <p:spPr>
          <a:xfrm>
            <a:off x="838200" y="8002271"/>
            <a:ext cx="2743200" cy="365125"/>
          </a:xfrm>
        </p:spPr>
        <p:txBody>
          <a:bodyPr/>
          <a:lstStyle>
            <a:lvl1pPr>
              <a:defRPr>
                <a:solidFill>
                  <a:schemeClr val="bg1"/>
                </a:solidFill>
              </a:defRPr>
            </a:lvl1pPr>
          </a:lstStyle>
          <a:p>
            <a:fld id="{A5CD99A4-8255-AD40-AC11-3A5076833560}" type="datetimeFigureOut">
              <a:rPr lang="en-US" smtClean="0"/>
              <a:pPr/>
              <a:t>6/14/24</a:t>
            </a:fld>
            <a:endParaRPr lang="en-US" dirty="0"/>
          </a:p>
        </p:txBody>
      </p:sp>
      <p:sp>
        <p:nvSpPr>
          <p:cNvPr id="5" name="Footer Placeholder 4">
            <a:extLst>
              <a:ext uri="{FF2B5EF4-FFF2-40B4-BE49-F238E27FC236}">
                <a16:creationId xmlns:a16="http://schemas.microsoft.com/office/drawing/2014/main" id="{A016B904-D7DB-6275-F164-03239CF5361E}"/>
              </a:ext>
            </a:extLst>
          </p:cNvPr>
          <p:cNvSpPr>
            <a:spLocks noGrp="1"/>
          </p:cNvSpPr>
          <p:nvPr>
            <p:ph type="ftr" sz="quarter" idx="11"/>
          </p:nvPr>
        </p:nvSpPr>
        <p:spPr>
          <a:xfrm>
            <a:off x="4038600" y="8002271"/>
            <a:ext cx="4114800" cy="365125"/>
          </a:xfrm>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BCFB728E-7901-C507-CFF2-7EA33CDE9BA1}"/>
              </a:ext>
            </a:extLst>
          </p:cNvPr>
          <p:cNvSpPr>
            <a:spLocks noGrp="1"/>
          </p:cNvSpPr>
          <p:nvPr>
            <p:ph type="sldNum" sz="quarter" idx="12"/>
          </p:nvPr>
        </p:nvSpPr>
        <p:spPr>
          <a:xfrm>
            <a:off x="8610600" y="8002271"/>
            <a:ext cx="2743200" cy="365125"/>
          </a:xfrm>
        </p:spPr>
        <p:txBody>
          <a:bodyPr/>
          <a:lstStyle>
            <a:lvl1pPr>
              <a:defRPr>
                <a:solidFill>
                  <a:schemeClr val="bg1"/>
                </a:solidFill>
              </a:defRPr>
            </a:lvl1pPr>
          </a:lstStyle>
          <a:p>
            <a:fld id="{58EB555C-832B-9248-B063-F5BF6D871D9B}" type="slidenum">
              <a:rPr lang="en-US" smtClean="0"/>
              <a:pPr/>
              <a:t>‹#›</a:t>
            </a:fld>
            <a:endParaRPr lang="en-US"/>
          </a:p>
        </p:txBody>
      </p:sp>
      <p:sp>
        <p:nvSpPr>
          <p:cNvPr id="2" name="Spotlight Grad">
            <a:extLst>
              <a:ext uri="{FF2B5EF4-FFF2-40B4-BE49-F238E27FC236}">
                <a16:creationId xmlns:a16="http://schemas.microsoft.com/office/drawing/2014/main" id="{15FF3140-7801-97AC-9632-3CC10639D24C}"/>
              </a:ext>
            </a:extLst>
          </p:cNvPr>
          <p:cNvSpPr/>
          <p:nvPr userDrawn="1"/>
        </p:nvSpPr>
        <p:spPr>
          <a:xfrm flipV="1">
            <a:off x="274321" y="434483"/>
            <a:ext cx="9301943" cy="5610696"/>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013" b="0" i="0" dirty="0">
              <a:solidFill>
                <a:schemeClr val="tx1"/>
              </a:solidFill>
              <a:latin typeface="Arial" panose="020B0604020202020204" pitchFamily="34" charset="0"/>
              <a:ea typeface="MdFago" charset="0"/>
              <a:cs typeface="Arial" panose="020B0604020202020204" pitchFamily="34" charset="0"/>
            </a:endParaRPr>
          </a:p>
        </p:txBody>
      </p:sp>
      <p:sp>
        <p:nvSpPr>
          <p:cNvPr id="3" name="Subtitle 2">
            <a:extLst>
              <a:ext uri="{FF2B5EF4-FFF2-40B4-BE49-F238E27FC236}">
                <a16:creationId xmlns:a16="http://schemas.microsoft.com/office/drawing/2014/main" id="{FED0946C-9344-F1C3-014C-974A1F7F52AC}"/>
              </a:ext>
            </a:extLst>
          </p:cNvPr>
          <p:cNvSpPr>
            <a:spLocks noGrp="1"/>
          </p:cNvSpPr>
          <p:nvPr>
            <p:ph type="subTitle" idx="1"/>
          </p:nvPr>
        </p:nvSpPr>
        <p:spPr>
          <a:xfrm>
            <a:off x="557785" y="5493441"/>
            <a:ext cx="10350732" cy="551739"/>
          </a:xfrm>
        </p:spPr>
        <p:txBody>
          <a:bodyPr>
            <a:noAutofit/>
          </a:bodyPr>
          <a:lstStyle>
            <a:lvl1pPr marL="0" indent="0" algn="l">
              <a:lnSpc>
                <a:spcPct val="100000"/>
              </a:lnSpc>
              <a:spcBef>
                <a:spcPts val="600"/>
              </a:spcBef>
              <a:spcAft>
                <a:spcPts val="600"/>
              </a:spcAft>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31" name="Text Placeholder 30">
            <a:extLst>
              <a:ext uri="{FF2B5EF4-FFF2-40B4-BE49-F238E27FC236}">
                <a16:creationId xmlns:a16="http://schemas.microsoft.com/office/drawing/2014/main" id="{651AAB2C-8EBD-3C8F-B428-3FAA2720E75A}"/>
              </a:ext>
            </a:extLst>
          </p:cNvPr>
          <p:cNvSpPr>
            <a:spLocks noGrp="1"/>
          </p:cNvSpPr>
          <p:nvPr>
            <p:ph type="body" sz="quarter" idx="14"/>
          </p:nvPr>
        </p:nvSpPr>
        <p:spPr>
          <a:xfrm>
            <a:off x="557785" y="2518889"/>
            <a:ext cx="10350732" cy="2730079"/>
          </a:xfrm>
        </p:spPr>
        <p:txBody>
          <a:bodyPr anchor="b" anchorCtr="0"/>
          <a:lstStyle>
            <a:lvl1pPr marL="0" indent="0">
              <a:buNone/>
              <a:defRPr sz="3200" b="0">
                <a:solidFill>
                  <a:schemeClr val="bg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Click to edit Master text styles</a:t>
            </a:r>
          </a:p>
        </p:txBody>
      </p:sp>
      <p:pic>
        <p:nvPicPr>
          <p:cNvPr id="14" name="Graphic 13">
            <a:extLst>
              <a:ext uri="{FF2B5EF4-FFF2-40B4-BE49-F238E27FC236}">
                <a16:creationId xmlns:a16="http://schemas.microsoft.com/office/drawing/2014/main" id="{DE4D924B-F944-835F-919C-F9C64F02C4A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36777" y="6431732"/>
            <a:ext cx="1375828" cy="224209"/>
          </a:xfrm>
          <a:prstGeom prst="rect">
            <a:avLst/>
          </a:prstGeom>
        </p:spPr>
      </p:pic>
      <p:pic>
        <p:nvPicPr>
          <p:cNvPr id="7" name="Graphic 6">
            <a:extLst>
              <a:ext uri="{FF2B5EF4-FFF2-40B4-BE49-F238E27FC236}">
                <a16:creationId xmlns:a16="http://schemas.microsoft.com/office/drawing/2014/main" id="{25EAF0F2-75F7-C1F9-E031-516DD9D26BA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224851" y="256033"/>
            <a:ext cx="1367060" cy="734236"/>
          </a:xfrm>
          <a:prstGeom prst="rect">
            <a:avLst/>
          </a:prstGeom>
        </p:spPr>
      </p:pic>
    </p:spTree>
    <p:extLst>
      <p:ext uri="{BB962C8B-B14F-4D97-AF65-F5344CB8AC3E}">
        <p14:creationId xmlns:p14="http://schemas.microsoft.com/office/powerpoint/2010/main" val="159775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5A615-0D52-96D0-3F6D-CB17304FDA3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F4EA390-0EEF-431F-7F16-11CB1ECCA6E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C6C5D1F-DC28-1958-0F87-2E431C78324E}"/>
              </a:ext>
            </a:extLst>
          </p:cNvPr>
          <p:cNvSpPr>
            <a:spLocks noGrp="1"/>
          </p:cNvSpPr>
          <p:nvPr>
            <p:ph type="dt" sz="half" idx="10"/>
          </p:nvPr>
        </p:nvSpPr>
        <p:spPr/>
        <p:txBody>
          <a:bodyPr/>
          <a:lstStyle/>
          <a:p>
            <a:fld id="{A5CD99A4-8255-AD40-AC11-3A5076833560}" type="datetimeFigureOut">
              <a:rPr lang="en-US" smtClean="0"/>
              <a:t>6/14/24</a:t>
            </a:fld>
            <a:endParaRPr lang="en-US"/>
          </a:p>
        </p:txBody>
      </p:sp>
      <p:sp>
        <p:nvSpPr>
          <p:cNvPr id="5" name="Footer Placeholder 4">
            <a:extLst>
              <a:ext uri="{FF2B5EF4-FFF2-40B4-BE49-F238E27FC236}">
                <a16:creationId xmlns:a16="http://schemas.microsoft.com/office/drawing/2014/main" id="{1709D3D4-81C7-2EF6-5CB6-346ED8FA2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36D7AB-6AD6-2AF2-77F7-F3432696A4AF}"/>
              </a:ext>
            </a:extLst>
          </p:cNvPr>
          <p:cNvSpPr>
            <a:spLocks noGrp="1"/>
          </p:cNvSpPr>
          <p:nvPr>
            <p:ph type="sldNum" sz="quarter" idx="12"/>
          </p:nvPr>
        </p:nvSpPr>
        <p:spPr/>
        <p:txBody>
          <a:bodyPr/>
          <a:lstStyle/>
          <a:p>
            <a:fld id="{58EB555C-832B-9248-B063-F5BF6D871D9B}" type="slidenum">
              <a:rPr lang="en-US" smtClean="0"/>
              <a:t>‹#›</a:t>
            </a:fld>
            <a:endParaRPr lang="en-US"/>
          </a:p>
        </p:txBody>
      </p:sp>
    </p:spTree>
    <p:extLst>
      <p:ext uri="{BB962C8B-B14F-4D97-AF65-F5344CB8AC3E}">
        <p14:creationId xmlns:p14="http://schemas.microsoft.com/office/powerpoint/2010/main" val="271922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5A615-0D52-96D0-3F6D-CB17304FDA3F}"/>
              </a:ext>
            </a:extLst>
          </p:cNvPr>
          <p:cNvSpPr>
            <a:spLocks noGrp="1"/>
          </p:cNvSpPr>
          <p:nvPr>
            <p:ph type="title"/>
          </p:nvPr>
        </p:nvSpPr>
        <p:spPr>
          <a:xfrm>
            <a:off x="557784" y="409462"/>
            <a:ext cx="11076432" cy="809745"/>
          </a:xfrm>
        </p:spPr>
        <p:txBody>
          <a:bodyPr anchor="b" anchorCtr="0"/>
          <a:lstStyle/>
          <a:p>
            <a:r>
              <a:rPr lang="en-US" dirty="0"/>
              <a:t>Click to edit Master title style</a:t>
            </a:r>
          </a:p>
        </p:txBody>
      </p:sp>
      <p:sp>
        <p:nvSpPr>
          <p:cNvPr id="3" name="Content Placeholder 2">
            <a:extLst>
              <a:ext uri="{FF2B5EF4-FFF2-40B4-BE49-F238E27FC236}">
                <a16:creationId xmlns:a16="http://schemas.microsoft.com/office/drawing/2014/main" id="{0F4EA390-0EEF-431F-7F16-11CB1ECCA6E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C6C5D1F-DC28-1958-0F87-2E431C78324E}"/>
              </a:ext>
            </a:extLst>
          </p:cNvPr>
          <p:cNvSpPr>
            <a:spLocks noGrp="1"/>
          </p:cNvSpPr>
          <p:nvPr>
            <p:ph type="dt" sz="half" idx="10"/>
          </p:nvPr>
        </p:nvSpPr>
        <p:spPr/>
        <p:txBody>
          <a:bodyPr/>
          <a:lstStyle/>
          <a:p>
            <a:fld id="{A5CD99A4-8255-AD40-AC11-3A5076833560}" type="datetimeFigureOut">
              <a:rPr lang="en-US" smtClean="0"/>
              <a:t>6/14/24</a:t>
            </a:fld>
            <a:endParaRPr lang="en-US"/>
          </a:p>
        </p:txBody>
      </p:sp>
      <p:sp>
        <p:nvSpPr>
          <p:cNvPr id="5" name="Footer Placeholder 4">
            <a:extLst>
              <a:ext uri="{FF2B5EF4-FFF2-40B4-BE49-F238E27FC236}">
                <a16:creationId xmlns:a16="http://schemas.microsoft.com/office/drawing/2014/main" id="{1709D3D4-81C7-2EF6-5CB6-346ED8FA2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36D7AB-6AD6-2AF2-77F7-F3432696A4AF}"/>
              </a:ext>
            </a:extLst>
          </p:cNvPr>
          <p:cNvSpPr>
            <a:spLocks noGrp="1"/>
          </p:cNvSpPr>
          <p:nvPr>
            <p:ph type="sldNum" sz="quarter" idx="12"/>
          </p:nvPr>
        </p:nvSpPr>
        <p:spPr/>
        <p:txBody>
          <a:bodyPr/>
          <a:lstStyle/>
          <a:p>
            <a:fld id="{58EB555C-832B-9248-B063-F5BF6D871D9B}" type="slidenum">
              <a:rPr lang="en-US" smtClean="0"/>
              <a:t>‹#›</a:t>
            </a:fld>
            <a:endParaRPr lang="en-US"/>
          </a:p>
        </p:txBody>
      </p:sp>
      <p:sp>
        <p:nvSpPr>
          <p:cNvPr id="16" name="Text Placeholder 7">
            <a:extLst>
              <a:ext uri="{FF2B5EF4-FFF2-40B4-BE49-F238E27FC236}">
                <a16:creationId xmlns:a16="http://schemas.microsoft.com/office/drawing/2014/main" id="{482307D5-0318-1BC8-5E31-5CCF8143A17D}"/>
              </a:ext>
            </a:extLst>
          </p:cNvPr>
          <p:cNvSpPr>
            <a:spLocks noGrp="1"/>
          </p:cNvSpPr>
          <p:nvPr>
            <p:ph type="body" sz="quarter" idx="13"/>
          </p:nvPr>
        </p:nvSpPr>
        <p:spPr>
          <a:xfrm>
            <a:off x="557784" y="1188050"/>
            <a:ext cx="11076432" cy="458189"/>
          </a:xfrm>
        </p:spPr>
        <p:txBody>
          <a:bodyPr/>
          <a:lstStyle>
            <a:lvl1pPr marL="0" indent="0">
              <a:buNone/>
              <a:defRPr sz="2200" b="1" i="0">
                <a:solidFill>
                  <a:schemeClr val="bg1"/>
                </a:solidFill>
                <a:latin typeface="+mj-lt"/>
                <a:cs typeface="Arial" panose="020B0604020202020204" pitchFamily="34" charset="0"/>
              </a:defRPr>
            </a:lvl1pPr>
            <a:lvl2pPr marL="296871" indent="0">
              <a:buNone/>
              <a:defRPr b="1" i="0">
                <a:solidFill>
                  <a:schemeClr val="accent1"/>
                </a:solidFill>
                <a:latin typeface="Space Grotesk Light" pitchFamily="2" charset="77"/>
                <a:cs typeface="Space Grotesk Light" pitchFamily="2" charset="77"/>
              </a:defRPr>
            </a:lvl2pPr>
            <a:lvl3pPr marL="582628" indent="0">
              <a:buNone/>
              <a:defRPr b="1" i="0">
                <a:solidFill>
                  <a:schemeClr val="accent1"/>
                </a:solidFill>
                <a:latin typeface="Space Grotesk Light" pitchFamily="2" charset="77"/>
                <a:cs typeface="Space Grotesk Light" pitchFamily="2" charset="77"/>
              </a:defRPr>
            </a:lvl3pPr>
            <a:lvl4pPr marL="750905" indent="0">
              <a:buNone/>
              <a:defRPr b="1" i="0">
                <a:solidFill>
                  <a:schemeClr val="accent1"/>
                </a:solidFill>
                <a:latin typeface="Space Grotesk Light" pitchFamily="2" charset="77"/>
                <a:cs typeface="Space Grotesk Light" pitchFamily="2" charset="77"/>
              </a:defRPr>
            </a:lvl4pPr>
            <a:lvl5pPr marL="971574" indent="0">
              <a:buNone/>
              <a:defRPr b="1" i="0">
                <a:solidFill>
                  <a:schemeClr val="accent1"/>
                </a:solidFill>
                <a:latin typeface="Space Grotesk Light" pitchFamily="2" charset="77"/>
                <a:cs typeface="Space Grotesk Light" pitchFamily="2" charset="77"/>
              </a:defRPr>
            </a:lvl5pPr>
          </a:lstStyle>
          <a:p>
            <a:pPr lvl="0"/>
            <a:r>
              <a:rPr lang="en-US" dirty="0"/>
              <a:t>Click to edit Master text styles</a:t>
            </a:r>
          </a:p>
        </p:txBody>
      </p:sp>
    </p:spTree>
    <p:extLst>
      <p:ext uri="{BB962C8B-B14F-4D97-AF65-F5344CB8AC3E}">
        <p14:creationId xmlns:p14="http://schemas.microsoft.com/office/powerpoint/2010/main" val="2140151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ubhead and Content Al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4EA390-0EEF-431F-7F16-11CB1ECCA6ED}"/>
              </a:ext>
            </a:extLst>
          </p:cNvPr>
          <p:cNvSpPr>
            <a:spLocks noGrp="1"/>
          </p:cNvSpPr>
          <p:nvPr>
            <p:ph idx="1"/>
          </p:nvPr>
        </p:nvSpPr>
        <p:spPr>
          <a:xfrm>
            <a:off x="557784" y="2330531"/>
            <a:ext cx="11073384" cy="38464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C6C5D1F-DC28-1958-0F87-2E431C78324E}"/>
              </a:ext>
            </a:extLst>
          </p:cNvPr>
          <p:cNvSpPr>
            <a:spLocks noGrp="1"/>
          </p:cNvSpPr>
          <p:nvPr>
            <p:ph type="dt" sz="half" idx="10"/>
          </p:nvPr>
        </p:nvSpPr>
        <p:spPr/>
        <p:txBody>
          <a:bodyPr/>
          <a:lstStyle/>
          <a:p>
            <a:fld id="{A5CD99A4-8255-AD40-AC11-3A5076833560}" type="datetimeFigureOut">
              <a:rPr lang="en-US" smtClean="0"/>
              <a:t>6/14/24</a:t>
            </a:fld>
            <a:endParaRPr lang="en-US"/>
          </a:p>
        </p:txBody>
      </p:sp>
      <p:sp>
        <p:nvSpPr>
          <p:cNvPr id="5" name="Footer Placeholder 4">
            <a:extLst>
              <a:ext uri="{FF2B5EF4-FFF2-40B4-BE49-F238E27FC236}">
                <a16:creationId xmlns:a16="http://schemas.microsoft.com/office/drawing/2014/main" id="{1709D3D4-81C7-2EF6-5CB6-346ED8FA2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36D7AB-6AD6-2AF2-77F7-F3432696A4AF}"/>
              </a:ext>
            </a:extLst>
          </p:cNvPr>
          <p:cNvSpPr>
            <a:spLocks noGrp="1"/>
          </p:cNvSpPr>
          <p:nvPr>
            <p:ph type="sldNum" sz="quarter" idx="12"/>
          </p:nvPr>
        </p:nvSpPr>
        <p:spPr/>
        <p:txBody>
          <a:bodyPr/>
          <a:lstStyle/>
          <a:p>
            <a:fld id="{58EB555C-832B-9248-B063-F5BF6D871D9B}" type="slidenum">
              <a:rPr lang="en-US" smtClean="0"/>
              <a:t>‹#›</a:t>
            </a:fld>
            <a:endParaRPr lang="en-US"/>
          </a:p>
        </p:txBody>
      </p:sp>
      <p:sp>
        <p:nvSpPr>
          <p:cNvPr id="16" name="Text Placeholder 7">
            <a:extLst>
              <a:ext uri="{FF2B5EF4-FFF2-40B4-BE49-F238E27FC236}">
                <a16:creationId xmlns:a16="http://schemas.microsoft.com/office/drawing/2014/main" id="{482307D5-0318-1BC8-5E31-5CCF8143A17D}"/>
              </a:ext>
            </a:extLst>
          </p:cNvPr>
          <p:cNvSpPr>
            <a:spLocks noGrp="1"/>
          </p:cNvSpPr>
          <p:nvPr>
            <p:ph type="body" sz="quarter" idx="13"/>
          </p:nvPr>
        </p:nvSpPr>
        <p:spPr>
          <a:xfrm>
            <a:off x="557784" y="1825625"/>
            <a:ext cx="11073384" cy="504907"/>
          </a:xfrm>
        </p:spPr>
        <p:txBody>
          <a:bodyPr/>
          <a:lstStyle>
            <a:lvl1pPr marL="0" indent="0">
              <a:buNone/>
              <a:defRPr sz="2200" b="1" i="0">
                <a:solidFill>
                  <a:schemeClr val="accent1"/>
                </a:solidFill>
                <a:latin typeface="+mj-lt"/>
                <a:cs typeface="Arial" panose="020B0604020202020204" pitchFamily="34" charset="0"/>
              </a:defRPr>
            </a:lvl1pPr>
            <a:lvl2pPr marL="296871" indent="0">
              <a:buNone/>
              <a:defRPr b="1" i="0">
                <a:solidFill>
                  <a:schemeClr val="accent1"/>
                </a:solidFill>
                <a:latin typeface="Space Grotesk Light" pitchFamily="2" charset="77"/>
                <a:cs typeface="Space Grotesk Light" pitchFamily="2" charset="77"/>
              </a:defRPr>
            </a:lvl2pPr>
            <a:lvl3pPr marL="582628" indent="0">
              <a:buNone/>
              <a:defRPr b="1" i="0">
                <a:solidFill>
                  <a:schemeClr val="accent1"/>
                </a:solidFill>
                <a:latin typeface="Space Grotesk Light" pitchFamily="2" charset="77"/>
                <a:cs typeface="Space Grotesk Light" pitchFamily="2" charset="77"/>
              </a:defRPr>
            </a:lvl3pPr>
            <a:lvl4pPr marL="750905" indent="0">
              <a:buNone/>
              <a:defRPr b="1" i="0">
                <a:solidFill>
                  <a:schemeClr val="accent1"/>
                </a:solidFill>
                <a:latin typeface="Space Grotesk Light" pitchFamily="2" charset="77"/>
                <a:cs typeface="Space Grotesk Light" pitchFamily="2" charset="77"/>
              </a:defRPr>
            </a:lvl4pPr>
            <a:lvl5pPr marL="971574" indent="0">
              <a:buNone/>
              <a:defRPr b="1" i="0">
                <a:solidFill>
                  <a:schemeClr val="accent1"/>
                </a:solidFill>
                <a:latin typeface="Space Grotesk Light" pitchFamily="2" charset="77"/>
                <a:cs typeface="Space Grotesk Light" pitchFamily="2" charset="77"/>
              </a:defRPr>
            </a:lvl5pPr>
          </a:lstStyle>
          <a:p>
            <a:pPr lvl="0"/>
            <a:r>
              <a:rPr lang="en-US" dirty="0"/>
              <a:t>Click to edit Master text styles</a:t>
            </a:r>
          </a:p>
        </p:txBody>
      </p:sp>
      <p:sp>
        <p:nvSpPr>
          <p:cNvPr id="7" name="Title 1">
            <a:extLst>
              <a:ext uri="{FF2B5EF4-FFF2-40B4-BE49-F238E27FC236}">
                <a16:creationId xmlns:a16="http://schemas.microsoft.com/office/drawing/2014/main" id="{D4360E43-BD73-1A85-DC0A-7CF275AC2364}"/>
              </a:ext>
            </a:extLst>
          </p:cNvPr>
          <p:cNvSpPr>
            <a:spLocks noGrp="1"/>
          </p:cNvSpPr>
          <p:nvPr>
            <p:ph type="title"/>
          </p:nvPr>
        </p:nvSpPr>
        <p:spPr>
          <a:xfrm>
            <a:off x="557784" y="215492"/>
            <a:ext cx="11073384" cy="1325563"/>
          </a:xfrm>
        </p:spPr>
        <p:txBody>
          <a:bodyPr/>
          <a:lstStyle/>
          <a:p>
            <a:r>
              <a:rPr lang="en-US" dirty="0"/>
              <a:t>Click to edit Master title style</a:t>
            </a:r>
          </a:p>
        </p:txBody>
      </p:sp>
    </p:spTree>
    <p:extLst>
      <p:ext uri="{BB962C8B-B14F-4D97-AF65-F5344CB8AC3E}">
        <p14:creationId xmlns:p14="http://schemas.microsoft.com/office/powerpoint/2010/main" val="65940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7D20E-72DE-EE46-B024-0661B32091E0}"/>
              </a:ext>
            </a:extLst>
          </p:cNvPr>
          <p:cNvSpPr>
            <a:spLocks noGrp="1"/>
          </p:cNvSpPr>
          <p:nvPr>
            <p:ph sz="half" idx="1"/>
          </p:nvPr>
        </p:nvSpPr>
        <p:spPr>
          <a:xfrm>
            <a:off x="557784"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99ACD0-F983-085F-7404-1A04DDE31FFA}"/>
              </a:ext>
            </a:extLst>
          </p:cNvPr>
          <p:cNvSpPr>
            <a:spLocks noGrp="1"/>
          </p:cNvSpPr>
          <p:nvPr>
            <p:ph sz="half" idx="2"/>
          </p:nvPr>
        </p:nvSpPr>
        <p:spPr>
          <a:xfrm>
            <a:off x="6172200" y="1825625"/>
            <a:ext cx="5449824" cy="4351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F44250B-B5E9-3B75-72A1-77738B7A53B3}"/>
              </a:ext>
            </a:extLst>
          </p:cNvPr>
          <p:cNvSpPr>
            <a:spLocks noGrp="1"/>
          </p:cNvSpPr>
          <p:nvPr>
            <p:ph type="dt" sz="half" idx="10"/>
          </p:nvPr>
        </p:nvSpPr>
        <p:spPr/>
        <p:txBody>
          <a:bodyPr/>
          <a:lstStyle/>
          <a:p>
            <a:fld id="{A5CD99A4-8255-AD40-AC11-3A5076833560}" type="datetimeFigureOut">
              <a:rPr lang="en-US" smtClean="0"/>
              <a:t>6/14/24</a:t>
            </a:fld>
            <a:endParaRPr lang="en-US"/>
          </a:p>
        </p:txBody>
      </p:sp>
      <p:sp>
        <p:nvSpPr>
          <p:cNvPr id="6" name="Footer Placeholder 5">
            <a:extLst>
              <a:ext uri="{FF2B5EF4-FFF2-40B4-BE49-F238E27FC236}">
                <a16:creationId xmlns:a16="http://schemas.microsoft.com/office/drawing/2014/main" id="{00C02CBD-45A5-1415-BEEC-11756E06E4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59DF6C-006D-B547-1EA3-561DF9EB2B5E}"/>
              </a:ext>
            </a:extLst>
          </p:cNvPr>
          <p:cNvSpPr>
            <a:spLocks noGrp="1"/>
          </p:cNvSpPr>
          <p:nvPr>
            <p:ph type="sldNum" sz="quarter" idx="12"/>
          </p:nvPr>
        </p:nvSpPr>
        <p:spPr/>
        <p:txBody>
          <a:bodyPr/>
          <a:lstStyle/>
          <a:p>
            <a:fld id="{58EB555C-832B-9248-B063-F5BF6D871D9B}" type="slidenum">
              <a:rPr lang="en-US" smtClean="0"/>
              <a:t>‹#›</a:t>
            </a:fld>
            <a:endParaRPr lang="en-US"/>
          </a:p>
        </p:txBody>
      </p:sp>
      <p:sp>
        <p:nvSpPr>
          <p:cNvPr id="8" name="Title 1">
            <a:extLst>
              <a:ext uri="{FF2B5EF4-FFF2-40B4-BE49-F238E27FC236}">
                <a16:creationId xmlns:a16="http://schemas.microsoft.com/office/drawing/2014/main" id="{E4B32900-0A43-69D5-6BA3-B4BC8AF6C6B2}"/>
              </a:ext>
            </a:extLst>
          </p:cNvPr>
          <p:cNvSpPr>
            <a:spLocks noGrp="1"/>
          </p:cNvSpPr>
          <p:nvPr>
            <p:ph type="title"/>
          </p:nvPr>
        </p:nvSpPr>
        <p:spPr>
          <a:xfrm>
            <a:off x="557784" y="215492"/>
            <a:ext cx="11064240" cy="1325563"/>
          </a:xfrm>
        </p:spPr>
        <p:txBody>
          <a:bodyPr/>
          <a:lstStyle/>
          <a:p>
            <a:r>
              <a:rPr lang="en-US" dirty="0"/>
              <a:t>Click to edit Master title style</a:t>
            </a:r>
          </a:p>
        </p:txBody>
      </p:sp>
    </p:spTree>
    <p:extLst>
      <p:ext uri="{BB962C8B-B14F-4D97-AF65-F5344CB8AC3E}">
        <p14:creationId xmlns:p14="http://schemas.microsoft.com/office/powerpoint/2010/main" val="12433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855CCD6-E892-4D02-9597-E094F377F9F1}"/>
              </a:ext>
            </a:extLst>
          </p:cNvPr>
          <p:cNvSpPr>
            <a:spLocks noGrp="1"/>
          </p:cNvSpPr>
          <p:nvPr>
            <p:ph type="body" idx="1"/>
          </p:nvPr>
        </p:nvSpPr>
        <p:spPr>
          <a:xfrm>
            <a:off x="557785" y="1681163"/>
            <a:ext cx="5157787" cy="823912"/>
          </a:xfrm>
        </p:spPr>
        <p:txBody>
          <a:bodyPr anchor="b"/>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ABE0E89-F106-6357-ED16-6BCC509706D4}"/>
              </a:ext>
            </a:extLst>
          </p:cNvPr>
          <p:cNvSpPr>
            <a:spLocks noGrp="1"/>
          </p:cNvSpPr>
          <p:nvPr>
            <p:ph sz="half" idx="2"/>
          </p:nvPr>
        </p:nvSpPr>
        <p:spPr>
          <a:xfrm>
            <a:off x="557785"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3694FEA-6E31-92B1-11C8-C3E898AB2789}"/>
              </a:ext>
            </a:extLst>
          </p:cNvPr>
          <p:cNvSpPr>
            <a:spLocks noGrp="1"/>
          </p:cNvSpPr>
          <p:nvPr>
            <p:ph type="body" sz="quarter" idx="3"/>
          </p:nvPr>
        </p:nvSpPr>
        <p:spPr>
          <a:xfrm>
            <a:off x="6172200" y="1681163"/>
            <a:ext cx="5458968" cy="823912"/>
          </a:xfrm>
        </p:spPr>
        <p:txBody>
          <a:bodyPr anchor="b"/>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DA041000-0595-86FD-6CDD-9F1E55316C07}"/>
              </a:ext>
            </a:extLst>
          </p:cNvPr>
          <p:cNvSpPr>
            <a:spLocks noGrp="1"/>
          </p:cNvSpPr>
          <p:nvPr>
            <p:ph sz="quarter" idx="4"/>
          </p:nvPr>
        </p:nvSpPr>
        <p:spPr>
          <a:xfrm>
            <a:off x="6172200" y="2505075"/>
            <a:ext cx="545896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3A4896-9BCB-7670-1E19-8EBAB73E530A}"/>
              </a:ext>
            </a:extLst>
          </p:cNvPr>
          <p:cNvSpPr>
            <a:spLocks noGrp="1"/>
          </p:cNvSpPr>
          <p:nvPr>
            <p:ph type="dt" sz="half" idx="10"/>
          </p:nvPr>
        </p:nvSpPr>
        <p:spPr/>
        <p:txBody>
          <a:bodyPr/>
          <a:lstStyle/>
          <a:p>
            <a:fld id="{A5CD99A4-8255-AD40-AC11-3A5076833560}" type="datetimeFigureOut">
              <a:rPr lang="en-US" smtClean="0"/>
              <a:t>6/14/24</a:t>
            </a:fld>
            <a:endParaRPr lang="en-US"/>
          </a:p>
        </p:txBody>
      </p:sp>
      <p:sp>
        <p:nvSpPr>
          <p:cNvPr id="8" name="Footer Placeholder 7">
            <a:extLst>
              <a:ext uri="{FF2B5EF4-FFF2-40B4-BE49-F238E27FC236}">
                <a16:creationId xmlns:a16="http://schemas.microsoft.com/office/drawing/2014/main" id="{24A1744A-5223-6C33-7359-14C0C94E18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7C6850-BE0D-6563-DF23-46D0CC24CB2C}"/>
              </a:ext>
            </a:extLst>
          </p:cNvPr>
          <p:cNvSpPr>
            <a:spLocks noGrp="1"/>
          </p:cNvSpPr>
          <p:nvPr>
            <p:ph type="sldNum" sz="quarter" idx="12"/>
          </p:nvPr>
        </p:nvSpPr>
        <p:spPr/>
        <p:txBody>
          <a:bodyPr/>
          <a:lstStyle/>
          <a:p>
            <a:fld id="{58EB555C-832B-9248-B063-F5BF6D871D9B}" type="slidenum">
              <a:rPr lang="en-US" smtClean="0"/>
              <a:t>‹#›</a:t>
            </a:fld>
            <a:endParaRPr lang="en-US"/>
          </a:p>
        </p:txBody>
      </p:sp>
      <p:sp>
        <p:nvSpPr>
          <p:cNvPr id="10" name="Title 1">
            <a:extLst>
              <a:ext uri="{FF2B5EF4-FFF2-40B4-BE49-F238E27FC236}">
                <a16:creationId xmlns:a16="http://schemas.microsoft.com/office/drawing/2014/main" id="{AE7B46A6-BA3A-F834-69B4-3E90304FCD2B}"/>
              </a:ext>
            </a:extLst>
          </p:cNvPr>
          <p:cNvSpPr>
            <a:spLocks noGrp="1"/>
          </p:cNvSpPr>
          <p:nvPr>
            <p:ph type="title"/>
          </p:nvPr>
        </p:nvSpPr>
        <p:spPr>
          <a:xfrm>
            <a:off x="557784" y="215492"/>
            <a:ext cx="11073384" cy="1325563"/>
          </a:xfrm>
        </p:spPr>
        <p:txBody>
          <a:bodyPr/>
          <a:lstStyle/>
          <a:p>
            <a:r>
              <a:rPr lang="en-US" dirty="0"/>
              <a:t>Click to edit Master title style</a:t>
            </a:r>
          </a:p>
        </p:txBody>
      </p:sp>
    </p:spTree>
    <p:extLst>
      <p:ext uri="{BB962C8B-B14F-4D97-AF65-F5344CB8AC3E}">
        <p14:creationId xmlns:p14="http://schemas.microsoft.com/office/powerpoint/2010/main" val="205055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with Righ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5A615-0D52-96D0-3F6D-CB17304FDA3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F4EA390-0EEF-431F-7F16-11CB1ECCA6ED}"/>
              </a:ext>
            </a:extLst>
          </p:cNvPr>
          <p:cNvSpPr>
            <a:spLocks noGrp="1"/>
          </p:cNvSpPr>
          <p:nvPr>
            <p:ph idx="1"/>
          </p:nvPr>
        </p:nvSpPr>
        <p:spPr>
          <a:xfrm>
            <a:off x="557784" y="1825625"/>
            <a:ext cx="5962651" cy="4351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C6C5D1F-DC28-1958-0F87-2E431C78324E}"/>
              </a:ext>
            </a:extLst>
          </p:cNvPr>
          <p:cNvSpPr>
            <a:spLocks noGrp="1"/>
          </p:cNvSpPr>
          <p:nvPr>
            <p:ph type="dt" sz="half" idx="10"/>
          </p:nvPr>
        </p:nvSpPr>
        <p:spPr/>
        <p:txBody>
          <a:bodyPr/>
          <a:lstStyle/>
          <a:p>
            <a:fld id="{A5CD99A4-8255-AD40-AC11-3A5076833560}" type="datetimeFigureOut">
              <a:rPr lang="en-US" smtClean="0"/>
              <a:t>6/14/24</a:t>
            </a:fld>
            <a:endParaRPr lang="en-US"/>
          </a:p>
        </p:txBody>
      </p:sp>
      <p:sp>
        <p:nvSpPr>
          <p:cNvPr id="5" name="Footer Placeholder 4">
            <a:extLst>
              <a:ext uri="{FF2B5EF4-FFF2-40B4-BE49-F238E27FC236}">
                <a16:creationId xmlns:a16="http://schemas.microsoft.com/office/drawing/2014/main" id="{1709D3D4-81C7-2EF6-5CB6-346ED8FA2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36D7AB-6AD6-2AF2-77F7-F3432696A4AF}"/>
              </a:ext>
            </a:extLst>
          </p:cNvPr>
          <p:cNvSpPr>
            <a:spLocks noGrp="1"/>
          </p:cNvSpPr>
          <p:nvPr>
            <p:ph type="sldNum" sz="quarter" idx="12"/>
          </p:nvPr>
        </p:nvSpPr>
        <p:spPr/>
        <p:txBody>
          <a:bodyPr/>
          <a:lstStyle/>
          <a:p>
            <a:fld id="{58EB555C-832B-9248-B063-F5BF6D871D9B}" type="slidenum">
              <a:rPr lang="en-US" smtClean="0"/>
              <a:t>‹#›</a:t>
            </a:fld>
            <a:endParaRPr lang="en-US"/>
          </a:p>
        </p:txBody>
      </p:sp>
      <p:sp>
        <p:nvSpPr>
          <p:cNvPr id="7" name="Picture Placeholder 10">
            <a:extLst>
              <a:ext uri="{FF2B5EF4-FFF2-40B4-BE49-F238E27FC236}">
                <a16:creationId xmlns:a16="http://schemas.microsoft.com/office/drawing/2014/main" id="{E64555CE-C46B-B5C2-33F2-F94FBEF1EF2D}"/>
              </a:ext>
            </a:extLst>
          </p:cNvPr>
          <p:cNvSpPr>
            <a:spLocks noGrp="1"/>
          </p:cNvSpPr>
          <p:nvPr>
            <p:ph type="pic" sz="quarter" idx="13"/>
          </p:nvPr>
        </p:nvSpPr>
        <p:spPr>
          <a:xfrm>
            <a:off x="7029450" y="1825625"/>
            <a:ext cx="5162551" cy="4351339"/>
          </a:xfrm>
          <a:custGeom>
            <a:avLst/>
            <a:gdLst>
              <a:gd name="connsiteX0" fmla="*/ 0 w 3404782"/>
              <a:gd name="connsiteY0" fmla="*/ 0 h 5070663"/>
              <a:gd name="connsiteX1" fmla="*/ 3404782 w 3404782"/>
              <a:gd name="connsiteY1" fmla="*/ 0 h 5070663"/>
              <a:gd name="connsiteX2" fmla="*/ 3404782 w 3404782"/>
              <a:gd name="connsiteY2" fmla="*/ 5070663 h 5070663"/>
              <a:gd name="connsiteX3" fmla="*/ 0 w 3404782"/>
              <a:gd name="connsiteY3" fmla="*/ 5070663 h 5070663"/>
            </a:gdLst>
            <a:ahLst/>
            <a:cxnLst>
              <a:cxn ang="0">
                <a:pos x="connsiteX0" y="connsiteY0"/>
              </a:cxn>
              <a:cxn ang="0">
                <a:pos x="connsiteX1" y="connsiteY1"/>
              </a:cxn>
              <a:cxn ang="0">
                <a:pos x="connsiteX2" y="connsiteY2"/>
              </a:cxn>
              <a:cxn ang="0">
                <a:pos x="connsiteX3" y="connsiteY3"/>
              </a:cxn>
            </a:cxnLst>
            <a:rect l="l" t="t" r="r" b="b"/>
            <a:pathLst>
              <a:path w="3404782" h="5070663">
                <a:moveTo>
                  <a:pt x="0" y="0"/>
                </a:moveTo>
                <a:lnTo>
                  <a:pt x="3404782" y="0"/>
                </a:lnTo>
                <a:lnTo>
                  <a:pt x="3404782" y="5070663"/>
                </a:lnTo>
                <a:lnTo>
                  <a:pt x="0" y="5070663"/>
                </a:lnTo>
                <a:close/>
              </a:path>
            </a:pathLst>
          </a:custGeom>
          <a:solidFill>
            <a:schemeClr val="bg1">
              <a:lumMod val="95000"/>
            </a:schemeClr>
          </a:solidFill>
        </p:spPr>
        <p:txBody>
          <a:bodyPr wrap="square" anchor="ctr" anchorCtr="0">
            <a:noAutofit/>
          </a:bodyPr>
          <a:lstStyle>
            <a:lvl1pPr marL="0" indent="0" algn="ctr">
              <a:buNone/>
              <a:defRPr/>
            </a:lvl1pPr>
          </a:lstStyle>
          <a:p>
            <a:endParaRPr lang="en-US" dirty="0"/>
          </a:p>
        </p:txBody>
      </p:sp>
    </p:spTree>
    <p:extLst>
      <p:ext uri="{BB962C8B-B14F-4D97-AF65-F5344CB8AC3E}">
        <p14:creationId xmlns:p14="http://schemas.microsoft.com/office/powerpoint/2010/main" val="340448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5E293-9CF7-FF8C-1442-AD1EFABB169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7AA4C4C0-6FD2-C8F7-5B55-5A6A5FA5CD1C}"/>
              </a:ext>
            </a:extLst>
          </p:cNvPr>
          <p:cNvSpPr>
            <a:spLocks noGrp="1"/>
          </p:cNvSpPr>
          <p:nvPr>
            <p:ph type="dt" sz="half" idx="10"/>
          </p:nvPr>
        </p:nvSpPr>
        <p:spPr/>
        <p:txBody>
          <a:bodyPr/>
          <a:lstStyle/>
          <a:p>
            <a:fld id="{A5CD99A4-8255-AD40-AC11-3A5076833560}" type="datetimeFigureOut">
              <a:rPr lang="en-US" smtClean="0"/>
              <a:t>6/14/24</a:t>
            </a:fld>
            <a:endParaRPr lang="en-US"/>
          </a:p>
        </p:txBody>
      </p:sp>
      <p:sp>
        <p:nvSpPr>
          <p:cNvPr id="4" name="Footer Placeholder 3">
            <a:extLst>
              <a:ext uri="{FF2B5EF4-FFF2-40B4-BE49-F238E27FC236}">
                <a16:creationId xmlns:a16="http://schemas.microsoft.com/office/drawing/2014/main" id="{224D546F-220D-6909-549C-5D5FDF8742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18EE65-E47A-7C96-C00B-C91B905C59B9}"/>
              </a:ext>
            </a:extLst>
          </p:cNvPr>
          <p:cNvSpPr>
            <a:spLocks noGrp="1"/>
          </p:cNvSpPr>
          <p:nvPr>
            <p:ph type="sldNum" sz="quarter" idx="12"/>
          </p:nvPr>
        </p:nvSpPr>
        <p:spPr/>
        <p:txBody>
          <a:bodyPr/>
          <a:lstStyle/>
          <a:p>
            <a:fld id="{58EB555C-832B-9248-B063-F5BF6D871D9B}" type="slidenum">
              <a:rPr lang="en-US" smtClean="0"/>
              <a:t>‹#›</a:t>
            </a:fld>
            <a:endParaRPr lang="en-US"/>
          </a:p>
        </p:txBody>
      </p:sp>
    </p:spTree>
    <p:extLst>
      <p:ext uri="{BB962C8B-B14F-4D97-AF65-F5344CB8AC3E}">
        <p14:creationId xmlns:p14="http://schemas.microsoft.com/office/powerpoint/2010/main" val="287312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 with Slid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5E293-9CF7-FF8C-1442-AD1EFABB169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7AA4C4C0-6FD2-C8F7-5B55-5A6A5FA5CD1C}"/>
              </a:ext>
            </a:extLst>
          </p:cNvPr>
          <p:cNvSpPr>
            <a:spLocks noGrp="1"/>
          </p:cNvSpPr>
          <p:nvPr>
            <p:ph type="dt" sz="half" idx="10"/>
          </p:nvPr>
        </p:nvSpPr>
        <p:spPr/>
        <p:txBody>
          <a:bodyPr/>
          <a:lstStyle/>
          <a:p>
            <a:fld id="{A5CD99A4-8255-AD40-AC11-3A5076833560}" type="datetimeFigureOut">
              <a:rPr lang="en-US" smtClean="0"/>
              <a:t>6/14/24</a:t>
            </a:fld>
            <a:endParaRPr lang="en-US"/>
          </a:p>
        </p:txBody>
      </p:sp>
      <p:sp>
        <p:nvSpPr>
          <p:cNvPr id="4" name="Footer Placeholder 3">
            <a:extLst>
              <a:ext uri="{FF2B5EF4-FFF2-40B4-BE49-F238E27FC236}">
                <a16:creationId xmlns:a16="http://schemas.microsoft.com/office/drawing/2014/main" id="{224D546F-220D-6909-549C-5D5FDF8742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18EE65-E47A-7C96-C00B-C91B905C59B9}"/>
              </a:ext>
            </a:extLst>
          </p:cNvPr>
          <p:cNvSpPr>
            <a:spLocks noGrp="1"/>
          </p:cNvSpPr>
          <p:nvPr>
            <p:ph type="sldNum" sz="quarter" idx="12"/>
          </p:nvPr>
        </p:nvSpPr>
        <p:spPr/>
        <p:txBody>
          <a:bodyPr/>
          <a:lstStyle/>
          <a:p>
            <a:fld id="{58EB555C-832B-9248-B063-F5BF6D871D9B}" type="slidenum">
              <a:rPr lang="en-US" smtClean="0"/>
              <a:t>‹#›</a:t>
            </a:fld>
            <a:endParaRPr lang="en-US"/>
          </a:p>
        </p:txBody>
      </p:sp>
      <p:sp>
        <p:nvSpPr>
          <p:cNvPr id="6" name="Picture Placeholder 10">
            <a:extLst>
              <a:ext uri="{FF2B5EF4-FFF2-40B4-BE49-F238E27FC236}">
                <a16:creationId xmlns:a16="http://schemas.microsoft.com/office/drawing/2014/main" id="{1CC4945E-34DE-B920-518D-E437FD36169F}"/>
              </a:ext>
            </a:extLst>
          </p:cNvPr>
          <p:cNvSpPr>
            <a:spLocks noGrp="1"/>
          </p:cNvSpPr>
          <p:nvPr>
            <p:ph type="pic" sz="quarter" idx="13"/>
          </p:nvPr>
        </p:nvSpPr>
        <p:spPr>
          <a:xfrm>
            <a:off x="0" y="1644651"/>
            <a:ext cx="12192000" cy="5213349"/>
          </a:xfrm>
          <a:custGeom>
            <a:avLst/>
            <a:gdLst>
              <a:gd name="connsiteX0" fmla="*/ 0 w 3404782"/>
              <a:gd name="connsiteY0" fmla="*/ 0 h 5070663"/>
              <a:gd name="connsiteX1" fmla="*/ 3404782 w 3404782"/>
              <a:gd name="connsiteY1" fmla="*/ 0 h 5070663"/>
              <a:gd name="connsiteX2" fmla="*/ 3404782 w 3404782"/>
              <a:gd name="connsiteY2" fmla="*/ 5070663 h 5070663"/>
              <a:gd name="connsiteX3" fmla="*/ 0 w 3404782"/>
              <a:gd name="connsiteY3" fmla="*/ 5070663 h 5070663"/>
            </a:gdLst>
            <a:ahLst/>
            <a:cxnLst>
              <a:cxn ang="0">
                <a:pos x="connsiteX0" y="connsiteY0"/>
              </a:cxn>
              <a:cxn ang="0">
                <a:pos x="connsiteX1" y="connsiteY1"/>
              </a:cxn>
              <a:cxn ang="0">
                <a:pos x="connsiteX2" y="connsiteY2"/>
              </a:cxn>
              <a:cxn ang="0">
                <a:pos x="connsiteX3" y="connsiteY3"/>
              </a:cxn>
            </a:cxnLst>
            <a:rect l="l" t="t" r="r" b="b"/>
            <a:pathLst>
              <a:path w="3404782" h="5070663">
                <a:moveTo>
                  <a:pt x="0" y="0"/>
                </a:moveTo>
                <a:lnTo>
                  <a:pt x="3404782" y="0"/>
                </a:lnTo>
                <a:lnTo>
                  <a:pt x="3404782" y="5070663"/>
                </a:lnTo>
                <a:lnTo>
                  <a:pt x="0" y="5070663"/>
                </a:lnTo>
                <a:close/>
              </a:path>
            </a:pathLst>
          </a:custGeom>
          <a:solidFill>
            <a:schemeClr val="bg1">
              <a:lumMod val="95000"/>
            </a:schemeClr>
          </a:solidFill>
        </p:spPr>
        <p:txBody>
          <a:bodyPr wrap="square" anchor="ctr" anchorCtr="0">
            <a:noAutofit/>
          </a:bodyPr>
          <a:lstStyle>
            <a:lvl1pPr marL="0" indent="0" algn="ctr">
              <a:buNone/>
              <a:defRPr/>
            </a:lvl1pPr>
          </a:lstStyle>
          <a:p>
            <a:endParaRPr lang="en-US" dirty="0"/>
          </a:p>
        </p:txBody>
      </p:sp>
    </p:spTree>
    <p:extLst>
      <p:ext uri="{BB962C8B-B14F-4D97-AF65-F5344CB8AC3E}">
        <p14:creationId xmlns:p14="http://schemas.microsoft.com/office/powerpoint/2010/main" val="402164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AD1482-413E-5356-FBF0-106CBFFDFE73}"/>
              </a:ext>
            </a:extLst>
          </p:cNvPr>
          <p:cNvSpPr>
            <a:spLocks noGrp="1"/>
          </p:cNvSpPr>
          <p:nvPr>
            <p:ph type="dt" sz="half" idx="10"/>
          </p:nvPr>
        </p:nvSpPr>
        <p:spPr/>
        <p:txBody>
          <a:bodyPr/>
          <a:lstStyle/>
          <a:p>
            <a:fld id="{A5CD99A4-8255-AD40-AC11-3A5076833560}" type="datetimeFigureOut">
              <a:rPr lang="en-US" smtClean="0"/>
              <a:t>6/14/24</a:t>
            </a:fld>
            <a:endParaRPr lang="en-US"/>
          </a:p>
        </p:txBody>
      </p:sp>
      <p:sp>
        <p:nvSpPr>
          <p:cNvPr id="3" name="Footer Placeholder 2">
            <a:extLst>
              <a:ext uri="{FF2B5EF4-FFF2-40B4-BE49-F238E27FC236}">
                <a16:creationId xmlns:a16="http://schemas.microsoft.com/office/drawing/2014/main" id="{34F19995-B8A8-1658-8DEE-08B9EF1CDF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264E5E-2D18-2E19-BDB2-E04A198D4564}"/>
              </a:ext>
            </a:extLst>
          </p:cNvPr>
          <p:cNvSpPr>
            <a:spLocks noGrp="1"/>
          </p:cNvSpPr>
          <p:nvPr>
            <p:ph type="sldNum" sz="quarter" idx="12"/>
          </p:nvPr>
        </p:nvSpPr>
        <p:spPr/>
        <p:txBody>
          <a:bodyPr/>
          <a:lstStyle/>
          <a:p>
            <a:fld id="{58EB555C-832B-9248-B063-F5BF6D871D9B}" type="slidenum">
              <a:rPr lang="en-US" smtClean="0"/>
              <a:t>‹#›</a:t>
            </a:fld>
            <a:endParaRPr lang="en-US"/>
          </a:p>
        </p:txBody>
      </p:sp>
    </p:spTree>
    <p:extLst>
      <p:ext uri="{BB962C8B-B14F-4D97-AF65-F5344CB8AC3E}">
        <p14:creationId xmlns:p14="http://schemas.microsoft.com/office/powerpoint/2010/main" val="386473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6/14/24</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66809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Full Colo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188A5C-BFEB-352C-9B59-BB8CF5049941}"/>
              </a:ext>
            </a:extLst>
          </p:cNvPr>
          <p:cNvSpPr/>
          <p:nvPr userDrawn="1"/>
        </p:nvSpPr>
        <p:spPr>
          <a:xfrm>
            <a:off x="0" y="0"/>
            <a:ext cx="12192000" cy="6858000"/>
          </a:xfrm>
          <a:prstGeom prst="rect">
            <a:avLst/>
          </a:prstGeom>
          <a:gradFill flip="none" rotWithShape="1">
            <a:gsLst>
              <a:gs pos="18000">
                <a:schemeClr val="accent1"/>
              </a:gs>
              <a:gs pos="100000">
                <a:schemeClr val="accent3"/>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885A615-0D52-96D0-3F6D-CB17304FDA3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F4EA390-0EEF-431F-7F16-11CB1ECCA6ED}"/>
              </a:ext>
            </a:extLst>
          </p:cNvPr>
          <p:cNvSpPr>
            <a:spLocks noGrp="1"/>
          </p:cNvSpPr>
          <p:nvPr>
            <p:ph idx="1"/>
          </p:nvPr>
        </p:nvSpPr>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C6C5D1F-DC28-1958-0F87-2E431C78324E}"/>
              </a:ext>
            </a:extLst>
          </p:cNvPr>
          <p:cNvSpPr>
            <a:spLocks noGrp="1"/>
          </p:cNvSpPr>
          <p:nvPr>
            <p:ph type="dt" sz="half" idx="10"/>
          </p:nvPr>
        </p:nvSpPr>
        <p:spPr/>
        <p:txBody>
          <a:bodyPr/>
          <a:lstStyle>
            <a:lvl1pPr>
              <a:defRPr>
                <a:solidFill>
                  <a:schemeClr val="bg1"/>
                </a:solidFill>
              </a:defRPr>
            </a:lvl1pPr>
          </a:lstStyle>
          <a:p>
            <a:fld id="{A5CD99A4-8255-AD40-AC11-3A5076833560}" type="datetimeFigureOut">
              <a:rPr lang="en-US" smtClean="0"/>
              <a:pPr/>
              <a:t>6/14/24</a:t>
            </a:fld>
            <a:endParaRPr lang="en-US" dirty="0"/>
          </a:p>
        </p:txBody>
      </p:sp>
      <p:sp>
        <p:nvSpPr>
          <p:cNvPr id="5" name="Footer Placeholder 4">
            <a:extLst>
              <a:ext uri="{FF2B5EF4-FFF2-40B4-BE49-F238E27FC236}">
                <a16:creationId xmlns:a16="http://schemas.microsoft.com/office/drawing/2014/main" id="{1709D3D4-81C7-2EF6-5CB6-346ED8FA2B61}"/>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9636D7AB-6AD6-2AF2-77F7-F3432696A4AF}"/>
              </a:ext>
            </a:extLst>
          </p:cNvPr>
          <p:cNvSpPr>
            <a:spLocks noGrp="1"/>
          </p:cNvSpPr>
          <p:nvPr>
            <p:ph type="sldNum" sz="quarter" idx="12"/>
          </p:nvPr>
        </p:nvSpPr>
        <p:spPr/>
        <p:txBody>
          <a:bodyPr/>
          <a:lstStyle>
            <a:lvl1pPr>
              <a:defRPr>
                <a:solidFill>
                  <a:schemeClr val="bg1"/>
                </a:solidFill>
              </a:defRPr>
            </a:lvl1pPr>
          </a:lstStyle>
          <a:p>
            <a:fld id="{58EB555C-832B-9248-B063-F5BF6D871D9B}" type="slidenum">
              <a:rPr lang="en-US" smtClean="0"/>
              <a:pPr/>
              <a:t>‹#›</a:t>
            </a:fld>
            <a:endParaRPr lang="en-US"/>
          </a:p>
        </p:txBody>
      </p:sp>
      <p:pic>
        <p:nvPicPr>
          <p:cNvPr id="8" name="Graphic 7">
            <a:extLst>
              <a:ext uri="{FF2B5EF4-FFF2-40B4-BE49-F238E27FC236}">
                <a16:creationId xmlns:a16="http://schemas.microsoft.com/office/drawing/2014/main" id="{BF5382A9-D9B8-A214-F960-B7BCBFEF8B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36777" y="6431732"/>
            <a:ext cx="1375828" cy="224209"/>
          </a:xfrm>
          <a:prstGeom prst="rect">
            <a:avLst/>
          </a:prstGeom>
        </p:spPr>
      </p:pic>
    </p:spTree>
    <p:extLst>
      <p:ext uri="{BB962C8B-B14F-4D97-AF65-F5344CB8AC3E}">
        <p14:creationId xmlns:p14="http://schemas.microsoft.com/office/powerpoint/2010/main" val="304054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2BC5839-5763-FF22-6B73-C6CB48F60775}"/>
              </a:ext>
            </a:extLst>
          </p:cNvPr>
          <p:cNvSpPr/>
          <p:nvPr userDrawn="1"/>
        </p:nvSpPr>
        <p:spPr>
          <a:xfrm>
            <a:off x="0" y="0"/>
            <a:ext cx="12192000" cy="6858000"/>
          </a:xfrm>
          <a:prstGeom prst="rect">
            <a:avLst/>
          </a:prstGeom>
          <a:gradFill flip="none" rotWithShape="1">
            <a:gsLst>
              <a:gs pos="18000">
                <a:schemeClr val="accent1"/>
              </a:gs>
              <a:gs pos="100000">
                <a:schemeClr val="accent3"/>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ooter Placeholder 4">
            <a:extLst>
              <a:ext uri="{FF2B5EF4-FFF2-40B4-BE49-F238E27FC236}">
                <a16:creationId xmlns:a16="http://schemas.microsoft.com/office/drawing/2014/main" id="{065E1AF9-603A-40A2-C045-838A6DBCAF2D}"/>
              </a:ext>
            </a:extLst>
          </p:cNvPr>
          <p:cNvSpPr>
            <a:spLocks noGrp="1"/>
          </p:cNvSpPr>
          <p:nvPr>
            <p:ph type="ftr" sz="quarter" idx="11"/>
          </p:nvPr>
        </p:nvSpPr>
        <p:spPr>
          <a:xfrm>
            <a:off x="4038600" y="6356351"/>
            <a:ext cx="4114800" cy="365125"/>
          </a:xfrm>
        </p:spPr>
        <p:txBody>
          <a:bodyPr/>
          <a:lstStyle>
            <a:lvl1pPr>
              <a:defRPr>
                <a:solidFill>
                  <a:schemeClr val="bg1"/>
                </a:solidFill>
              </a:defRPr>
            </a:lvl1pPr>
          </a:lstStyle>
          <a:p>
            <a:endParaRPr lang="en-US"/>
          </a:p>
        </p:txBody>
      </p:sp>
      <p:sp>
        <p:nvSpPr>
          <p:cNvPr id="9" name="Slide Number Placeholder 5">
            <a:extLst>
              <a:ext uri="{FF2B5EF4-FFF2-40B4-BE49-F238E27FC236}">
                <a16:creationId xmlns:a16="http://schemas.microsoft.com/office/drawing/2014/main" id="{0D182898-DCAE-D9A3-B8A7-9289D7A11246}"/>
              </a:ext>
            </a:extLst>
          </p:cNvPr>
          <p:cNvSpPr>
            <a:spLocks noGrp="1"/>
          </p:cNvSpPr>
          <p:nvPr>
            <p:ph type="sldNum" sz="quarter" idx="12"/>
          </p:nvPr>
        </p:nvSpPr>
        <p:spPr>
          <a:xfrm>
            <a:off x="9448800" y="6356351"/>
            <a:ext cx="2743200" cy="365125"/>
          </a:xfrm>
        </p:spPr>
        <p:txBody>
          <a:bodyPr/>
          <a:lstStyle>
            <a:lvl1pPr>
              <a:defRPr>
                <a:solidFill>
                  <a:schemeClr val="bg1"/>
                </a:solidFill>
              </a:defRPr>
            </a:lvl1pPr>
          </a:lstStyle>
          <a:p>
            <a:fld id="{58EB555C-832B-9248-B063-F5BF6D871D9B}" type="slidenum">
              <a:rPr lang="en-US" smtClean="0"/>
              <a:pPr/>
              <a:t>‹#›</a:t>
            </a:fld>
            <a:endParaRPr lang="en-US"/>
          </a:p>
        </p:txBody>
      </p:sp>
      <p:sp>
        <p:nvSpPr>
          <p:cNvPr id="2" name="Title 1"/>
          <p:cNvSpPr>
            <a:spLocks noGrp="1"/>
          </p:cNvSpPr>
          <p:nvPr>
            <p:ph type="title"/>
          </p:nvPr>
        </p:nvSpPr>
        <p:spPr>
          <a:xfrm>
            <a:off x="557784" y="762000"/>
            <a:ext cx="3480816" cy="2188464"/>
          </a:xfrm>
        </p:spPr>
        <p:txBody>
          <a:bodyPr anchor="b"/>
          <a:lstStyle>
            <a:lvl1pPr>
              <a:defRPr sz="3200" b="0" i="0">
                <a:solidFill>
                  <a:schemeClr val="bg1"/>
                </a:solidFill>
                <a:latin typeface="+mj-lt"/>
                <a:cs typeface="Poppins" pitchFamily="2" charset="77"/>
              </a:defRPr>
            </a:lvl1pPr>
          </a:lstStyle>
          <a:p>
            <a:r>
              <a:rPr lang="en-US" dirty="0"/>
              <a:t>Click to edit Master title style</a:t>
            </a:r>
          </a:p>
        </p:txBody>
      </p:sp>
      <p:sp>
        <p:nvSpPr>
          <p:cNvPr id="4" name="Text Placeholder 3"/>
          <p:cNvSpPr>
            <a:spLocks noGrp="1"/>
          </p:cNvSpPr>
          <p:nvPr>
            <p:ph type="body" sz="half" idx="2"/>
          </p:nvPr>
        </p:nvSpPr>
        <p:spPr>
          <a:xfrm>
            <a:off x="557784" y="3157728"/>
            <a:ext cx="3480816" cy="2663952"/>
          </a:xfrm>
        </p:spPr>
        <p:txBody>
          <a:bodyPr/>
          <a:lstStyle>
            <a:lvl1pPr marL="0" indent="0">
              <a:buNone/>
              <a:defRPr sz="1600" b="1">
                <a:solidFill>
                  <a:schemeClr val="bg1"/>
                </a:solidFill>
                <a:latin typeface="+mj-lt"/>
              </a:defRPr>
            </a:lvl1pPr>
            <a:lvl2pPr marL="457211" indent="0">
              <a:buNone/>
              <a:defRPr sz="1400"/>
            </a:lvl2pPr>
            <a:lvl3pPr marL="914424" indent="0">
              <a:buNone/>
              <a:defRPr sz="1200"/>
            </a:lvl3pPr>
            <a:lvl4pPr marL="1371635" indent="0">
              <a:buNone/>
              <a:defRPr sz="1000"/>
            </a:lvl4pPr>
            <a:lvl5pPr marL="1828845" indent="0">
              <a:buNone/>
              <a:defRPr sz="1000"/>
            </a:lvl5pPr>
            <a:lvl6pPr marL="2286058" indent="0">
              <a:buNone/>
              <a:defRPr sz="1000"/>
            </a:lvl6pPr>
            <a:lvl7pPr marL="2743269" indent="0">
              <a:buNone/>
              <a:defRPr sz="1000"/>
            </a:lvl7pPr>
            <a:lvl8pPr marL="3200480" indent="0">
              <a:buNone/>
              <a:defRPr sz="1000"/>
            </a:lvl8pPr>
            <a:lvl9pPr marL="3657691"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D5C00685-DA14-614C-8DCA-CAC75FCB6A70}" type="datetime1">
              <a:rPr lang="en-US" smtClean="0"/>
              <a:pPr/>
              <a:t>6/14/24</a:t>
            </a:fld>
            <a:endParaRPr lang="en-US"/>
          </a:p>
        </p:txBody>
      </p:sp>
      <p:sp>
        <p:nvSpPr>
          <p:cNvPr id="12" name="Content Placeholder 2">
            <a:extLst>
              <a:ext uri="{FF2B5EF4-FFF2-40B4-BE49-F238E27FC236}">
                <a16:creationId xmlns:a16="http://schemas.microsoft.com/office/drawing/2014/main" id="{EC6373EF-85BF-0278-E57C-3C0EBE15F530}"/>
              </a:ext>
            </a:extLst>
          </p:cNvPr>
          <p:cNvSpPr>
            <a:spLocks noGrp="1"/>
          </p:cNvSpPr>
          <p:nvPr>
            <p:ph idx="1"/>
          </p:nvPr>
        </p:nvSpPr>
        <p:spPr>
          <a:xfrm>
            <a:off x="4547616" y="762000"/>
            <a:ext cx="7187184" cy="5059680"/>
          </a:xfrm>
        </p:spPr>
        <p:txBody>
          <a:bodyPr anchor="ctr"/>
          <a:lstStyle>
            <a:lvl1pPr marL="0" indent="0">
              <a:buClr>
                <a:schemeClr val="bg1"/>
              </a:buClr>
              <a:buNone/>
              <a:tabLst>
                <a:tab pos="1142971" algn="l"/>
              </a:tabLst>
              <a:defRPr sz="1600">
                <a:solidFill>
                  <a:schemeClr val="bg1"/>
                </a:solidFill>
              </a:defRPr>
            </a:lvl1pPr>
            <a:lvl2pPr marL="457189" indent="0">
              <a:buClr>
                <a:schemeClr val="bg1"/>
              </a:buClr>
              <a:buNone/>
              <a:defRPr>
                <a:solidFill>
                  <a:schemeClr val="bg1"/>
                </a:solidFill>
              </a:defRPr>
            </a:lvl2pPr>
            <a:lvl3pPr marL="914377" indent="0">
              <a:buClr>
                <a:schemeClr val="bg1"/>
              </a:buClr>
              <a:buNone/>
              <a:defRPr>
                <a:solidFill>
                  <a:schemeClr val="bg1"/>
                </a:solidFill>
              </a:defRPr>
            </a:lvl3pPr>
            <a:lvl4pPr marL="1371566" indent="0">
              <a:buClr>
                <a:schemeClr val="bg1"/>
              </a:buClr>
              <a:buNone/>
              <a:defRPr>
                <a:solidFill>
                  <a:schemeClr val="bg1"/>
                </a:solidFill>
              </a:defRPr>
            </a:lvl4pPr>
            <a:lvl5pPr marL="1828754" indent="0">
              <a:buClr>
                <a:schemeClr val="bg1"/>
              </a:buClr>
              <a:buNone/>
              <a:defRPr>
                <a:solidFill>
                  <a:schemeClr val="bg1"/>
                </a:solidFill>
              </a:defRPr>
            </a:lvl5pPr>
          </a:lstStyle>
          <a:p>
            <a:pPr lvl="0"/>
            <a:r>
              <a:rPr lang="en-US" dirty="0"/>
              <a:t>Click to edit Master text styles</a:t>
            </a:r>
          </a:p>
        </p:txBody>
      </p:sp>
      <p:pic>
        <p:nvPicPr>
          <p:cNvPr id="10" name="Graphic 9">
            <a:extLst>
              <a:ext uri="{FF2B5EF4-FFF2-40B4-BE49-F238E27FC236}">
                <a16:creationId xmlns:a16="http://schemas.microsoft.com/office/drawing/2014/main" id="{A7D35BB8-E315-80E9-A4BC-6E6F28548E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36777" y="6431732"/>
            <a:ext cx="1375828" cy="224209"/>
          </a:xfrm>
          <a:prstGeom prst="rect">
            <a:avLst/>
          </a:prstGeom>
        </p:spPr>
      </p:pic>
    </p:spTree>
    <p:extLst>
      <p:ext uri="{BB962C8B-B14F-4D97-AF65-F5344CB8AC3E}">
        <p14:creationId xmlns:p14="http://schemas.microsoft.com/office/powerpoint/2010/main" val="199692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Icons Slide L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17A91C-96C5-B40B-0D80-BBFD2849194B}"/>
              </a:ext>
            </a:extLst>
          </p:cNvPr>
          <p:cNvSpPr/>
          <p:nvPr userDrawn="1"/>
        </p:nvSpPr>
        <p:spPr>
          <a:xfrm>
            <a:off x="0" y="0"/>
            <a:ext cx="12192000" cy="972589"/>
          </a:xfrm>
          <a:prstGeom prst="rect">
            <a:avLst/>
          </a:prstGeom>
          <a:gradFill flip="none" rotWithShape="1">
            <a:gsLst>
              <a:gs pos="12000">
                <a:schemeClr val="accent1"/>
              </a:gs>
              <a:gs pos="100000">
                <a:schemeClr val="accent3"/>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92E5E293-9CF7-FF8C-1442-AD1EFABB1697}"/>
              </a:ext>
            </a:extLst>
          </p:cNvPr>
          <p:cNvSpPr>
            <a:spLocks noGrp="1"/>
          </p:cNvSpPr>
          <p:nvPr>
            <p:ph type="title"/>
          </p:nvPr>
        </p:nvSpPr>
        <p:spPr>
          <a:xfrm>
            <a:off x="557784" y="1"/>
            <a:ext cx="11073384" cy="972591"/>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7AA4C4C0-6FD2-C8F7-5B55-5A6A5FA5CD1C}"/>
              </a:ext>
            </a:extLst>
          </p:cNvPr>
          <p:cNvSpPr>
            <a:spLocks noGrp="1"/>
          </p:cNvSpPr>
          <p:nvPr>
            <p:ph type="dt" sz="half" idx="10"/>
          </p:nvPr>
        </p:nvSpPr>
        <p:spPr/>
        <p:txBody>
          <a:bodyPr/>
          <a:lstStyle/>
          <a:p>
            <a:fld id="{A5CD99A4-8255-AD40-AC11-3A5076833560}" type="datetimeFigureOut">
              <a:rPr lang="en-US" smtClean="0"/>
              <a:t>6/14/24</a:t>
            </a:fld>
            <a:endParaRPr lang="en-US"/>
          </a:p>
        </p:txBody>
      </p:sp>
      <p:sp>
        <p:nvSpPr>
          <p:cNvPr id="4" name="Footer Placeholder 3">
            <a:extLst>
              <a:ext uri="{FF2B5EF4-FFF2-40B4-BE49-F238E27FC236}">
                <a16:creationId xmlns:a16="http://schemas.microsoft.com/office/drawing/2014/main" id="{224D546F-220D-6909-549C-5D5FDF8742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18EE65-E47A-7C96-C00B-C91B905C59B9}"/>
              </a:ext>
            </a:extLst>
          </p:cNvPr>
          <p:cNvSpPr>
            <a:spLocks noGrp="1"/>
          </p:cNvSpPr>
          <p:nvPr>
            <p:ph type="sldNum" sz="quarter" idx="12"/>
          </p:nvPr>
        </p:nvSpPr>
        <p:spPr/>
        <p:txBody>
          <a:bodyPr/>
          <a:lstStyle/>
          <a:p>
            <a:fld id="{58EB555C-832B-9248-B063-F5BF6D871D9B}" type="slidenum">
              <a:rPr lang="en-US" smtClean="0"/>
              <a:t>‹#›</a:t>
            </a:fld>
            <a:endParaRPr lang="en-US"/>
          </a:p>
        </p:txBody>
      </p:sp>
    </p:spTree>
    <p:extLst>
      <p:ext uri="{BB962C8B-B14F-4D97-AF65-F5344CB8AC3E}">
        <p14:creationId xmlns:p14="http://schemas.microsoft.com/office/powerpoint/2010/main" val="3208210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Icons Slide Dark">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349E26-D8F3-EA14-6A77-830721F3AEF6}"/>
              </a:ext>
            </a:extLst>
          </p:cNvPr>
          <p:cNvSpPr/>
          <p:nvPr userDrawn="1"/>
        </p:nvSpPr>
        <p:spPr>
          <a:xfrm>
            <a:off x="0" y="0"/>
            <a:ext cx="12192000" cy="972589"/>
          </a:xfrm>
          <a:prstGeom prst="rect">
            <a:avLst/>
          </a:prstGeom>
          <a:gradFill flip="none" rotWithShape="1">
            <a:gsLst>
              <a:gs pos="12000">
                <a:schemeClr val="accent1"/>
              </a:gs>
              <a:gs pos="100000">
                <a:schemeClr val="accent3"/>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92E5E293-9CF7-FF8C-1442-AD1EFABB1697}"/>
              </a:ext>
            </a:extLst>
          </p:cNvPr>
          <p:cNvSpPr>
            <a:spLocks noGrp="1"/>
          </p:cNvSpPr>
          <p:nvPr>
            <p:ph type="title"/>
          </p:nvPr>
        </p:nvSpPr>
        <p:spPr>
          <a:xfrm>
            <a:off x="557784" y="1"/>
            <a:ext cx="11073384" cy="972591"/>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7AA4C4C0-6FD2-C8F7-5B55-5A6A5FA5CD1C}"/>
              </a:ext>
            </a:extLst>
          </p:cNvPr>
          <p:cNvSpPr>
            <a:spLocks noGrp="1"/>
          </p:cNvSpPr>
          <p:nvPr>
            <p:ph type="dt" sz="half" idx="10"/>
          </p:nvPr>
        </p:nvSpPr>
        <p:spPr/>
        <p:txBody>
          <a:bodyPr/>
          <a:lstStyle/>
          <a:p>
            <a:fld id="{A5CD99A4-8255-AD40-AC11-3A5076833560}" type="datetimeFigureOut">
              <a:rPr lang="en-US" smtClean="0"/>
              <a:t>6/14/24</a:t>
            </a:fld>
            <a:endParaRPr lang="en-US"/>
          </a:p>
        </p:txBody>
      </p:sp>
      <p:sp>
        <p:nvSpPr>
          <p:cNvPr id="4" name="Footer Placeholder 3">
            <a:extLst>
              <a:ext uri="{FF2B5EF4-FFF2-40B4-BE49-F238E27FC236}">
                <a16:creationId xmlns:a16="http://schemas.microsoft.com/office/drawing/2014/main" id="{224D546F-220D-6909-549C-5D5FDF8742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18EE65-E47A-7C96-C00B-C91B905C59B9}"/>
              </a:ext>
            </a:extLst>
          </p:cNvPr>
          <p:cNvSpPr>
            <a:spLocks noGrp="1"/>
          </p:cNvSpPr>
          <p:nvPr>
            <p:ph type="sldNum" sz="quarter" idx="12"/>
          </p:nvPr>
        </p:nvSpPr>
        <p:spPr/>
        <p:txBody>
          <a:bodyPr/>
          <a:lstStyle/>
          <a:p>
            <a:fld id="{58EB555C-832B-9248-B063-F5BF6D871D9B}" type="slidenum">
              <a:rPr lang="en-US" smtClean="0"/>
              <a:t>‹#›</a:t>
            </a:fld>
            <a:endParaRPr lang="en-US"/>
          </a:p>
        </p:txBody>
      </p:sp>
    </p:spTree>
    <p:extLst>
      <p:ext uri="{BB962C8B-B14F-4D97-AF65-F5344CB8AC3E}">
        <p14:creationId xmlns:p14="http://schemas.microsoft.com/office/powerpoint/2010/main" val="3392248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ide 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3B55FA4-D4B4-4C06-BE42-839B9C1BE17B}"/>
              </a:ext>
            </a:extLst>
          </p:cNvPr>
          <p:cNvSpPr/>
          <p:nvPr userDrawn="1"/>
        </p:nvSpPr>
        <p:spPr>
          <a:xfrm>
            <a:off x="0" y="0"/>
            <a:ext cx="4225871" cy="6858000"/>
          </a:xfrm>
          <a:prstGeom prst="rect">
            <a:avLst/>
          </a:prstGeom>
          <a:gradFill flip="none" rotWithShape="1">
            <a:gsLst>
              <a:gs pos="18000">
                <a:schemeClr val="accent1"/>
              </a:gs>
              <a:gs pos="100000">
                <a:schemeClr val="accent2"/>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557784" y="762000"/>
            <a:ext cx="3229416" cy="2188464"/>
          </a:xfrm>
        </p:spPr>
        <p:txBody>
          <a:bodyPr anchor="b"/>
          <a:lstStyle>
            <a:lvl1pPr>
              <a:defRPr sz="3200" b="0" i="0">
                <a:solidFill>
                  <a:schemeClr val="bg1"/>
                </a:solidFill>
                <a:latin typeface="+mj-lt"/>
                <a:cs typeface="Poppins" pitchFamily="2" charset="77"/>
              </a:defRPr>
            </a:lvl1pPr>
          </a:lstStyle>
          <a:p>
            <a:r>
              <a:rPr lang="en-US" dirty="0"/>
              <a:t>Click to edit Master title style</a:t>
            </a:r>
          </a:p>
        </p:txBody>
      </p:sp>
      <p:sp>
        <p:nvSpPr>
          <p:cNvPr id="4" name="Text Placeholder 3"/>
          <p:cNvSpPr>
            <a:spLocks noGrp="1"/>
          </p:cNvSpPr>
          <p:nvPr>
            <p:ph type="body" sz="half" idx="2"/>
          </p:nvPr>
        </p:nvSpPr>
        <p:spPr>
          <a:xfrm>
            <a:off x="557784" y="3157728"/>
            <a:ext cx="3229416" cy="2560320"/>
          </a:xfrm>
        </p:spPr>
        <p:txBody>
          <a:bodyPr/>
          <a:lstStyle>
            <a:lvl1pPr marL="0" indent="0">
              <a:buNone/>
              <a:defRPr sz="1600" b="1">
                <a:solidFill>
                  <a:schemeClr val="bg1"/>
                </a:solidFill>
                <a:latin typeface="+mj-lt"/>
              </a:defRPr>
            </a:lvl1pPr>
            <a:lvl2pPr marL="457211" indent="0">
              <a:buNone/>
              <a:defRPr sz="1400"/>
            </a:lvl2pPr>
            <a:lvl3pPr marL="914424" indent="0">
              <a:buNone/>
              <a:defRPr sz="1200"/>
            </a:lvl3pPr>
            <a:lvl4pPr marL="1371635" indent="0">
              <a:buNone/>
              <a:defRPr sz="1000"/>
            </a:lvl4pPr>
            <a:lvl5pPr marL="1828845" indent="0">
              <a:buNone/>
              <a:defRPr sz="1000"/>
            </a:lvl5pPr>
            <a:lvl6pPr marL="2286058" indent="0">
              <a:buNone/>
              <a:defRPr sz="1000"/>
            </a:lvl6pPr>
            <a:lvl7pPr marL="2743269" indent="0">
              <a:buNone/>
              <a:defRPr sz="1000"/>
            </a:lvl7pPr>
            <a:lvl8pPr marL="3200480" indent="0">
              <a:buNone/>
              <a:defRPr sz="1000"/>
            </a:lvl8pPr>
            <a:lvl9pPr marL="3657691"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D5C00685-DA14-614C-8DCA-CAC75FCB6A70}" type="datetime1">
              <a:rPr lang="en-US" smtClean="0"/>
              <a:pPr/>
              <a:t>6/14/24</a:t>
            </a:fld>
            <a:endParaRPr lang="en-US"/>
          </a:p>
        </p:txBody>
      </p:sp>
      <p:sp>
        <p:nvSpPr>
          <p:cNvPr id="7" name="Slide Number Placeholder 6"/>
          <p:cNvSpPr>
            <a:spLocks noGrp="1"/>
          </p:cNvSpPr>
          <p:nvPr>
            <p:ph type="sldNum" sz="quarter" idx="12"/>
          </p:nvPr>
        </p:nvSpPr>
        <p:spPr/>
        <p:txBody>
          <a:bodyPr vert="horz" lIns="91440" tIns="45720" rIns="91440" bIns="45720" rtlCol="0" anchor="ctr"/>
          <a:lstStyle>
            <a:lvl1pPr>
              <a:defRPr lang="en-US" smtClean="0"/>
            </a:lvl1pPr>
          </a:lstStyle>
          <a:p>
            <a:fld id="{86672422-C096-4E4B-9BBF-CCB112CE5E10}" type="slidenum">
              <a:rPr lang="en-US" smtClean="0"/>
              <a:pPr/>
              <a:t>‹#›</a:t>
            </a:fld>
            <a:endParaRPr lang="en-US" dirty="0"/>
          </a:p>
        </p:txBody>
      </p:sp>
      <p:sp>
        <p:nvSpPr>
          <p:cNvPr id="12" name="Content Placeholder 2">
            <a:extLst>
              <a:ext uri="{FF2B5EF4-FFF2-40B4-BE49-F238E27FC236}">
                <a16:creationId xmlns:a16="http://schemas.microsoft.com/office/drawing/2014/main" id="{EC6373EF-85BF-0278-E57C-3C0EBE15F530}"/>
              </a:ext>
            </a:extLst>
          </p:cNvPr>
          <p:cNvSpPr>
            <a:spLocks noGrp="1"/>
          </p:cNvSpPr>
          <p:nvPr>
            <p:ph idx="1"/>
          </p:nvPr>
        </p:nvSpPr>
        <p:spPr>
          <a:xfrm>
            <a:off x="4547616" y="762000"/>
            <a:ext cx="7187184" cy="5059680"/>
          </a:xfrm>
        </p:spPr>
        <p:txBody>
          <a:bodyPr anchor="ct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Graphic 9">
            <a:extLst>
              <a:ext uri="{FF2B5EF4-FFF2-40B4-BE49-F238E27FC236}">
                <a16:creationId xmlns:a16="http://schemas.microsoft.com/office/drawing/2014/main" id="{C4B0FA74-89F9-35DB-1FC0-94833B3CB1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36777" y="6431732"/>
            <a:ext cx="1375828" cy="224209"/>
          </a:xfrm>
          <a:prstGeom prst="rect">
            <a:avLst/>
          </a:prstGeom>
        </p:spPr>
      </p:pic>
    </p:spTree>
    <p:extLst>
      <p:ext uri="{BB962C8B-B14F-4D97-AF65-F5344CB8AC3E}">
        <p14:creationId xmlns:p14="http://schemas.microsoft.com/office/powerpoint/2010/main" val="9278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RightPhoto with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185BF3B-D0D4-05B5-105A-18301C29819D}"/>
              </a:ext>
            </a:extLst>
          </p:cNvPr>
          <p:cNvSpPr/>
          <p:nvPr userDrawn="1"/>
        </p:nvSpPr>
        <p:spPr>
          <a:xfrm>
            <a:off x="0" y="0"/>
            <a:ext cx="12192000" cy="6858000"/>
          </a:xfrm>
          <a:prstGeom prst="rect">
            <a:avLst/>
          </a:prstGeom>
          <a:gradFill flip="none" rotWithShape="1">
            <a:gsLst>
              <a:gs pos="18000">
                <a:schemeClr val="accent1"/>
              </a:gs>
              <a:gs pos="100000">
                <a:schemeClr val="accent3"/>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Picture Placeholder 14">
            <a:extLst>
              <a:ext uri="{FF2B5EF4-FFF2-40B4-BE49-F238E27FC236}">
                <a16:creationId xmlns:a16="http://schemas.microsoft.com/office/drawing/2014/main" id="{F2A7FA40-4957-1FF6-A03B-7274DA104CA9}"/>
              </a:ext>
            </a:extLst>
          </p:cNvPr>
          <p:cNvSpPr>
            <a:spLocks noGrp="1"/>
          </p:cNvSpPr>
          <p:nvPr>
            <p:ph type="pic" sz="quarter" idx="13"/>
          </p:nvPr>
        </p:nvSpPr>
        <p:spPr>
          <a:xfrm>
            <a:off x="7322078" y="-1"/>
            <a:ext cx="4869924" cy="6858001"/>
          </a:xfrm>
          <a:custGeom>
            <a:avLst/>
            <a:gdLst>
              <a:gd name="connsiteX0" fmla="*/ 0 w 4869924"/>
              <a:gd name="connsiteY0" fmla="*/ 0 h 6858000"/>
              <a:gd name="connsiteX1" fmla="*/ 4869924 w 4869924"/>
              <a:gd name="connsiteY1" fmla="*/ 0 h 6858000"/>
              <a:gd name="connsiteX2" fmla="*/ 4869924 w 4869924"/>
              <a:gd name="connsiteY2" fmla="*/ 6858000 h 6858000"/>
              <a:gd name="connsiteX3" fmla="*/ 0 w 4869924"/>
              <a:gd name="connsiteY3" fmla="*/ 6858000 h 6858000"/>
              <a:gd name="connsiteX4" fmla="*/ 0 w 4869924"/>
              <a:gd name="connsiteY4" fmla="*/ 0 h 6858000"/>
              <a:gd name="connsiteX0" fmla="*/ 2784936 w 4869924"/>
              <a:gd name="connsiteY0" fmla="*/ 201092 h 6858000"/>
              <a:gd name="connsiteX1" fmla="*/ 4869924 w 4869924"/>
              <a:gd name="connsiteY1" fmla="*/ 0 h 6858000"/>
              <a:gd name="connsiteX2" fmla="*/ 4869924 w 4869924"/>
              <a:gd name="connsiteY2" fmla="*/ 6858000 h 6858000"/>
              <a:gd name="connsiteX3" fmla="*/ 0 w 4869924"/>
              <a:gd name="connsiteY3" fmla="*/ 6858000 h 6858000"/>
              <a:gd name="connsiteX4" fmla="*/ 2784936 w 4869924"/>
              <a:gd name="connsiteY4" fmla="*/ 201092 h 6858000"/>
              <a:gd name="connsiteX0" fmla="*/ 2003333 w 4869924"/>
              <a:gd name="connsiteY0" fmla="*/ 0 h 6858001"/>
              <a:gd name="connsiteX1" fmla="*/ 4869924 w 4869924"/>
              <a:gd name="connsiteY1" fmla="*/ 1 h 6858001"/>
              <a:gd name="connsiteX2" fmla="*/ 4869924 w 4869924"/>
              <a:gd name="connsiteY2" fmla="*/ 6858001 h 6858001"/>
              <a:gd name="connsiteX3" fmla="*/ 0 w 4869924"/>
              <a:gd name="connsiteY3" fmla="*/ 6858001 h 6858001"/>
              <a:gd name="connsiteX4" fmla="*/ 2003333 w 4869924"/>
              <a:gd name="connsiteY4" fmla="*/ 0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924" h="6858001">
                <a:moveTo>
                  <a:pt x="2003333" y="0"/>
                </a:moveTo>
                <a:lnTo>
                  <a:pt x="4869924" y="1"/>
                </a:lnTo>
                <a:lnTo>
                  <a:pt x="4869924" y="6858001"/>
                </a:lnTo>
                <a:lnTo>
                  <a:pt x="0" y="6858001"/>
                </a:lnTo>
                <a:lnTo>
                  <a:pt x="2003333" y="0"/>
                </a:lnTo>
                <a:close/>
              </a:path>
            </a:pathLst>
          </a:custGeom>
          <a:solidFill>
            <a:schemeClr val="bg2"/>
          </a:solidFill>
        </p:spPr>
        <p:txBody>
          <a:bodyPr anchor="ctr" anchorCtr="0"/>
          <a:lstStyle>
            <a:lvl1pPr marL="0" indent="0" algn="ctr">
              <a:buNone/>
              <a:defRPr/>
            </a:lvl1pPr>
          </a:lstStyle>
          <a:p>
            <a:endParaRPr lang="en-US"/>
          </a:p>
        </p:txBody>
      </p:sp>
      <p:sp>
        <p:nvSpPr>
          <p:cNvPr id="2" name="Title 1">
            <a:extLst>
              <a:ext uri="{FF2B5EF4-FFF2-40B4-BE49-F238E27FC236}">
                <a16:creationId xmlns:a16="http://schemas.microsoft.com/office/drawing/2014/main" id="{5885A615-0D52-96D0-3F6D-CB17304FDA3F}"/>
              </a:ext>
            </a:extLst>
          </p:cNvPr>
          <p:cNvSpPr>
            <a:spLocks noGrp="1"/>
          </p:cNvSpPr>
          <p:nvPr>
            <p:ph type="title"/>
          </p:nvPr>
        </p:nvSpPr>
        <p:spPr>
          <a:xfrm>
            <a:off x="557784" y="215492"/>
            <a:ext cx="8245147"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F4EA390-0EEF-431F-7F16-11CB1ECCA6ED}"/>
              </a:ext>
            </a:extLst>
          </p:cNvPr>
          <p:cNvSpPr>
            <a:spLocks noGrp="1"/>
          </p:cNvSpPr>
          <p:nvPr>
            <p:ph idx="1"/>
          </p:nvPr>
        </p:nvSpPr>
        <p:spPr>
          <a:xfrm>
            <a:off x="557784" y="1825625"/>
            <a:ext cx="6836616" cy="4351339"/>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C6C5D1F-DC28-1958-0F87-2E431C78324E}"/>
              </a:ext>
            </a:extLst>
          </p:cNvPr>
          <p:cNvSpPr>
            <a:spLocks noGrp="1"/>
          </p:cNvSpPr>
          <p:nvPr>
            <p:ph type="dt" sz="half" idx="10"/>
          </p:nvPr>
        </p:nvSpPr>
        <p:spPr>
          <a:xfrm>
            <a:off x="838200" y="7270751"/>
            <a:ext cx="2743200" cy="365125"/>
          </a:xfrm>
        </p:spPr>
        <p:txBody>
          <a:bodyPr/>
          <a:lstStyle/>
          <a:p>
            <a:fld id="{A5CD99A4-8255-AD40-AC11-3A5076833560}" type="datetimeFigureOut">
              <a:rPr lang="en-US" smtClean="0"/>
              <a:t>6/14/24</a:t>
            </a:fld>
            <a:endParaRPr lang="en-US"/>
          </a:p>
        </p:txBody>
      </p:sp>
      <p:sp>
        <p:nvSpPr>
          <p:cNvPr id="5" name="Footer Placeholder 4">
            <a:extLst>
              <a:ext uri="{FF2B5EF4-FFF2-40B4-BE49-F238E27FC236}">
                <a16:creationId xmlns:a16="http://schemas.microsoft.com/office/drawing/2014/main" id="{1709D3D4-81C7-2EF6-5CB6-346ED8FA2B61}"/>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9636D7AB-6AD6-2AF2-77F7-F3432696A4AF}"/>
              </a:ext>
            </a:extLst>
          </p:cNvPr>
          <p:cNvSpPr>
            <a:spLocks noGrp="1"/>
          </p:cNvSpPr>
          <p:nvPr>
            <p:ph type="sldNum" sz="quarter" idx="12"/>
          </p:nvPr>
        </p:nvSpPr>
        <p:spPr/>
        <p:txBody>
          <a:bodyPr/>
          <a:lstStyle>
            <a:lvl1pPr>
              <a:defRPr>
                <a:solidFill>
                  <a:schemeClr val="bg1"/>
                </a:solidFill>
              </a:defRPr>
            </a:lvl1pPr>
          </a:lstStyle>
          <a:p>
            <a:fld id="{58EB555C-832B-9248-B063-F5BF6D871D9B}" type="slidenum">
              <a:rPr lang="en-US" smtClean="0"/>
              <a:pPr/>
              <a:t>‹#›</a:t>
            </a:fld>
            <a:endParaRPr lang="en-US"/>
          </a:p>
        </p:txBody>
      </p:sp>
      <p:pic>
        <p:nvPicPr>
          <p:cNvPr id="9" name="Graphic 8">
            <a:extLst>
              <a:ext uri="{FF2B5EF4-FFF2-40B4-BE49-F238E27FC236}">
                <a16:creationId xmlns:a16="http://schemas.microsoft.com/office/drawing/2014/main" id="{A06FC70A-1FC2-3E12-4E4E-DCF0CE96B1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6138" y="6431732"/>
            <a:ext cx="1375828" cy="224209"/>
          </a:xfrm>
          <a:prstGeom prst="rect">
            <a:avLst/>
          </a:prstGeom>
        </p:spPr>
      </p:pic>
    </p:spTree>
    <p:extLst>
      <p:ext uri="{BB962C8B-B14F-4D97-AF65-F5344CB8AC3E}">
        <p14:creationId xmlns:p14="http://schemas.microsoft.com/office/powerpoint/2010/main" val="373390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Left Photo with 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0ABAAB-75E1-611B-8941-21C76F4B0604}"/>
              </a:ext>
            </a:extLst>
          </p:cNvPr>
          <p:cNvSpPr/>
          <p:nvPr userDrawn="1"/>
        </p:nvSpPr>
        <p:spPr>
          <a:xfrm>
            <a:off x="0" y="0"/>
            <a:ext cx="12192000" cy="6858000"/>
          </a:xfrm>
          <a:prstGeom prst="rect">
            <a:avLst/>
          </a:prstGeom>
          <a:gradFill flip="none" rotWithShape="1">
            <a:gsLst>
              <a:gs pos="18000">
                <a:schemeClr val="accent1"/>
              </a:gs>
              <a:gs pos="100000">
                <a:schemeClr val="accent2"/>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5">
            <a:extLst>
              <a:ext uri="{FF2B5EF4-FFF2-40B4-BE49-F238E27FC236}">
                <a16:creationId xmlns:a16="http://schemas.microsoft.com/office/drawing/2014/main" id="{09673B2D-11B5-4586-9BD3-8BD030D68B82}"/>
              </a:ext>
            </a:extLst>
          </p:cNvPr>
          <p:cNvSpPr>
            <a:spLocks noGrp="1"/>
          </p:cNvSpPr>
          <p:nvPr>
            <p:ph type="pic" sz="quarter" idx="10"/>
          </p:nvPr>
        </p:nvSpPr>
        <p:spPr>
          <a:xfrm>
            <a:off x="-264161" y="0"/>
            <a:ext cx="6360160" cy="6858000"/>
          </a:xfrm>
          <a:custGeom>
            <a:avLst/>
            <a:gdLst>
              <a:gd name="connsiteX0" fmla="*/ 1590040 w 6360160"/>
              <a:gd name="connsiteY0" fmla="*/ 0 h 6858000"/>
              <a:gd name="connsiteX1" fmla="*/ 6360160 w 6360160"/>
              <a:gd name="connsiteY1" fmla="*/ 0 h 6858000"/>
              <a:gd name="connsiteX2" fmla="*/ 4770120 w 6360160"/>
              <a:gd name="connsiteY2" fmla="*/ 6858000 h 6858000"/>
              <a:gd name="connsiteX3" fmla="*/ 0 w 63601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360160" h="6858000">
                <a:moveTo>
                  <a:pt x="1590040" y="0"/>
                </a:moveTo>
                <a:lnTo>
                  <a:pt x="6360160" y="0"/>
                </a:lnTo>
                <a:lnTo>
                  <a:pt x="4770120" y="6858000"/>
                </a:lnTo>
                <a:lnTo>
                  <a:pt x="0" y="6858000"/>
                </a:lnTo>
                <a:close/>
              </a:path>
            </a:pathLst>
          </a:custGeom>
          <a:solidFill>
            <a:schemeClr val="bg1">
              <a:lumMod val="95000"/>
            </a:schemeClr>
          </a:solidFill>
        </p:spPr>
        <p:txBody>
          <a:bodyPr wrap="square" anchor="ctr" anchorCtr="0">
            <a:noAutofit/>
          </a:bodyPr>
          <a:lstStyle>
            <a:lvl1pPr marL="0" indent="0" algn="ctr">
              <a:buNone/>
              <a:defRPr/>
            </a:lvl1pPr>
          </a:lstStyle>
          <a:p>
            <a:endParaRPr lang="en-US" dirty="0"/>
          </a:p>
        </p:txBody>
      </p:sp>
      <p:sp>
        <p:nvSpPr>
          <p:cNvPr id="4" name="Title 1">
            <a:extLst>
              <a:ext uri="{FF2B5EF4-FFF2-40B4-BE49-F238E27FC236}">
                <a16:creationId xmlns:a16="http://schemas.microsoft.com/office/drawing/2014/main" id="{93A408A0-1B5E-DF0A-00A5-58BF9DD906DB}"/>
              </a:ext>
            </a:extLst>
          </p:cNvPr>
          <p:cNvSpPr>
            <a:spLocks noGrp="1"/>
          </p:cNvSpPr>
          <p:nvPr>
            <p:ph type="title"/>
          </p:nvPr>
        </p:nvSpPr>
        <p:spPr>
          <a:xfrm>
            <a:off x="6096000" y="365125"/>
            <a:ext cx="5516605" cy="1325563"/>
          </a:xfrm>
        </p:spPr>
        <p:txBody>
          <a:bodyPr/>
          <a:lstStyle>
            <a:lvl1pPr>
              <a:defRPr>
                <a:solidFill>
                  <a:schemeClr val="bg1"/>
                </a:solidFill>
              </a:defRPr>
            </a:lvl1pPr>
          </a:lstStyle>
          <a:p>
            <a:r>
              <a:rPr lang="en-US" dirty="0"/>
              <a:t>Click to edit Master title style</a:t>
            </a:r>
          </a:p>
        </p:txBody>
      </p:sp>
      <p:sp>
        <p:nvSpPr>
          <p:cNvPr id="5" name="Content Placeholder 2">
            <a:extLst>
              <a:ext uri="{FF2B5EF4-FFF2-40B4-BE49-F238E27FC236}">
                <a16:creationId xmlns:a16="http://schemas.microsoft.com/office/drawing/2014/main" id="{67014B10-B5F4-B459-CBC3-342017313EFA}"/>
              </a:ext>
            </a:extLst>
          </p:cNvPr>
          <p:cNvSpPr>
            <a:spLocks noGrp="1"/>
          </p:cNvSpPr>
          <p:nvPr>
            <p:ph idx="1"/>
          </p:nvPr>
        </p:nvSpPr>
        <p:spPr>
          <a:xfrm>
            <a:off x="6096000" y="1825625"/>
            <a:ext cx="5516605" cy="43513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618B81C7-D2D4-40D8-25F0-A4105BDE30C4}"/>
              </a:ext>
            </a:extLst>
          </p:cNvPr>
          <p:cNvSpPr>
            <a:spLocks noGrp="1"/>
          </p:cNvSpPr>
          <p:nvPr>
            <p:ph type="sldNum" sz="quarter" idx="12"/>
          </p:nvPr>
        </p:nvSpPr>
        <p:spPr>
          <a:xfrm>
            <a:off x="9448800" y="6356351"/>
            <a:ext cx="2743200" cy="365125"/>
          </a:xfrm>
        </p:spPr>
        <p:txBody>
          <a:bodyPr/>
          <a:lstStyle>
            <a:lvl1pPr>
              <a:defRPr>
                <a:solidFill>
                  <a:schemeClr val="bg1"/>
                </a:solidFill>
              </a:defRPr>
            </a:lvl1pPr>
          </a:lstStyle>
          <a:p>
            <a:fld id="{58EB555C-832B-9248-B063-F5BF6D871D9B}" type="slidenum">
              <a:rPr lang="en-US" smtClean="0"/>
              <a:pPr/>
              <a:t>‹#›</a:t>
            </a:fld>
            <a:endParaRPr lang="en-US"/>
          </a:p>
        </p:txBody>
      </p:sp>
      <p:pic>
        <p:nvPicPr>
          <p:cNvPr id="9" name="Graphic 8">
            <a:extLst>
              <a:ext uri="{FF2B5EF4-FFF2-40B4-BE49-F238E27FC236}">
                <a16:creationId xmlns:a16="http://schemas.microsoft.com/office/drawing/2014/main" id="{4B5EA0E5-D6C1-5D7A-796F-E9403378BA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36777" y="6431732"/>
            <a:ext cx="1375828" cy="224209"/>
          </a:xfrm>
          <a:prstGeom prst="rect">
            <a:avLst/>
          </a:prstGeom>
        </p:spPr>
      </p:pic>
    </p:spTree>
    <p:extLst>
      <p:ext uri="{BB962C8B-B14F-4D97-AF65-F5344CB8AC3E}">
        <p14:creationId xmlns:p14="http://schemas.microsoft.com/office/powerpoint/2010/main" val="392008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Left Photo with Title and Content Al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905258-A3E1-5A2C-A546-3DD7CCDDB1CB}"/>
              </a:ext>
            </a:extLst>
          </p:cNvPr>
          <p:cNvSpPr/>
          <p:nvPr userDrawn="1"/>
        </p:nvSpPr>
        <p:spPr>
          <a:xfrm>
            <a:off x="0" y="0"/>
            <a:ext cx="12192000" cy="6858000"/>
          </a:xfrm>
          <a:prstGeom prst="rect">
            <a:avLst/>
          </a:prstGeom>
          <a:gradFill flip="none" rotWithShape="1">
            <a:gsLst>
              <a:gs pos="18000">
                <a:schemeClr val="accent1"/>
              </a:gs>
              <a:gs pos="100000">
                <a:schemeClr val="accent2"/>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Picture Placeholder 10">
            <a:extLst>
              <a:ext uri="{FF2B5EF4-FFF2-40B4-BE49-F238E27FC236}">
                <a16:creationId xmlns:a16="http://schemas.microsoft.com/office/drawing/2014/main" id="{E0803E9E-2971-683E-15DE-EDEDD95298B3}"/>
              </a:ext>
            </a:extLst>
          </p:cNvPr>
          <p:cNvSpPr>
            <a:spLocks noGrp="1"/>
          </p:cNvSpPr>
          <p:nvPr>
            <p:ph type="pic" sz="quarter" idx="11"/>
          </p:nvPr>
        </p:nvSpPr>
        <p:spPr>
          <a:xfrm>
            <a:off x="1" y="0"/>
            <a:ext cx="5899267" cy="6858000"/>
          </a:xfrm>
          <a:custGeom>
            <a:avLst/>
            <a:gdLst>
              <a:gd name="connsiteX0" fmla="*/ 0 w 3404782"/>
              <a:gd name="connsiteY0" fmla="*/ 0 h 5070663"/>
              <a:gd name="connsiteX1" fmla="*/ 3404782 w 3404782"/>
              <a:gd name="connsiteY1" fmla="*/ 0 h 5070663"/>
              <a:gd name="connsiteX2" fmla="*/ 3404782 w 3404782"/>
              <a:gd name="connsiteY2" fmla="*/ 5070663 h 5070663"/>
              <a:gd name="connsiteX3" fmla="*/ 0 w 3404782"/>
              <a:gd name="connsiteY3" fmla="*/ 5070663 h 5070663"/>
            </a:gdLst>
            <a:ahLst/>
            <a:cxnLst>
              <a:cxn ang="0">
                <a:pos x="connsiteX0" y="connsiteY0"/>
              </a:cxn>
              <a:cxn ang="0">
                <a:pos x="connsiteX1" y="connsiteY1"/>
              </a:cxn>
              <a:cxn ang="0">
                <a:pos x="connsiteX2" y="connsiteY2"/>
              </a:cxn>
              <a:cxn ang="0">
                <a:pos x="connsiteX3" y="connsiteY3"/>
              </a:cxn>
            </a:cxnLst>
            <a:rect l="l" t="t" r="r" b="b"/>
            <a:pathLst>
              <a:path w="3404782" h="5070663">
                <a:moveTo>
                  <a:pt x="0" y="0"/>
                </a:moveTo>
                <a:lnTo>
                  <a:pt x="3404782" y="0"/>
                </a:lnTo>
                <a:lnTo>
                  <a:pt x="3404782" y="5070663"/>
                </a:lnTo>
                <a:lnTo>
                  <a:pt x="0" y="5070663"/>
                </a:lnTo>
                <a:close/>
              </a:path>
            </a:pathLst>
          </a:custGeom>
          <a:solidFill>
            <a:schemeClr val="bg1">
              <a:lumMod val="95000"/>
            </a:schemeClr>
          </a:solidFill>
        </p:spPr>
        <p:txBody>
          <a:bodyPr wrap="square" anchor="ctr" anchorCtr="0">
            <a:noAutofit/>
          </a:bodyPr>
          <a:lstStyle>
            <a:lvl1pPr marL="0" indent="0" algn="ctr">
              <a:buNone/>
              <a:defRPr/>
            </a:lvl1pPr>
          </a:lstStyle>
          <a:p>
            <a:endParaRPr lang="en-US" dirty="0"/>
          </a:p>
        </p:txBody>
      </p:sp>
      <p:sp>
        <p:nvSpPr>
          <p:cNvPr id="4" name="Title 1">
            <a:extLst>
              <a:ext uri="{FF2B5EF4-FFF2-40B4-BE49-F238E27FC236}">
                <a16:creationId xmlns:a16="http://schemas.microsoft.com/office/drawing/2014/main" id="{93A408A0-1B5E-DF0A-00A5-58BF9DD906DB}"/>
              </a:ext>
            </a:extLst>
          </p:cNvPr>
          <p:cNvSpPr>
            <a:spLocks noGrp="1"/>
          </p:cNvSpPr>
          <p:nvPr>
            <p:ph type="title"/>
          </p:nvPr>
        </p:nvSpPr>
        <p:spPr>
          <a:xfrm>
            <a:off x="6292736" y="365125"/>
            <a:ext cx="5061065" cy="1325563"/>
          </a:xfrm>
        </p:spPr>
        <p:txBody>
          <a:bodyPr/>
          <a:lstStyle>
            <a:lvl1pPr>
              <a:defRPr>
                <a:solidFill>
                  <a:schemeClr val="bg1"/>
                </a:solidFill>
              </a:defRPr>
            </a:lvl1pPr>
          </a:lstStyle>
          <a:p>
            <a:r>
              <a:rPr lang="en-US" dirty="0"/>
              <a:t>Click to edit Master title style</a:t>
            </a:r>
          </a:p>
        </p:txBody>
      </p:sp>
      <p:sp>
        <p:nvSpPr>
          <p:cNvPr id="5" name="Content Placeholder 2">
            <a:extLst>
              <a:ext uri="{FF2B5EF4-FFF2-40B4-BE49-F238E27FC236}">
                <a16:creationId xmlns:a16="http://schemas.microsoft.com/office/drawing/2014/main" id="{67014B10-B5F4-B459-CBC3-342017313EFA}"/>
              </a:ext>
            </a:extLst>
          </p:cNvPr>
          <p:cNvSpPr>
            <a:spLocks noGrp="1"/>
          </p:cNvSpPr>
          <p:nvPr>
            <p:ph idx="1"/>
          </p:nvPr>
        </p:nvSpPr>
        <p:spPr>
          <a:xfrm>
            <a:off x="6292736" y="1825625"/>
            <a:ext cx="5061065" cy="43513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14CEBF6-1454-EB9E-2DE6-094633856812}"/>
              </a:ext>
            </a:extLst>
          </p:cNvPr>
          <p:cNvSpPr>
            <a:spLocks noGrp="1"/>
          </p:cNvSpPr>
          <p:nvPr>
            <p:ph type="sldNum" sz="quarter" idx="12"/>
          </p:nvPr>
        </p:nvSpPr>
        <p:spPr>
          <a:xfrm>
            <a:off x="9448800" y="6356351"/>
            <a:ext cx="2743200" cy="365125"/>
          </a:xfrm>
        </p:spPr>
        <p:txBody>
          <a:bodyPr/>
          <a:lstStyle>
            <a:lvl1pPr>
              <a:defRPr>
                <a:solidFill>
                  <a:schemeClr val="bg1"/>
                </a:solidFill>
              </a:defRPr>
            </a:lvl1pPr>
          </a:lstStyle>
          <a:p>
            <a:fld id="{58EB555C-832B-9248-B063-F5BF6D871D9B}" type="slidenum">
              <a:rPr lang="en-US" smtClean="0"/>
              <a:pPr/>
              <a:t>‹#›</a:t>
            </a:fld>
            <a:endParaRPr lang="en-US"/>
          </a:p>
        </p:txBody>
      </p:sp>
      <p:pic>
        <p:nvPicPr>
          <p:cNvPr id="9" name="Graphic 8">
            <a:extLst>
              <a:ext uri="{FF2B5EF4-FFF2-40B4-BE49-F238E27FC236}">
                <a16:creationId xmlns:a16="http://schemas.microsoft.com/office/drawing/2014/main" id="{8A16EACF-148D-ADD9-6AD8-0861A68930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36777" y="6431732"/>
            <a:ext cx="1375828" cy="224209"/>
          </a:xfrm>
          <a:prstGeom prst="rect">
            <a:avLst/>
          </a:prstGeom>
        </p:spPr>
      </p:pic>
    </p:spTree>
    <p:extLst>
      <p:ext uri="{BB962C8B-B14F-4D97-AF65-F5344CB8AC3E}">
        <p14:creationId xmlns:p14="http://schemas.microsoft.com/office/powerpoint/2010/main" val="59696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Photos 2-u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6D89AF2-1FCE-F5C0-4AB9-445548B1ADCF}"/>
              </a:ext>
            </a:extLst>
          </p:cNvPr>
          <p:cNvSpPr/>
          <p:nvPr userDrawn="1"/>
        </p:nvSpPr>
        <p:spPr>
          <a:xfrm>
            <a:off x="0" y="0"/>
            <a:ext cx="12192000" cy="6858000"/>
          </a:xfrm>
          <a:prstGeom prst="rect">
            <a:avLst/>
          </a:prstGeom>
          <a:gradFill flip="none" rotWithShape="1">
            <a:gsLst>
              <a:gs pos="18000">
                <a:schemeClr val="accent1"/>
              </a:gs>
              <a:gs pos="100000">
                <a:schemeClr val="accent2"/>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Picture Placeholder 10">
            <a:extLst>
              <a:ext uri="{FF2B5EF4-FFF2-40B4-BE49-F238E27FC236}">
                <a16:creationId xmlns:a16="http://schemas.microsoft.com/office/drawing/2014/main" id="{2F6486FD-BA86-42E1-8382-9502345DE759}"/>
              </a:ext>
            </a:extLst>
          </p:cNvPr>
          <p:cNvSpPr>
            <a:spLocks noGrp="1"/>
          </p:cNvSpPr>
          <p:nvPr>
            <p:ph type="pic" sz="quarter" idx="10"/>
          </p:nvPr>
        </p:nvSpPr>
        <p:spPr>
          <a:xfrm>
            <a:off x="670465" y="852070"/>
            <a:ext cx="5295531" cy="5070663"/>
          </a:xfrm>
          <a:custGeom>
            <a:avLst/>
            <a:gdLst>
              <a:gd name="connsiteX0" fmla="*/ 0 w 3404782"/>
              <a:gd name="connsiteY0" fmla="*/ 0 h 5070663"/>
              <a:gd name="connsiteX1" fmla="*/ 3404782 w 3404782"/>
              <a:gd name="connsiteY1" fmla="*/ 0 h 5070663"/>
              <a:gd name="connsiteX2" fmla="*/ 3404782 w 3404782"/>
              <a:gd name="connsiteY2" fmla="*/ 5070663 h 5070663"/>
              <a:gd name="connsiteX3" fmla="*/ 0 w 3404782"/>
              <a:gd name="connsiteY3" fmla="*/ 5070663 h 5070663"/>
            </a:gdLst>
            <a:ahLst/>
            <a:cxnLst>
              <a:cxn ang="0">
                <a:pos x="connsiteX0" y="connsiteY0"/>
              </a:cxn>
              <a:cxn ang="0">
                <a:pos x="connsiteX1" y="connsiteY1"/>
              </a:cxn>
              <a:cxn ang="0">
                <a:pos x="connsiteX2" y="connsiteY2"/>
              </a:cxn>
              <a:cxn ang="0">
                <a:pos x="connsiteX3" y="connsiteY3"/>
              </a:cxn>
            </a:cxnLst>
            <a:rect l="l" t="t" r="r" b="b"/>
            <a:pathLst>
              <a:path w="3404782" h="5070663">
                <a:moveTo>
                  <a:pt x="0" y="0"/>
                </a:moveTo>
                <a:lnTo>
                  <a:pt x="3404782" y="0"/>
                </a:lnTo>
                <a:lnTo>
                  <a:pt x="3404782" y="5070663"/>
                </a:lnTo>
                <a:lnTo>
                  <a:pt x="0" y="5070663"/>
                </a:lnTo>
                <a:close/>
              </a:path>
            </a:pathLst>
          </a:custGeom>
          <a:solidFill>
            <a:schemeClr val="bg1">
              <a:lumMod val="95000"/>
            </a:schemeClr>
          </a:solidFill>
        </p:spPr>
        <p:txBody>
          <a:bodyPr wrap="square" anchor="ctr" anchorCtr="0">
            <a:noAutofit/>
          </a:bodyPr>
          <a:lstStyle>
            <a:lvl1pPr marL="0" indent="0" algn="ctr">
              <a:buNone/>
              <a:defRPr/>
            </a:lvl1pPr>
          </a:lstStyle>
          <a:p>
            <a:endParaRPr lang="en-US" dirty="0"/>
          </a:p>
        </p:txBody>
      </p:sp>
      <p:sp>
        <p:nvSpPr>
          <p:cNvPr id="13" name="Picture Placeholder 12">
            <a:extLst>
              <a:ext uri="{FF2B5EF4-FFF2-40B4-BE49-F238E27FC236}">
                <a16:creationId xmlns:a16="http://schemas.microsoft.com/office/drawing/2014/main" id="{1073D19D-7FFE-40AE-9640-874C80DC7759}"/>
              </a:ext>
            </a:extLst>
          </p:cNvPr>
          <p:cNvSpPr>
            <a:spLocks noGrp="1"/>
          </p:cNvSpPr>
          <p:nvPr>
            <p:ph type="pic" sz="quarter" idx="11"/>
          </p:nvPr>
        </p:nvSpPr>
        <p:spPr>
          <a:xfrm>
            <a:off x="6220577" y="852070"/>
            <a:ext cx="5295531" cy="5070663"/>
          </a:xfrm>
          <a:custGeom>
            <a:avLst/>
            <a:gdLst>
              <a:gd name="connsiteX0" fmla="*/ 0 w 3404782"/>
              <a:gd name="connsiteY0" fmla="*/ 0 h 5070663"/>
              <a:gd name="connsiteX1" fmla="*/ 3404782 w 3404782"/>
              <a:gd name="connsiteY1" fmla="*/ 0 h 5070663"/>
              <a:gd name="connsiteX2" fmla="*/ 3404782 w 3404782"/>
              <a:gd name="connsiteY2" fmla="*/ 5070663 h 5070663"/>
              <a:gd name="connsiteX3" fmla="*/ 0 w 3404782"/>
              <a:gd name="connsiteY3" fmla="*/ 5070663 h 5070663"/>
            </a:gdLst>
            <a:ahLst/>
            <a:cxnLst>
              <a:cxn ang="0">
                <a:pos x="connsiteX0" y="connsiteY0"/>
              </a:cxn>
              <a:cxn ang="0">
                <a:pos x="connsiteX1" y="connsiteY1"/>
              </a:cxn>
              <a:cxn ang="0">
                <a:pos x="connsiteX2" y="connsiteY2"/>
              </a:cxn>
              <a:cxn ang="0">
                <a:pos x="connsiteX3" y="connsiteY3"/>
              </a:cxn>
            </a:cxnLst>
            <a:rect l="l" t="t" r="r" b="b"/>
            <a:pathLst>
              <a:path w="3404782" h="5070663">
                <a:moveTo>
                  <a:pt x="0" y="0"/>
                </a:moveTo>
                <a:lnTo>
                  <a:pt x="3404782" y="0"/>
                </a:lnTo>
                <a:lnTo>
                  <a:pt x="3404782" y="5070663"/>
                </a:lnTo>
                <a:lnTo>
                  <a:pt x="0" y="5070663"/>
                </a:lnTo>
                <a:close/>
              </a:path>
            </a:pathLst>
          </a:custGeom>
          <a:solidFill>
            <a:schemeClr val="bg1">
              <a:lumMod val="95000"/>
            </a:schemeClr>
          </a:solidFill>
        </p:spPr>
        <p:txBody>
          <a:bodyPr wrap="square" anchor="ctr" anchorCtr="0">
            <a:noAutofit/>
          </a:bodyPr>
          <a:lstStyle>
            <a:lvl1pPr marL="0" indent="0" algn="ctr">
              <a:buNone/>
              <a:defRPr/>
            </a:lvl1pPr>
          </a:lstStyle>
          <a:p>
            <a:endParaRPr lang="en-US" dirty="0"/>
          </a:p>
        </p:txBody>
      </p:sp>
      <p:sp>
        <p:nvSpPr>
          <p:cNvPr id="2" name="Slide Number Placeholder 5">
            <a:extLst>
              <a:ext uri="{FF2B5EF4-FFF2-40B4-BE49-F238E27FC236}">
                <a16:creationId xmlns:a16="http://schemas.microsoft.com/office/drawing/2014/main" id="{56BC7AFC-84EB-84FE-5606-E812324C1095}"/>
              </a:ext>
            </a:extLst>
          </p:cNvPr>
          <p:cNvSpPr>
            <a:spLocks noGrp="1"/>
          </p:cNvSpPr>
          <p:nvPr>
            <p:ph type="sldNum" sz="quarter" idx="12"/>
          </p:nvPr>
        </p:nvSpPr>
        <p:spPr>
          <a:xfrm>
            <a:off x="9448800" y="6356351"/>
            <a:ext cx="2743200" cy="365125"/>
          </a:xfrm>
        </p:spPr>
        <p:txBody>
          <a:bodyPr/>
          <a:lstStyle>
            <a:lvl1pPr>
              <a:defRPr>
                <a:solidFill>
                  <a:schemeClr val="bg1"/>
                </a:solidFill>
              </a:defRPr>
            </a:lvl1pPr>
          </a:lstStyle>
          <a:p>
            <a:fld id="{58EB555C-832B-9248-B063-F5BF6D871D9B}" type="slidenum">
              <a:rPr lang="en-US" smtClean="0"/>
              <a:pPr/>
              <a:t>‹#›</a:t>
            </a:fld>
            <a:endParaRPr lang="en-US"/>
          </a:p>
        </p:txBody>
      </p:sp>
      <p:pic>
        <p:nvPicPr>
          <p:cNvPr id="6" name="Graphic 5">
            <a:extLst>
              <a:ext uri="{FF2B5EF4-FFF2-40B4-BE49-F238E27FC236}">
                <a16:creationId xmlns:a16="http://schemas.microsoft.com/office/drawing/2014/main" id="{2D4AB55E-E8B3-60E9-EA30-B1A46870D92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36777" y="6431732"/>
            <a:ext cx="1375828" cy="224209"/>
          </a:xfrm>
          <a:prstGeom prst="rect">
            <a:avLst/>
          </a:prstGeom>
        </p:spPr>
      </p:pic>
    </p:spTree>
    <p:extLst>
      <p:ext uri="{BB962C8B-B14F-4D97-AF65-F5344CB8AC3E}">
        <p14:creationId xmlns:p14="http://schemas.microsoft.com/office/powerpoint/2010/main" val="52473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Photo Full Fram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4DD15C-5CDF-1C34-D27E-6FA3A2D5949B}"/>
              </a:ext>
            </a:extLst>
          </p:cNvPr>
          <p:cNvSpPr/>
          <p:nvPr userDrawn="1"/>
        </p:nvSpPr>
        <p:spPr>
          <a:xfrm>
            <a:off x="0" y="0"/>
            <a:ext cx="12192000" cy="6858000"/>
          </a:xfrm>
          <a:prstGeom prst="rect">
            <a:avLst/>
          </a:prstGeom>
          <a:gradFill flip="none" rotWithShape="1">
            <a:gsLst>
              <a:gs pos="87000">
                <a:schemeClr val="accent1"/>
              </a:gs>
              <a:gs pos="100000">
                <a:schemeClr val="accent2"/>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Picture Placeholder 10">
            <a:extLst>
              <a:ext uri="{FF2B5EF4-FFF2-40B4-BE49-F238E27FC236}">
                <a16:creationId xmlns:a16="http://schemas.microsoft.com/office/drawing/2014/main" id="{2F6486FD-BA86-42E1-8382-9502345DE759}"/>
              </a:ext>
            </a:extLst>
          </p:cNvPr>
          <p:cNvSpPr>
            <a:spLocks noGrp="1"/>
          </p:cNvSpPr>
          <p:nvPr>
            <p:ph type="pic" sz="quarter" idx="10"/>
          </p:nvPr>
        </p:nvSpPr>
        <p:spPr>
          <a:xfrm>
            <a:off x="0" y="2"/>
            <a:ext cx="12192000" cy="6193455"/>
          </a:xfrm>
          <a:custGeom>
            <a:avLst/>
            <a:gdLst>
              <a:gd name="connsiteX0" fmla="*/ 0 w 3404782"/>
              <a:gd name="connsiteY0" fmla="*/ 0 h 5070663"/>
              <a:gd name="connsiteX1" fmla="*/ 3404782 w 3404782"/>
              <a:gd name="connsiteY1" fmla="*/ 0 h 5070663"/>
              <a:gd name="connsiteX2" fmla="*/ 3404782 w 3404782"/>
              <a:gd name="connsiteY2" fmla="*/ 5070663 h 5070663"/>
              <a:gd name="connsiteX3" fmla="*/ 0 w 3404782"/>
              <a:gd name="connsiteY3" fmla="*/ 5070663 h 5070663"/>
            </a:gdLst>
            <a:ahLst/>
            <a:cxnLst>
              <a:cxn ang="0">
                <a:pos x="connsiteX0" y="connsiteY0"/>
              </a:cxn>
              <a:cxn ang="0">
                <a:pos x="connsiteX1" y="connsiteY1"/>
              </a:cxn>
              <a:cxn ang="0">
                <a:pos x="connsiteX2" y="connsiteY2"/>
              </a:cxn>
              <a:cxn ang="0">
                <a:pos x="connsiteX3" y="connsiteY3"/>
              </a:cxn>
            </a:cxnLst>
            <a:rect l="l" t="t" r="r" b="b"/>
            <a:pathLst>
              <a:path w="3404782" h="5070663">
                <a:moveTo>
                  <a:pt x="0" y="0"/>
                </a:moveTo>
                <a:lnTo>
                  <a:pt x="3404782" y="0"/>
                </a:lnTo>
                <a:lnTo>
                  <a:pt x="3404782" y="5070663"/>
                </a:lnTo>
                <a:lnTo>
                  <a:pt x="0" y="5070663"/>
                </a:lnTo>
                <a:close/>
              </a:path>
            </a:pathLst>
          </a:custGeom>
          <a:solidFill>
            <a:schemeClr val="bg1">
              <a:lumMod val="95000"/>
            </a:schemeClr>
          </a:solidFill>
        </p:spPr>
        <p:txBody>
          <a:bodyPr wrap="square" anchor="ctr" anchorCtr="0">
            <a:noAutofit/>
          </a:bodyPr>
          <a:lstStyle>
            <a:lvl1pPr marL="0" indent="0" algn="ctr">
              <a:buNone/>
              <a:defRPr/>
            </a:lvl1pPr>
          </a:lstStyle>
          <a:p>
            <a:endParaRPr lang="en-US" dirty="0"/>
          </a:p>
        </p:txBody>
      </p:sp>
      <p:sp>
        <p:nvSpPr>
          <p:cNvPr id="5" name="Slide Number Placeholder 5">
            <a:extLst>
              <a:ext uri="{FF2B5EF4-FFF2-40B4-BE49-F238E27FC236}">
                <a16:creationId xmlns:a16="http://schemas.microsoft.com/office/drawing/2014/main" id="{CAF0EF60-B256-A28A-7421-C977867FA023}"/>
              </a:ext>
            </a:extLst>
          </p:cNvPr>
          <p:cNvSpPr>
            <a:spLocks noGrp="1"/>
          </p:cNvSpPr>
          <p:nvPr>
            <p:ph type="sldNum" sz="quarter" idx="12"/>
          </p:nvPr>
        </p:nvSpPr>
        <p:spPr>
          <a:xfrm>
            <a:off x="9448800" y="6356351"/>
            <a:ext cx="2743200" cy="365125"/>
          </a:xfrm>
        </p:spPr>
        <p:txBody>
          <a:bodyPr/>
          <a:lstStyle>
            <a:lvl1pPr>
              <a:defRPr>
                <a:solidFill>
                  <a:schemeClr val="bg1"/>
                </a:solidFill>
              </a:defRPr>
            </a:lvl1pPr>
          </a:lstStyle>
          <a:p>
            <a:fld id="{58EB555C-832B-9248-B063-F5BF6D871D9B}" type="slidenum">
              <a:rPr lang="en-US" smtClean="0"/>
              <a:pPr/>
              <a:t>‹#›</a:t>
            </a:fld>
            <a:endParaRPr lang="en-US" dirty="0"/>
          </a:p>
        </p:txBody>
      </p:sp>
      <p:pic>
        <p:nvPicPr>
          <p:cNvPr id="6" name="Graphic 5">
            <a:extLst>
              <a:ext uri="{FF2B5EF4-FFF2-40B4-BE49-F238E27FC236}">
                <a16:creationId xmlns:a16="http://schemas.microsoft.com/office/drawing/2014/main" id="{991AAF9E-801F-5B4E-B16F-BC70CBC59A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36777" y="6431732"/>
            <a:ext cx="1375828" cy="224209"/>
          </a:xfrm>
          <a:prstGeom prst="rect">
            <a:avLst/>
          </a:prstGeom>
        </p:spPr>
      </p:pic>
    </p:spTree>
    <p:extLst>
      <p:ext uri="{BB962C8B-B14F-4D97-AF65-F5344CB8AC3E}">
        <p14:creationId xmlns:p14="http://schemas.microsoft.com/office/powerpoint/2010/main" val="90553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6/14/24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833232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accent1"/>
        </a:solidFill>
        <a:effectLst/>
      </p:bgPr>
    </p:bg>
    <p:spTree>
      <p:nvGrpSpPr>
        <p:cNvPr id="1" name=""/>
        <p:cNvGrpSpPr/>
        <p:nvPr/>
      </p:nvGrpSpPr>
      <p:grpSpPr>
        <a:xfrm>
          <a:off x="0" y="0"/>
          <a:ext cx="0" cy="0"/>
          <a:chOff x="0" y="0"/>
          <a:chExt cx="0" cy="0"/>
        </a:xfrm>
      </p:grpSpPr>
      <p:grpSp>
        <p:nvGrpSpPr>
          <p:cNvPr id="15" name="Graphic 4">
            <a:extLst>
              <a:ext uri="{FF2B5EF4-FFF2-40B4-BE49-F238E27FC236}">
                <a16:creationId xmlns:a16="http://schemas.microsoft.com/office/drawing/2014/main" id="{0D1DD327-604E-DE50-41F6-95F8083C28B5}"/>
              </a:ext>
            </a:extLst>
          </p:cNvPr>
          <p:cNvGrpSpPr/>
          <p:nvPr userDrawn="1"/>
        </p:nvGrpSpPr>
        <p:grpSpPr>
          <a:xfrm>
            <a:off x="-1269388" y="-785378"/>
            <a:ext cx="13565229" cy="8671108"/>
            <a:chOff x="928687" y="242887"/>
            <a:chExt cx="7286625" cy="4657725"/>
          </a:xfrm>
          <a:solidFill>
            <a:schemeClr val="bg1"/>
          </a:solidFill>
        </p:grpSpPr>
        <p:sp>
          <p:nvSpPr>
            <p:cNvPr id="16" name="Freeform: Shape 5">
              <a:extLst>
                <a:ext uri="{FF2B5EF4-FFF2-40B4-BE49-F238E27FC236}">
                  <a16:creationId xmlns:a16="http://schemas.microsoft.com/office/drawing/2014/main" id="{5D90CA6A-6A95-4109-035A-5D665D243683}"/>
                </a:ext>
              </a:extLst>
            </p:cNvPr>
            <p:cNvSpPr/>
            <p:nvPr/>
          </p:nvSpPr>
          <p:spPr>
            <a:xfrm>
              <a:off x="928687" y="1505520"/>
              <a:ext cx="1367218" cy="1956625"/>
            </a:xfrm>
            <a:custGeom>
              <a:avLst/>
              <a:gdLst>
                <a:gd name="connsiteX0" fmla="*/ 1367218 w 1367218"/>
                <a:gd name="connsiteY0" fmla="*/ 327946 h 1956625"/>
                <a:gd name="connsiteX1" fmla="*/ 897731 w 1367218"/>
                <a:gd name="connsiteY1" fmla="*/ 453771 h 1956625"/>
                <a:gd name="connsiteX2" fmla="*/ 1275779 w 1367218"/>
                <a:gd name="connsiteY2" fmla="*/ 1864805 h 1956625"/>
                <a:gd name="connsiteX3" fmla="*/ 932974 w 1367218"/>
                <a:gd name="connsiteY3" fmla="*/ 1956626 h 1956625"/>
                <a:gd name="connsiteX4" fmla="*/ 554927 w 1367218"/>
                <a:gd name="connsiteY4" fmla="*/ 545592 h 1956625"/>
                <a:gd name="connsiteX5" fmla="*/ 87821 w 1367218"/>
                <a:gd name="connsiteY5" fmla="*/ 670751 h 1956625"/>
                <a:gd name="connsiteX6" fmla="*/ 0 w 1367218"/>
                <a:gd name="connsiteY6" fmla="*/ 342805 h 1956625"/>
                <a:gd name="connsiteX7" fmla="*/ 1279303 w 1367218"/>
                <a:gd name="connsiteY7" fmla="*/ 0 h 1956625"/>
                <a:gd name="connsiteX8" fmla="*/ 1367218 w 1367218"/>
                <a:gd name="connsiteY8" fmla="*/ 327946 h 195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7218" h="1956625">
                  <a:moveTo>
                    <a:pt x="1367218" y="327946"/>
                  </a:moveTo>
                  <a:lnTo>
                    <a:pt x="897731" y="453771"/>
                  </a:lnTo>
                  <a:lnTo>
                    <a:pt x="1275779" y="1864805"/>
                  </a:lnTo>
                  <a:lnTo>
                    <a:pt x="932974" y="1956626"/>
                  </a:lnTo>
                  <a:lnTo>
                    <a:pt x="554927" y="545592"/>
                  </a:lnTo>
                  <a:lnTo>
                    <a:pt x="87821" y="670751"/>
                  </a:lnTo>
                  <a:lnTo>
                    <a:pt x="0" y="342805"/>
                  </a:lnTo>
                  <a:lnTo>
                    <a:pt x="1279303" y="0"/>
                  </a:lnTo>
                  <a:lnTo>
                    <a:pt x="1367218" y="327946"/>
                  </a:lnTo>
                  <a:close/>
                </a:path>
              </a:pathLst>
            </a:custGeom>
            <a:grpFill/>
            <a:ln w="9525" cap="flat">
              <a:noFill/>
              <a:prstDash val="solid"/>
              <a:miter/>
            </a:ln>
          </p:spPr>
          <p:txBody>
            <a:bodyPr rtlCol="0" anchor="ctr"/>
            <a:lstStyle/>
            <a:p>
              <a:endParaRPr lang="en-US" sz="3200"/>
            </a:p>
          </p:txBody>
        </p:sp>
        <p:sp>
          <p:nvSpPr>
            <p:cNvPr id="17" name="Freeform: Shape 6">
              <a:extLst>
                <a:ext uri="{FF2B5EF4-FFF2-40B4-BE49-F238E27FC236}">
                  <a16:creationId xmlns:a16="http://schemas.microsoft.com/office/drawing/2014/main" id="{FD26A49D-15D8-8B17-54F5-44328111904A}"/>
                </a:ext>
              </a:extLst>
            </p:cNvPr>
            <p:cNvSpPr/>
            <p:nvPr/>
          </p:nvSpPr>
          <p:spPr>
            <a:xfrm>
              <a:off x="2334672" y="1385791"/>
              <a:ext cx="1626012" cy="1824799"/>
            </a:xfrm>
            <a:custGeom>
              <a:avLst/>
              <a:gdLst>
                <a:gd name="connsiteX0" fmla="*/ 1421702 w 1626012"/>
                <a:gd name="connsiteY0" fmla="*/ 751237 h 1824799"/>
                <a:gd name="connsiteX1" fmla="*/ 1626013 w 1626012"/>
                <a:gd name="connsiteY1" fmla="*/ 1513904 h 1824799"/>
                <a:gd name="connsiteX2" fmla="*/ 1305592 w 1626012"/>
                <a:gd name="connsiteY2" fmla="*/ 1599724 h 1824799"/>
                <a:gd name="connsiteX3" fmla="*/ 1111853 w 1626012"/>
                <a:gd name="connsiteY3" fmla="*/ 876872 h 1824799"/>
                <a:gd name="connsiteX4" fmla="*/ 797338 w 1626012"/>
                <a:gd name="connsiteY4" fmla="*/ 686943 h 1824799"/>
                <a:gd name="connsiteX5" fmla="*/ 606647 w 1626012"/>
                <a:gd name="connsiteY5" fmla="*/ 1068229 h 1824799"/>
                <a:gd name="connsiteX6" fmla="*/ 786384 w 1626012"/>
                <a:gd name="connsiteY6" fmla="*/ 1738979 h 1824799"/>
                <a:gd name="connsiteX7" fmla="*/ 465963 w 1626012"/>
                <a:gd name="connsiteY7" fmla="*/ 1824800 h 1824799"/>
                <a:gd name="connsiteX8" fmla="*/ 0 w 1626012"/>
                <a:gd name="connsiteY8" fmla="*/ 85820 h 1824799"/>
                <a:gd name="connsiteX9" fmla="*/ 320421 w 1626012"/>
                <a:gd name="connsiteY9" fmla="*/ 0 h 1824799"/>
                <a:gd name="connsiteX10" fmla="*/ 490823 w 1626012"/>
                <a:gd name="connsiteY10" fmla="*/ 635984 h 1824799"/>
                <a:gd name="connsiteX11" fmla="*/ 814388 w 1626012"/>
                <a:gd name="connsiteY11" fmla="*/ 362903 h 1824799"/>
                <a:gd name="connsiteX12" fmla="*/ 1421702 w 1626012"/>
                <a:gd name="connsiteY12" fmla="*/ 751237 h 182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6012" h="1824799">
                  <a:moveTo>
                    <a:pt x="1421702" y="751237"/>
                  </a:moveTo>
                  <a:lnTo>
                    <a:pt x="1626013" y="1513904"/>
                  </a:lnTo>
                  <a:lnTo>
                    <a:pt x="1305592" y="1599724"/>
                  </a:lnTo>
                  <a:lnTo>
                    <a:pt x="1111853" y="876872"/>
                  </a:lnTo>
                  <a:cubicBezTo>
                    <a:pt x="1066610" y="707993"/>
                    <a:pt x="941451" y="648272"/>
                    <a:pt x="797338" y="686943"/>
                  </a:cubicBezTo>
                  <a:cubicBezTo>
                    <a:pt x="640842" y="728853"/>
                    <a:pt x="548735" y="852107"/>
                    <a:pt x="606647" y="1068229"/>
                  </a:cubicBezTo>
                  <a:lnTo>
                    <a:pt x="786384" y="1738979"/>
                  </a:lnTo>
                  <a:lnTo>
                    <a:pt x="465963" y="1824800"/>
                  </a:lnTo>
                  <a:lnTo>
                    <a:pt x="0" y="85820"/>
                  </a:lnTo>
                  <a:lnTo>
                    <a:pt x="320421" y="0"/>
                  </a:lnTo>
                  <a:lnTo>
                    <a:pt x="490823" y="635984"/>
                  </a:lnTo>
                  <a:cubicBezTo>
                    <a:pt x="535400" y="504253"/>
                    <a:pt x="647986" y="407480"/>
                    <a:pt x="814388" y="362903"/>
                  </a:cubicBezTo>
                  <a:cubicBezTo>
                    <a:pt x="1077754" y="292227"/>
                    <a:pt x="1333214" y="420815"/>
                    <a:pt x="1421702" y="751237"/>
                  </a:cubicBezTo>
                  <a:close/>
                </a:path>
              </a:pathLst>
            </a:custGeom>
            <a:grpFill/>
            <a:ln w="9525" cap="flat">
              <a:noFill/>
              <a:prstDash val="solid"/>
              <a:miter/>
            </a:ln>
          </p:spPr>
          <p:txBody>
            <a:bodyPr rtlCol="0" anchor="ctr"/>
            <a:lstStyle/>
            <a:p>
              <a:endParaRPr lang="en-US" sz="3200"/>
            </a:p>
          </p:txBody>
        </p:sp>
        <p:sp>
          <p:nvSpPr>
            <p:cNvPr id="18" name="Freeform: Shape 10">
              <a:extLst>
                <a:ext uri="{FF2B5EF4-FFF2-40B4-BE49-F238E27FC236}">
                  <a16:creationId xmlns:a16="http://schemas.microsoft.com/office/drawing/2014/main" id="{6A59E064-0FB2-73DA-CA00-375F0F5A0E25}"/>
                </a:ext>
              </a:extLst>
            </p:cNvPr>
            <p:cNvSpPr/>
            <p:nvPr/>
          </p:nvSpPr>
          <p:spPr>
            <a:xfrm>
              <a:off x="3927605" y="1258918"/>
              <a:ext cx="1521075" cy="1491229"/>
            </a:xfrm>
            <a:custGeom>
              <a:avLst/>
              <a:gdLst>
                <a:gd name="connsiteX0" fmla="*/ 1188272 w 1521075"/>
                <a:gd name="connsiteY0" fmla="*/ 0 h 1491229"/>
                <a:gd name="connsiteX1" fmla="*/ 1521075 w 1521075"/>
                <a:gd name="connsiteY1" fmla="*/ 1242060 h 1491229"/>
                <a:gd name="connsiteX2" fmla="*/ 1200654 w 1521075"/>
                <a:gd name="connsiteY2" fmla="*/ 1327976 h 1491229"/>
                <a:gd name="connsiteX3" fmla="*/ 1161411 w 1521075"/>
                <a:gd name="connsiteY3" fmla="*/ 1181386 h 1491229"/>
                <a:gd name="connsiteX4" fmla="*/ 805081 w 1521075"/>
                <a:gd name="connsiteY4" fmla="*/ 1471232 h 1491229"/>
                <a:gd name="connsiteX5" fmla="*/ 25745 w 1521075"/>
                <a:gd name="connsiteY5" fmla="*/ 977170 h 1491229"/>
                <a:gd name="connsiteX6" fmla="*/ 453704 w 1521075"/>
                <a:gd name="connsiteY6" fmla="*/ 159639 h 1491229"/>
                <a:gd name="connsiteX7" fmla="*/ 907189 w 1521075"/>
                <a:gd name="connsiteY7" fmla="*/ 232505 h 1491229"/>
                <a:gd name="connsiteX8" fmla="*/ 867946 w 1521075"/>
                <a:gd name="connsiteY8" fmla="*/ 85916 h 1491229"/>
                <a:gd name="connsiteX9" fmla="*/ 1188272 w 1521075"/>
                <a:gd name="connsiteY9" fmla="*/ 0 h 1491229"/>
                <a:gd name="connsiteX10" fmla="*/ 1034252 w 1521075"/>
                <a:gd name="connsiteY10" fmla="*/ 706850 h 1491229"/>
                <a:gd name="connsiteX11" fmla="*/ 595055 w 1521075"/>
                <a:gd name="connsiteY11" fmla="*/ 449104 h 1491229"/>
                <a:gd name="connsiteX12" fmla="*/ 346071 w 1521075"/>
                <a:gd name="connsiteY12" fmla="*/ 891254 h 1491229"/>
                <a:gd name="connsiteX13" fmla="*/ 782697 w 1521075"/>
                <a:gd name="connsiteY13" fmla="*/ 1149668 h 1491229"/>
                <a:gd name="connsiteX14" fmla="*/ 1034252 w 1521075"/>
                <a:gd name="connsiteY14" fmla="*/ 706850 h 1491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1075" h="1491229">
                  <a:moveTo>
                    <a:pt x="1188272" y="0"/>
                  </a:moveTo>
                  <a:lnTo>
                    <a:pt x="1521075" y="1242060"/>
                  </a:lnTo>
                  <a:lnTo>
                    <a:pt x="1200654" y="1327976"/>
                  </a:lnTo>
                  <a:lnTo>
                    <a:pt x="1161411" y="1181386"/>
                  </a:lnTo>
                  <a:cubicBezTo>
                    <a:pt x="1101880" y="1317117"/>
                    <a:pt x="986437" y="1422654"/>
                    <a:pt x="805081" y="1471232"/>
                  </a:cubicBezTo>
                  <a:cubicBezTo>
                    <a:pt x="474659" y="1559719"/>
                    <a:pt x="124901" y="1347311"/>
                    <a:pt x="25745" y="977170"/>
                  </a:cubicBezTo>
                  <a:cubicBezTo>
                    <a:pt x="-73410" y="607028"/>
                    <a:pt x="123281" y="248126"/>
                    <a:pt x="453704" y="159639"/>
                  </a:cubicBezTo>
                  <a:cubicBezTo>
                    <a:pt x="635060" y="111062"/>
                    <a:pt x="787841" y="144685"/>
                    <a:pt x="907189" y="232505"/>
                  </a:cubicBezTo>
                  <a:lnTo>
                    <a:pt x="867946" y="85916"/>
                  </a:lnTo>
                  <a:lnTo>
                    <a:pt x="1188272" y="0"/>
                  </a:lnTo>
                  <a:close/>
                  <a:moveTo>
                    <a:pt x="1034252" y="706850"/>
                  </a:moveTo>
                  <a:cubicBezTo>
                    <a:pt x="978341" y="498158"/>
                    <a:pt x="793841" y="395859"/>
                    <a:pt x="595055" y="449104"/>
                  </a:cubicBezTo>
                  <a:cubicBezTo>
                    <a:pt x="398840" y="501682"/>
                    <a:pt x="290159" y="682562"/>
                    <a:pt x="346071" y="891254"/>
                  </a:cubicBezTo>
                  <a:cubicBezTo>
                    <a:pt x="401983" y="1099947"/>
                    <a:pt x="586482" y="1202246"/>
                    <a:pt x="782697" y="1149668"/>
                  </a:cubicBezTo>
                  <a:cubicBezTo>
                    <a:pt x="981484" y="1096423"/>
                    <a:pt x="1090164" y="915543"/>
                    <a:pt x="1034252" y="706850"/>
                  </a:cubicBezTo>
                  <a:close/>
                </a:path>
              </a:pathLst>
            </a:custGeom>
            <a:grpFill/>
            <a:ln w="9525" cap="flat">
              <a:noFill/>
              <a:prstDash val="solid"/>
              <a:miter/>
            </a:ln>
          </p:spPr>
          <p:txBody>
            <a:bodyPr rtlCol="0" anchor="ctr"/>
            <a:lstStyle/>
            <a:p>
              <a:endParaRPr lang="en-US" sz="3200"/>
            </a:p>
          </p:txBody>
        </p:sp>
        <p:sp>
          <p:nvSpPr>
            <p:cNvPr id="19" name="Freeform: Shape 11">
              <a:extLst>
                <a:ext uri="{FF2B5EF4-FFF2-40B4-BE49-F238E27FC236}">
                  <a16:creationId xmlns:a16="http://schemas.microsoft.com/office/drawing/2014/main" id="{72E9B952-010C-5047-E869-7F648D30276A}"/>
                </a:ext>
              </a:extLst>
            </p:cNvPr>
            <p:cNvSpPr/>
            <p:nvPr/>
          </p:nvSpPr>
          <p:spPr>
            <a:xfrm>
              <a:off x="5349429" y="957811"/>
              <a:ext cx="1492853" cy="1480683"/>
            </a:xfrm>
            <a:custGeom>
              <a:avLst/>
              <a:gdLst>
                <a:gd name="connsiteX0" fmla="*/ 1288542 w 1492853"/>
                <a:gd name="connsiteY0" fmla="*/ 407121 h 1480683"/>
                <a:gd name="connsiteX1" fmla="*/ 1492853 w 1492853"/>
                <a:gd name="connsiteY1" fmla="*/ 1169787 h 1480683"/>
                <a:gd name="connsiteX2" fmla="*/ 1172433 w 1492853"/>
                <a:gd name="connsiteY2" fmla="*/ 1255608 h 1480683"/>
                <a:gd name="connsiteX3" fmla="*/ 978694 w 1492853"/>
                <a:gd name="connsiteY3" fmla="*/ 532755 h 1480683"/>
                <a:gd name="connsiteX4" fmla="*/ 664178 w 1492853"/>
                <a:gd name="connsiteY4" fmla="*/ 342827 h 1480683"/>
                <a:gd name="connsiteX5" fmla="*/ 473488 w 1492853"/>
                <a:gd name="connsiteY5" fmla="*/ 724113 h 1480683"/>
                <a:gd name="connsiteX6" fmla="*/ 653225 w 1492853"/>
                <a:gd name="connsiteY6" fmla="*/ 1394863 h 1480683"/>
                <a:gd name="connsiteX7" fmla="*/ 332804 w 1492853"/>
                <a:gd name="connsiteY7" fmla="*/ 1480683 h 1480683"/>
                <a:gd name="connsiteX8" fmla="*/ 0 w 1492853"/>
                <a:gd name="connsiteY8" fmla="*/ 238623 h 1480683"/>
                <a:gd name="connsiteX9" fmla="*/ 320421 w 1492853"/>
                <a:gd name="connsiteY9" fmla="*/ 152803 h 1480683"/>
                <a:gd name="connsiteX10" fmla="*/ 357664 w 1492853"/>
                <a:gd name="connsiteY10" fmla="*/ 291868 h 1480683"/>
                <a:gd name="connsiteX11" fmla="*/ 681228 w 1492853"/>
                <a:gd name="connsiteY11" fmla="*/ 18786 h 1480683"/>
                <a:gd name="connsiteX12" fmla="*/ 1288542 w 1492853"/>
                <a:gd name="connsiteY12" fmla="*/ 407121 h 148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2853" h="1480683">
                  <a:moveTo>
                    <a:pt x="1288542" y="407121"/>
                  </a:moveTo>
                  <a:lnTo>
                    <a:pt x="1492853" y="1169787"/>
                  </a:lnTo>
                  <a:lnTo>
                    <a:pt x="1172433" y="1255608"/>
                  </a:lnTo>
                  <a:lnTo>
                    <a:pt x="978694" y="532755"/>
                  </a:lnTo>
                  <a:cubicBezTo>
                    <a:pt x="933450" y="363877"/>
                    <a:pt x="808291" y="304155"/>
                    <a:pt x="664178" y="342827"/>
                  </a:cubicBezTo>
                  <a:cubicBezTo>
                    <a:pt x="507682" y="384737"/>
                    <a:pt x="415576" y="507990"/>
                    <a:pt x="473488" y="724113"/>
                  </a:cubicBezTo>
                  <a:lnTo>
                    <a:pt x="653225" y="1394863"/>
                  </a:lnTo>
                  <a:lnTo>
                    <a:pt x="332804" y="1480683"/>
                  </a:lnTo>
                  <a:lnTo>
                    <a:pt x="0" y="238623"/>
                  </a:lnTo>
                  <a:lnTo>
                    <a:pt x="320421" y="152803"/>
                  </a:lnTo>
                  <a:lnTo>
                    <a:pt x="357664" y="291868"/>
                  </a:lnTo>
                  <a:cubicBezTo>
                    <a:pt x="402241" y="160137"/>
                    <a:pt x="514826" y="63363"/>
                    <a:pt x="681228" y="18786"/>
                  </a:cubicBezTo>
                  <a:cubicBezTo>
                    <a:pt x="944499" y="-51889"/>
                    <a:pt x="1199959" y="76698"/>
                    <a:pt x="1288542" y="407121"/>
                  </a:cubicBezTo>
                  <a:close/>
                </a:path>
              </a:pathLst>
            </a:custGeom>
            <a:grpFill/>
            <a:ln w="9525" cap="flat">
              <a:noFill/>
              <a:prstDash val="solid"/>
              <a:miter/>
            </a:ln>
          </p:spPr>
          <p:txBody>
            <a:bodyPr rtlCol="0" anchor="ctr"/>
            <a:lstStyle/>
            <a:p>
              <a:endParaRPr lang="en-US" sz="3200"/>
            </a:p>
          </p:txBody>
        </p:sp>
        <p:sp>
          <p:nvSpPr>
            <p:cNvPr id="20" name="Freeform: Shape 12">
              <a:extLst>
                <a:ext uri="{FF2B5EF4-FFF2-40B4-BE49-F238E27FC236}">
                  <a16:creationId xmlns:a16="http://schemas.microsoft.com/office/drawing/2014/main" id="{B690E6EA-BF5B-6B0F-D01F-BCB449049E97}"/>
                </a:ext>
              </a:extLst>
            </p:cNvPr>
            <p:cNvSpPr/>
            <p:nvPr/>
          </p:nvSpPr>
          <p:spPr>
            <a:xfrm>
              <a:off x="6599872" y="242887"/>
              <a:ext cx="1611058" cy="1824704"/>
            </a:xfrm>
            <a:custGeom>
              <a:avLst/>
              <a:gdLst>
                <a:gd name="connsiteX0" fmla="*/ 1238536 w 1611058"/>
                <a:gd name="connsiteY0" fmla="*/ 1617726 h 1824704"/>
                <a:gd name="connsiteX1" fmla="*/ 635317 w 1611058"/>
                <a:gd name="connsiteY1" fmla="*/ 1175004 h 1824704"/>
                <a:gd name="connsiteX2" fmla="*/ 786384 w 1611058"/>
                <a:gd name="connsiteY2" fmla="*/ 1738884 h 1824704"/>
                <a:gd name="connsiteX3" fmla="*/ 465963 w 1611058"/>
                <a:gd name="connsiteY3" fmla="*/ 1824704 h 1824704"/>
                <a:gd name="connsiteX4" fmla="*/ 0 w 1611058"/>
                <a:gd name="connsiteY4" fmla="*/ 85820 h 1824704"/>
                <a:gd name="connsiteX5" fmla="*/ 320421 w 1611058"/>
                <a:gd name="connsiteY5" fmla="*/ 0 h 1824704"/>
                <a:gd name="connsiteX6" fmla="*/ 599980 w 1611058"/>
                <a:gd name="connsiteY6" fmla="*/ 1043369 h 1824704"/>
                <a:gd name="connsiteX7" fmla="*/ 880777 w 1611058"/>
                <a:gd name="connsiteY7" fmla="*/ 382334 h 1824704"/>
                <a:gd name="connsiteX8" fmla="*/ 1263301 w 1611058"/>
                <a:gd name="connsiteY8" fmla="*/ 279845 h 1824704"/>
                <a:gd name="connsiteX9" fmla="*/ 928402 w 1611058"/>
                <a:gd name="connsiteY9" fmla="*/ 1027176 h 1824704"/>
                <a:gd name="connsiteX10" fmla="*/ 1611058 w 1611058"/>
                <a:gd name="connsiteY10" fmla="*/ 1517904 h 1824704"/>
                <a:gd name="connsiteX11" fmla="*/ 1238536 w 1611058"/>
                <a:gd name="connsiteY11" fmla="*/ 1617726 h 182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1058" h="1824704">
                  <a:moveTo>
                    <a:pt x="1238536" y="1617726"/>
                  </a:moveTo>
                  <a:lnTo>
                    <a:pt x="635317" y="1175004"/>
                  </a:lnTo>
                  <a:lnTo>
                    <a:pt x="786384" y="1738884"/>
                  </a:lnTo>
                  <a:lnTo>
                    <a:pt x="465963" y="1824704"/>
                  </a:lnTo>
                  <a:lnTo>
                    <a:pt x="0" y="85820"/>
                  </a:lnTo>
                  <a:lnTo>
                    <a:pt x="320421" y="0"/>
                  </a:lnTo>
                  <a:lnTo>
                    <a:pt x="599980" y="1043369"/>
                  </a:lnTo>
                  <a:lnTo>
                    <a:pt x="880777" y="382334"/>
                  </a:lnTo>
                  <a:lnTo>
                    <a:pt x="1263301" y="279845"/>
                  </a:lnTo>
                  <a:lnTo>
                    <a:pt x="928402" y="1027176"/>
                  </a:lnTo>
                  <a:lnTo>
                    <a:pt x="1611058" y="1517904"/>
                  </a:lnTo>
                  <a:lnTo>
                    <a:pt x="1238536" y="1617726"/>
                  </a:lnTo>
                  <a:close/>
                </a:path>
              </a:pathLst>
            </a:custGeom>
            <a:grpFill/>
            <a:ln w="9525" cap="flat">
              <a:noFill/>
              <a:prstDash val="solid"/>
              <a:miter/>
            </a:ln>
          </p:spPr>
          <p:txBody>
            <a:bodyPr rtlCol="0" anchor="ctr"/>
            <a:lstStyle/>
            <a:p>
              <a:endParaRPr lang="en-US" sz="3200"/>
            </a:p>
          </p:txBody>
        </p:sp>
        <p:sp>
          <p:nvSpPr>
            <p:cNvPr id="21" name="Freeform: Shape 13">
              <a:extLst>
                <a:ext uri="{FF2B5EF4-FFF2-40B4-BE49-F238E27FC236}">
                  <a16:creationId xmlns:a16="http://schemas.microsoft.com/office/drawing/2014/main" id="{A5C397BE-A24B-E7E0-15B1-3DB1B05A073F}"/>
                </a:ext>
              </a:extLst>
            </p:cNvPr>
            <p:cNvSpPr/>
            <p:nvPr/>
          </p:nvSpPr>
          <p:spPr>
            <a:xfrm>
              <a:off x="3734180" y="2860737"/>
              <a:ext cx="1291780" cy="2035778"/>
            </a:xfrm>
            <a:custGeom>
              <a:avLst/>
              <a:gdLst>
                <a:gd name="connsiteX0" fmla="*/ 1291781 w 1291780"/>
                <a:gd name="connsiteY0" fmla="*/ 0 h 2035778"/>
                <a:gd name="connsiteX1" fmla="*/ 1172528 w 1291780"/>
                <a:gd name="connsiteY1" fmla="*/ 1363218 h 2035778"/>
                <a:gd name="connsiteX2" fmla="*/ 649796 w 1291780"/>
                <a:gd name="connsiteY2" fmla="*/ 2035778 h 2035778"/>
                <a:gd name="connsiteX3" fmla="*/ 569881 w 1291780"/>
                <a:gd name="connsiteY3" fmla="*/ 1737646 h 2035778"/>
                <a:gd name="connsiteX4" fmla="*/ 831437 w 1291780"/>
                <a:gd name="connsiteY4" fmla="*/ 1411986 h 2035778"/>
                <a:gd name="connsiteX5" fmla="*/ 0 w 1291780"/>
                <a:gd name="connsiteY5" fmla="*/ 346138 h 2035778"/>
                <a:gd name="connsiteX6" fmla="*/ 350234 w 1291780"/>
                <a:gd name="connsiteY6" fmla="*/ 252317 h 2035778"/>
                <a:gd name="connsiteX7" fmla="*/ 896779 w 1291780"/>
                <a:gd name="connsiteY7" fmla="*/ 1000411 h 2035778"/>
                <a:gd name="connsiteX8" fmla="*/ 948880 w 1291780"/>
                <a:gd name="connsiteY8" fmla="*/ 91821 h 2035778"/>
                <a:gd name="connsiteX9" fmla="*/ 1291781 w 1291780"/>
                <a:gd name="connsiteY9" fmla="*/ 0 h 203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1780" h="2035778">
                  <a:moveTo>
                    <a:pt x="1291781" y="0"/>
                  </a:moveTo>
                  <a:lnTo>
                    <a:pt x="1172528" y="1363218"/>
                  </a:lnTo>
                  <a:cubicBezTo>
                    <a:pt x="1139190" y="1755553"/>
                    <a:pt x="970026" y="1968627"/>
                    <a:pt x="649796" y="2035778"/>
                  </a:cubicBezTo>
                  <a:lnTo>
                    <a:pt x="569881" y="1737646"/>
                  </a:lnTo>
                  <a:cubicBezTo>
                    <a:pt x="746950" y="1692878"/>
                    <a:pt x="816388" y="1594390"/>
                    <a:pt x="831437" y="1411986"/>
                  </a:cubicBezTo>
                  <a:lnTo>
                    <a:pt x="0" y="346138"/>
                  </a:lnTo>
                  <a:lnTo>
                    <a:pt x="350234" y="252317"/>
                  </a:lnTo>
                  <a:lnTo>
                    <a:pt x="896779" y="1000411"/>
                  </a:lnTo>
                  <a:lnTo>
                    <a:pt x="948880" y="91821"/>
                  </a:lnTo>
                  <a:lnTo>
                    <a:pt x="1291781" y="0"/>
                  </a:lnTo>
                  <a:close/>
                </a:path>
              </a:pathLst>
            </a:custGeom>
            <a:grpFill/>
            <a:ln w="9525" cap="flat">
              <a:noFill/>
              <a:prstDash val="solid"/>
              <a:miter/>
            </a:ln>
          </p:spPr>
          <p:txBody>
            <a:bodyPr rtlCol="0" anchor="ctr"/>
            <a:lstStyle/>
            <a:p>
              <a:endParaRPr lang="en-US" sz="3200"/>
            </a:p>
          </p:txBody>
        </p:sp>
        <p:sp>
          <p:nvSpPr>
            <p:cNvPr id="22" name="Freeform: Shape 14">
              <a:extLst>
                <a:ext uri="{FF2B5EF4-FFF2-40B4-BE49-F238E27FC236}">
                  <a16:creationId xmlns:a16="http://schemas.microsoft.com/office/drawing/2014/main" id="{76D6EB75-697B-558C-CC91-1F3316FE6E83}"/>
                </a:ext>
              </a:extLst>
            </p:cNvPr>
            <p:cNvSpPr/>
            <p:nvPr/>
          </p:nvSpPr>
          <p:spPr>
            <a:xfrm>
              <a:off x="5205381" y="2616074"/>
              <a:ext cx="1362337" cy="1359895"/>
            </a:xfrm>
            <a:custGeom>
              <a:avLst/>
              <a:gdLst>
                <a:gd name="connsiteX0" fmla="*/ 24224 w 1362337"/>
                <a:gd name="connsiteY0" fmla="*/ 855692 h 1359895"/>
                <a:gd name="connsiteX1" fmla="*/ 504284 w 1362337"/>
                <a:gd name="connsiteY1" fmla="*/ 24160 h 1359895"/>
                <a:gd name="connsiteX2" fmla="*/ 1338293 w 1362337"/>
                <a:gd name="connsiteY2" fmla="*/ 503553 h 1359895"/>
                <a:gd name="connsiteX3" fmla="*/ 855757 w 1362337"/>
                <a:gd name="connsiteY3" fmla="*/ 1335752 h 1359895"/>
                <a:gd name="connsiteX4" fmla="*/ 24224 w 1362337"/>
                <a:gd name="connsiteY4" fmla="*/ 855692 h 1359895"/>
                <a:gd name="connsiteX5" fmla="*/ 1017872 w 1362337"/>
                <a:gd name="connsiteY5" fmla="*/ 589468 h 1359895"/>
                <a:gd name="connsiteX6" fmla="*/ 588199 w 1362337"/>
                <a:gd name="connsiteY6" fmla="*/ 337151 h 1359895"/>
                <a:gd name="connsiteX7" fmla="*/ 344645 w 1362337"/>
                <a:gd name="connsiteY7" fmla="*/ 769872 h 1359895"/>
                <a:gd name="connsiteX8" fmla="*/ 771842 w 1362337"/>
                <a:gd name="connsiteY8" fmla="*/ 1022856 h 1359895"/>
                <a:gd name="connsiteX9" fmla="*/ 1017872 w 1362337"/>
                <a:gd name="connsiteY9" fmla="*/ 589468 h 135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337" h="1359895">
                  <a:moveTo>
                    <a:pt x="24224" y="855692"/>
                  </a:moveTo>
                  <a:cubicBezTo>
                    <a:pt x="-74931" y="485551"/>
                    <a:pt x="139191" y="121981"/>
                    <a:pt x="504284" y="24160"/>
                  </a:cubicBezTo>
                  <a:cubicBezTo>
                    <a:pt x="869473" y="-73662"/>
                    <a:pt x="1239138" y="133411"/>
                    <a:pt x="1338293" y="503553"/>
                  </a:cubicBezTo>
                  <a:cubicBezTo>
                    <a:pt x="1437448" y="873694"/>
                    <a:pt x="1220850" y="1237930"/>
                    <a:pt x="855757" y="1335752"/>
                  </a:cubicBezTo>
                  <a:cubicBezTo>
                    <a:pt x="490568" y="1433669"/>
                    <a:pt x="123379" y="1225834"/>
                    <a:pt x="24224" y="855692"/>
                  </a:cubicBezTo>
                  <a:close/>
                  <a:moveTo>
                    <a:pt x="1017872" y="589468"/>
                  </a:moveTo>
                  <a:cubicBezTo>
                    <a:pt x="963961" y="388300"/>
                    <a:pt x="779462" y="285907"/>
                    <a:pt x="588199" y="337151"/>
                  </a:cubicBezTo>
                  <a:cubicBezTo>
                    <a:pt x="399414" y="387729"/>
                    <a:pt x="290733" y="568609"/>
                    <a:pt x="344645" y="769872"/>
                  </a:cubicBezTo>
                  <a:cubicBezTo>
                    <a:pt x="398557" y="971040"/>
                    <a:pt x="583056" y="1073434"/>
                    <a:pt x="771842" y="1022856"/>
                  </a:cubicBezTo>
                  <a:cubicBezTo>
                    <a:pt x="963199" y="971611"/>
                    <a:pt x="1071784" y="790732"/>
                    <a:pt x="1017872" y="589468"/>
                  </a:cubicBezTo>
                  <a:close/>
                </a:path>
              </a:pathLst>
            </a:custGeom>
            <a:grpFill/>
            <a:ln w="9525" cap="flat">
              <a:noFill/>
              <a:prstDash val="solid"/>
              <a:miter/>
            </a:ln>
          </p:spPr>
          <p:txBody>
            <a:bodyPr rtlCol="0" anchor="ctr"/>
            <a:lstStyle/>
            <a:p>
              <a:endParaRPr lang="en-US" sz="3200"/>
            </a:p>
          </p:txBody>
        </p:sp>
        <p:sp>
          <p:nvSpPr>
            <p:cNvPr id="23" name="Freeform: Shape 15">
              <a:extLst>
                <a:ext uri="{FF2B5EF4-FFF2-40B4-BE49-F238E27FC236}">
                  <a16:creationId xmlns:a16="http://schemas.microsoft.com/office/drawing/2014/main" id="{78821F02-50E4-22F4-8DFA-ACF32D22E9AF}"/>
                </a:ext>
              </a:extLst>
            </p:cNvPr>
            <p:cNvSpPr/>
            <p:nvPr/>
          </p:nvSpPr>
          <p:spPr>
            <a:xfrm>
              <a:off x="6583488" y="2132551"/>
              <a:ext cx="1492853" cy="1480641"/>
            </a:xfrm>
            <a:custGeom>
              <a:avLst/>
              <a:gdLst>
                <a:gd name="connsiteX0" fmla="*/ 1160050 w 1492853"/>
                <a:gd name="connsiteY0" fmla="*/ 0 h 1480641"/>
                <a:gd name="connsiteX1" fmla="*/ 1492853 w 1492853"/>
                <a:gd name="connsiteY1" fmla="*/ 1242060 h 1480641"/>
                <a:gd name="connsiteX2" fmla="*/ 1172433 w 1492853"/>
                <a:gd name="connsiteY2" fmla="*/ 1327976 h 1480641"/>
                <a:gd name="connsiteX3" fmla="*/ 1135189 w 1492853"/>
                <a:gd name="connsiteY3" fmla="*/ 1188815 h 1480641"/>
                <a:gd name="connsiteX4" fmla="*/ 811625 w 1492853"/>
                <a:gd name="connsiteY4" fmla="*/ 1461897 h 1480641"/>
                <a:gd name="connsiteX5" fmla="*/ 204311 w 1492853"/>
                <a:gd name="connsiteY5" fmla="*/ 1073468 h 1480641"/>
                <a:gd name="connsiteX6" fmla="*/ 0 w 1492853"/>
                <a:gd name="connsiteY6" fmla="*/ 310801 h 1480641"/>
                <a:gd name="connsiteX7" fmla="*/ 320421 w 1492853"/>
                <a:gd name="connsiteY7" fmla="*/ 224980 h 1480641"/>
                <a:gd name="connsiteX8" fmla="*/ 514159 w 1492853"/>
                <a:gd name="connsiteY8" fmla="*/ 947833 h 1480641"/>
                <a:gd name="connsiteX9" fmla="*/ 828675 w 1492853"/>
                <a:gd name="connsiteY9" fmla="*/ 1137761 h 1480641"/>
                <a:gd name="connsiteX10" fmla="*/ 1019366 w 1492853"/>
                <a:gd name="connsiteY10" fmla="*/ 756476 h 1480641"/>
                <a:gd name="connsiteX11" fmla="*/ 839629 w 1492853"/>
                <a:gd name="connsiteY11" fmla="*/ 85725 h 1480641"/>
                <a:gd name="connsiteX12" fmla="*/ 1160050 w 1492853"/>
                <a:gd name="connsiteY12" fmla="*/ 0 h 148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2853" h="1480641">
                  <a:moveTo>
                    <a:pt x="1160050" y="0"/>
                  </a:moveTo>
                  <a:lnTo>
                    <a:pt x="1492853" y="1242060"/>
                  </a:lnTo>
                  <a:lnTo>
                    <a:pt x="1172433" y="1327976"/>
                  </a:lnTo>
                  <a:lnTo>
                    <a:pt x="1135189" y="1188815"/>
                  </a:lnTo>
                  <a:cubicBezTo>
                    <a:pt x="1090613" y="1320546"/>
                    <a:pt x="978122" y="1417320"/>
                    <a:pt x="811625" y="1461897"/>
                  </a:cubicBezTo>
                  <a:cubicBezTo>
                    <a:pt x="548354" y="1532477"/>
                    <a:pt x="292894" y="1403890"/>
                    <a:pt x="204311" y="1073468"/>
                  </a:cubicBezTo>
                  <a:lnTo>
                    <a:pt x="0" y="310801"/>
                  </a:lnTo>
                  <a:lnTo>
                    <a:pt x="320421" y="224980"/>
                  </a:lnTo>
                  <a:lnTo>
                    <a:pt x="514159" y="947833"/>
                  </a:lnTo>
                  <a:cubicBezTo>
                    <a:pt x="559403" y="1116711"/>
                    <a:pt x="684562" y="1176433"/>
                    <a:pt x="828675" y="1137761"/>
                  </a:cubicBezTo>
                  <a:cubicBezTo>
                    <a:pt x="985171" y="1095851"/>
                    <a:pt x="1077278" y="972598"/>
                    <a:pt x="1019366" y="756476"/>
                  </a:cubicBezTo>
                  <a:lnTo>
                    <a:pt x="839629" y="85725"/>
                  </a:lnTo>
                  <a:lnTo>
                    <a:pt x="1160050" y="0"/>
                  </a:lnTo>
                  <a:close/>
                </a:path>
              </a:pathLst>
            </a:custGeom>
            <a:grpFill/>
            <a:ln w="9525" cap="flat">
              <a:noFill/>
              <a:prstDash val="solid"/>
              <a:miter/>
            </a:ln>
          </p:spPr>
          <p:txBody>
            <a:bodyPr rtlCol="0" anchor="ctr"/>
            <a:lstStyle/>
            <a:p>
              <a:endParaRPr lang="en-US" sz="3200"/>
            </a:p>
          </p:txBody>
        </p:sp>
      </p:grpSp>
      <p:sp>
        <p:nvSpPr>
          <p:cNvPr id="24" name="Freihandform 5">
            <a:extLst>
              <a:ext uri="{FF2B5EF4-FFF2-40B4-BE49-F238E27FC236}">
                <a16:creationId xmlns:a16="http://schemas.microsoft.com/office/drawing/2014/main" id="{630ABB30-EF57-2D98-7D15-3ADE20292A6C}"/>
              </a:ext>
            </a:extLst>
          </p:cNvPr>
          <p:cNvSpPr/>
          <p:nvPr userDrawn="1"/>
        </p:nvSpPr>
        <p:spPr>
          <a:xfrm rot="4500000">
            <a:off x="-383003" y="3"/>
            <a:ext cx="8937519" cy="6858000"/>
          </a:xfrm>
          <a:custGeom>
            <a:avLst/>
            <a:gdLst>
              <a:gd name="connsiteX0" fmla="*/ 0 w 6703139"/>
              <a:gd name="connsiteY0" fmla="*/ 5143500 h 5143500"/>
              <a:gd name="connsiteX1" fmla="*/ 1378197 w 6703139"/>
              <a:gd name="connsiteY1" fmla="*/ 0 h 5143500"/>
              <a:gd name="connsiteX2" fmla="*/ 6703139 w 6703139"/>
              <a:gd name="connsiteY2" fmla="*/ 0 h 5143500"/>
              <a:gd name="connsiteX3" fmla="*/ 5324943 w 6703139"/>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6703139" h="5143500">
                <a:moveTo>
                  <a:pt x="0" y="5143500"/>
                </a:moveTo>
                <a:lnTo>
                  <a:pt x="1378197" y="0"/>
                </a:lnTo>
                <a:lnTo>
                  <a:pt x="6703139" y="0"/>
                </a:lnTo>
                <a:lnTo>
                  <a:pt x="5324943" y="5143500"/>
                </a:lnTo>
                <a:close/>
              </a:path>
            </a:pathLst>
          </a:custGeom>
          <a:gradFill flip="none" rotWithShape="1">
            <a:gsLst>
              <a:gs pos="0">
                <a:schemeClr val="accent2"/>
              </a:gs>
              <a:gs pos="40000">
                <a:schemeClr val="accent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351" b="0" i="0" dirty="0">
              <a:solidFill>
                <a:schemeClr val="tx1"/>
              </a:solidFill>
              <a:latin typeface="Arial" panose="020B0604020202020204" pitchFamily="34" charset="0"/>
              <a:ea typeface="MdFago" charset="0"/>
              <a:cs typeface="Arial" panose="020B0604020202020204" pitchFamily="34" charset="0"/>
            </a:endParaRPr>
          </a:p>
        </p:txBody>
      </p:sp>
    </p:spTree>
    <p:extLst>
      <p:ext uri="{BB962C8B-B14F-4D97-AF65-F5344CB8AC3E}">
        <p14:creationId xmlns:p14="http://schemas.microsoft.com/office/powerpoint/2010/main" val="264982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with dark pictur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4314583A-B0E7-49A5-AD11-8866E6BB8A3E}"/>
              </a:ext>
            </a:extLst>
          </p:cNvPr>
          <p:cNvSpPr>
            <a:spLocks noGrp="1"/>
          </p:cNvSpPr>
          <p:nvPr>
            <p:ph type="pic" sz="quarter" idx="13"/>
          </p:nvPr>
        </p:nvSpPr>
        <p:spPr>
          <a:xfrm>
            <a:off x="1" y="0"/>
            <a:ext cx="12192000" cy="6858000"/>
          </a:xfrm>
          <a:solidFill>
            <a:schemeClr val="bg1">
              <a:lumMod val="95000"/>
            </a:schemeClr>
          </a:solidFill>
        </p:spPr>
        <p:txBody>
          <a:bodyPr anchor="b" anchorCtr="1">
            <a:noAutofit/>
          </a:bodyPr>
          <a:lstStyle/>
          <a:p>
            <a:r>
              <a:rPr lang="en-US" noProof="0"/>
              <a:t>Click icon to add picture</a:t>
            </a:r>
          </a:p>
        </p:txBody>
      </p:sp>
      <p:sp>
        <p:nvSpPr>
          <p:cNvPr id="2" name="Title 1"/>
          <p:cNvSpPr>
            <a:spLocks noGrp="1"/>
          </p:cNvSpPr>
          <p:nvPr>
            <p:ph type="ctrTitle"/>
          </p:nvPr>
        </p:nvSpPr>
        <p:spPr>
          <a:xfrm>
            <a:off x="850902" y="1384301"/>
            <a:ext cx="5477932" cy="2218267"/>
          </a:xfrm>
          <a:prstGeom prst="rect">
            <a:avLst/>
          </a:prstGeom>
        </p:spPr>
        <p:txBody>
          <a:bodyPr anchor="t" anchorCtr="0"/>
          <a:lstStyle>
            <a:lvl1pPr algn="l">
              <a:lnSpc>
                <a:spcPct val="100000"/>
              </a:lnSpc>
              <a:defRPr sz="480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850902" y="3602568"/>
            <a:ext cx="5477933" cy="1046771"/>
          </a:xfrm>
          <a:prstGeom prst="rect">
            <a:avLst/>
          </a:prstGeom>
        </p:spPr>
        <p:txBody>
          <a:bodyPr anchor="t" anchorCtr="0"/>
          <a:lstStyle>
            <a:lvl1pPr marL="0" indent="0" algn="l">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p>
        </p:txBody>
      </p:sp>
    </p:spTree>
    <p:extLst>
      <p:ext uri="{BB962C8B-B14F-4D97-AF65-F5344CB8AC3E}">
        <p14:creationId xmlns:p14="http://schemas.microsoft.com/office/powerpoint/2010/main" val="270382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5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A1155-DF0A-9C60-6CFE-09A34B5009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EE18EB-F136-9BCF-C575-9753609A6D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E038C3-6902-81CF-D7E2-5FB137388961}"/>
              </a:ext>
            </a:extLst>
          </p:cNvPr>
          <p:cNvSpPr>
            <a:spLocks noGrp="1"/>
          </p:cNvSpPr>
          <p:nvPr>
            <p:ph type="dt" sz="half" idx="10"/>
          </p:nvPr>
        </p:nvSpPr>
        <p:spPr/>
        <p:txBody>
          <a:bodyPr/>
          <a:lstStyle/>
          <a:p>
            <a:fld id="{260EF8F0-67BD-6B4D-8239-6ABAE7B823B7}" type="datetimeFigureOut">
              <a:rPr lang="en-US" smtClean="0"/>
              <a:t>6/14/24</a:t>
            </a:fld>
            <a:endParaRPr lang="en-US"/>
          </a:p>
        </p:txBody>
      </p:sp>
      <p:sp>
        <p:nvSpPr>
          <p:cNvPr id="5" name="Footer Placeholder 4">
            <a:extLst>
              <a:ext uri="{FF2B5EF4-FFF2-40B4-BE49-F238E27FC236}">
                <a16:creationId xmlns:a16="http://schemas.microsoft.com/office/drawing/2014/main" id="{B9D40E91-9E74-CB14-D659-969A2F370B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2AEC04-A2D2-9143-40FC-1182384C0269}"/>
              </a:ext>
            </a:extLst>
          </p:cNvPr>
          <p:cNvSpPr>
            <a:spLocks noGrp="1"/>
          </p:cNvSpPr>
          <p:nvPr>
            <p:ph type="sldNum" sz="quarter" idx="12"/>
          </p:nvPr>
        </p:nvSpPr>
        <p:spPr/>
        <p:txBody>
          <a:bodyPr/>
          <a:lstStyle/>
          <a:p>
            <a:fld id="{DE43DE9E-F84C-164F-BEE0-20D393803A35}" type="slidenum">
              <a:rPr lang="en-US" smtClean="0"/>
              <a:t>‹#›</a:t>
            </a:fld>
            <a:endParaRPr lang="en-US"/>
          </a:p>
        </p:txBody>
      </p:sp>
    </p:spTree>
    <p:extLst>
      <p:ext uri="{BB962C8B-B14F-4D97-AF65-F5344CB8AC3E}">
        <p14:creationId xmlns:p14="http://schemas.microsoft.com/office/powerpoint/2010/main" val="36941896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E9589-A43E-CB54-3CF0-211CD83717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ED4E2A-B39B-8024-B406-FEE7465CFB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4A388-598B-CEAB-4927-1091F80449AB}"/>
              </a:ext>
            </a:extLst>
          </p:cNvPr>
          <p:cNvSpPr>
            <a:spLocks noGrp="1"/>
          </p:cNvSpPr>
          <p:nvPr>
            <p:ph type="dt" sz="half" idx="10"/>
          </p:nvPr>
        </p:nvSpPr>
        <p:spPr/>
        <p:txBody>
          <a:bodyPr/>
          <a:lstStyle/>
          <a:p>
            <a:fld id="{260EF8F0-67BD-6B4D-8239-6ABAE7B823B7}" type="datetimeFigureOut">
              <a:rPr lang="en-US" smtClean="0"/>
              <a:t>6/14/24</a:t>
            </a:fld>
            <a:endParaRPr lang="en-US"/>
          </a:p>
        </p:txBody>
      </p:sp>
      <p:sp>
        <p:nvSpPr>
          <p:cNvPr id="5" name="Footer Placeholder 4">
            <a:extLst>
              <a:ext uri="{FF2B5EF4-FFF2-40B4-BE49-F238E27FC236}">
                <a16:creationId xmlns:a16="http://schemas.microsoft.com/office/drawing/2014/main" id="{2214E407-423F-2B70-2158-0B3DAEE4F6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AD1175-BA02-AAE1-6337-A22AAE520488}"/>
              </a:ext>
            </a:extLst>
          </p:cNvPr>
          <p:cNvSpPr>
            <a:spLocks noGrp="1"/>
          </p:cNvSpPr>
          <p:nvPr>
            <p:ph type="sldNum" sz="quarter" idx="12"/>
          </p:nvPr>
        </p:nvSpPr>
        <p:spPr/>
        <p:txBody>
          <a:bodyPr/>
          <a:lstStyle/>
          <a:p>
            <a:fld id="{DE43DE9E-F84C-164F-BEE0-20D393803A35}" type="slidenum">
              <a:rPr lang="en-US" smtClean="0"/>
              <a:t>‹#›</a:t>
            </a:fld>
            <a:endParaRPr lang="en-US"/>
          </a:p>
        </p:txBody>
      </p:sp>
    </p:spTree>
    <p:extLst>
      <p:ext uri="{BB962C8B-B14F-4D97-AF65-F5344CB8AC3E}">
        <p14:creationId xmlns:p14="http://schemas.microsoft.com/office/powerpoint/2010/main" val="29701323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FE0E2-5F1D-F699-373E-FEBD2D2F2A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D6E089-2605-7507-4B81-58BD24BE9D7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96590E-D595-C626-05E5-68D59FE85BE2}"/>
              </a:ext>
            </a:extLst>
          </p:cNvPr>
          <p:cNvSpPr>
            <a:spLocks noGrp="1"/>
          </p:cNvSpPr>
          <p:nvPr>
            <p:ph type="dt" sz="half" idx="10"/>
          </p:nvPr>
        </p:nvSpPr>
        <p:spPr/>
        <p:txBody>
          <a:bodyPr/>
          <a:lstStyle/>
          <a:p>
            <a:fld id="{260EF8F0-67BD-6B4D-8239-6ABAE7B823B7}" type="datetimeFigureOut">
              <a:rPr lang="en-US" smtClean="0"/>
              <a:t>6/14/24</a:t>
            </a:fld>
            <a:endParaRPr lang="en-US"/>
          </a:p>
        </p:txBody>
      </p:sp>
      <p:sp>
        <p:nvSpPr>
          <p:cNvPr id="5" name="Footer Placeholder 4">
            <a:extLst>
              <a:ext uri="{FF2B5EF4-FFF2-40B4-BE49-F238E27FC236}">
                <a16:creationId xmlns:a16="http://schemas.microsoft.com/office/drawing/2014/main" id="{69BEF33E-E0FF-369A-F4D7-09038CEB07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E52AD8-42C6-B852-F275-5DF536C69375}"/>
              </a:ext>
            </a:extLst>
          </p:cNvPr>
          <p:cNvSpPr>
            <a:spLocks noGrp="1"/>
          </p:cNvSpPr>
          <p:nvPr>
            <p:ph type="sldNum" sz="quarter" idx="12"/>
          </p:nvPr>
        </p:nvSpPr>
        <p:spPr/>
        <p:txBody>
          <a:bodyPr/>
          <a:lstStyle/>
          <a:p>
            <a:fld id="{DE43DE9E-F84C-164F-BEE0-20D393803A35}" type="slidenum">
              <a:rPr lang="en-US" smtClean="0"/>
              <a:t>‹#›</a:t>
            </a:fld>
            <a:endParaRPr lang="en-US"/>
          </a:p>
        </p:txBody>
      </p:sp>
    </p:spTree>
    <p:extLst>
      <p:ext uri="{BB962C8B-B14F-4D97-AF65-F5344CB8AC3E}">
        <p14:creationId xmlns:p14="http://schemas.microsoft.com/office/powerpoint/2010/main" val="19797939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03E84-E8E5-A031-199A-157A0B06F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C9DA7C-B8C5-50A7-9FC2-13CBC7F8C7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E1EE7D-7764-782B-EE3A-1EE7FBEED1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936412-177C-BECD-DDE3-6447F81BA996}"/>
              </a:ext>
            </a:extLst>
          </p:cNvPr>
          <p:cNvSpPr>
            <a:spLocks noGrp="1"/>
          </p:cNvSpPr>
          <p:nvPr>
            <p:ph type="dt" sz="half" idx="10"/>
          </p:nvPr>
        </p:nvSpPr>
        <p:spPr/>
        <p:txBody>
          <a:bodyPr/>
          <a:lstStyle/>
          <a:p>
            <a:fld id="{260EF8F0-67BD-6B4D-8239-6ABAE7B823B7}" type="datetimeFigureOut">
              <a:rPr lang="en-US" smtClean="0"/>
              <a:t>6/14/24</a:t>
            </a:fld>
            <a:endParaRPr lang="en-US"/>
          </a:p>
        </p:txBody>
      </p:sp>
      <p:sp>
        <p:nvSpPr>
          <p:cNvPr id="6" name="Footer Placeholder 5">
            <a:extLst>
              <a:ext uri="{FF2B5EF4-FFF2-40B4-BE49-F238E27FC236}">
                <a16:creationId xmlns:a16="http://schemas.microsoft.com/office/drawing/2014/main" id="{886E5D26-0261-3E05-C5D1-A76E6A04C5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34DF8D-AA99-66E3-6DE0-8B25D3A50924}"/>
              </a:ext>
            </a:extLst>
          </p:cNvPr>
          <p:cNvSpPr>
            <a:spLocks noGrp="1"/>
          </p:cNvSpPr>
          <p:nvPr>
            <p:ph type="sldNum" sz="quarter" idx="12"/>
          </p:nvPr>
        </p:nvSpPr>
        <p:spPr/>
        <p:txBody>
          <a:bodyPr/>
          <a:lstStyle/>
          <a:p>
            <a:fld id="{DE43DE9E-F84C-164F-BEE0-20D393803A35}" type="slidenum">
              <a:rPr lang="en-US" smtClean="0"/>
              <a:t>‹#›</a:t>
            </a:fld>
            <a:endParaRPr lang="en-US"/>
          </a:p>
        </p:txBody>
      </p:sp>
    </p:spTree>
    <p:extLst>
      <p:ext uri="{BB962C8B-B14F-4D97-AF65-F5344CB8AC3E}">
        <p14:creationId xmlns:p14="http://schemas.microsoft.com/office/powerpoint/2010/main" val="20724728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2124A-973E-03FE-A69E-07497EDDFE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4F3DCC-1587-1240-BE00-0817A17811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023CE-A856-6896-D4B9-DF49B1BB3E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515BCE-A1DB-9FA5-B953-0FC5446A13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51BD22-1B2F-46B8-F4DD-091A8F626A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2E26A1-A6BE-6A83-FAE2-7ACD85387178}"/>
              </a:ext>
            </a:extLst>
          </p:cNvPr>
          <p:cNvSpPr>
            <a:spLocks noGrp="1"/>
          </p:cNvSpPr>
          <p:nvPr>
            <p:ph type="dt" sz="half" idx="10"/>
          </p:nvPr>
        </p:nvSpPr>
        <p:spPr/>
        <p:txBody>
          <a:bodyPr/>
          <a:lstStyle/>
          <a:p>
            <a:fld id="{260EF8F0-67BD-6B4D-8239-6ABAE7B823B7}" type="datetimeFigureOut">
              <a:rPr lang="en-US" smtClean="0"/>
              <a:t>6/14/24</a:t>
            </a:fld>
            <a:endParaRPr lang="en-US"/>
          </a:p>
        </p:txBody>
      </p:sp>
      <p:sp>
        <p:nvSpPr>
          <p:cNvPr id="8" name="Footer Placeholder 7">
            <a:extLst>
              <a:ext uri="{FF2B5EF4-FFF2-40B4-BE49-F238E27FC236}">
                <a16:creationId xmlns:a16="http://schemas.microsoft.com/office/drawing/2014/main" id="{DCC53F1E-E103-AA36-EAA3-8E858FA321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846559-E4CE-6D62-8F75-6054D2C43049}"/>
              </a:ext>
            </a:extLst>
          </p:cNvPr>
          <p:cNvSpPr>
            <a:spLocks noGrp="1"/>
          </p:cNvSpPr>
          <p:nvPr>
            <p:ph type="sldNum" sz="quarter" idx="12"/>
          </p:nvPr>
        </p:nvSpPr>
        <p:spPr/>
        <p:txBody>
          <a:bodyPr/>
          <a:lstStyle/>
          <a:p>
            <a:fld id="{DE43DE9E-F84C-164F-BEE0-20D393803A35}" type="slidenum">
              <a:rPr lang="en-US" smtClean="0"/>
              <a:t>‹#›</a:t>
            </a:fld>
            <a:endParaRPr lang="en-US"/>
          </a:p>
        </p:txBody>
      </p:sp>
    </p:spTree>
    <p:extLst>
      <p:ext uri="{BB962C8B-B14F-4D97-AF65-F5344CB8AC3E}">
        <p14:creationId xmlns:p14="http://schemas.microsoft.com/office/powerpoint/2010/main" val="40068517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57D86-21C0-C22E-A00D-0EA8FAA0EB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6DD7D1-4AF8-7358-C966-4B169BDA5EFF}"/>
              </a:ext>
            </a:extLst>
          </p:cNvPr>
          <p:cNvSpPr>
            <a:spLocks noGrp="1"/>
          </p:cNvSpPr>
          <p:nvPr>
            <p:ph type="dt" sz="half" idx="10"/>
          </p:nvPr>
        </p:nvSpPr>
        <p:spPr/>
        <p:txBody>
          <a:bodyPr/>
          <a:lstStyle/>
          <a:p>
            <a:fld id="{260EF8F0-67BD-6B4D-8239-6ABAE7B823B7}" type="datetimeFigureOut">
              <a:rPr lang="en-US" smtClean="0"/>
              <a:t>6/14/24</a:t>
            </a:fld>
            <a:endParaRPr lang="en-US"/>
          </a:p>
        </p:txBody>
      </p:sp>
      <p:sp>
        <p:nvSpPr>
          <p:cNvPr id="4" name="Footer Placeholder 3">
            <a:extLst>
              <a:ext uri="{FF2B5EF4-FFF2-40B4-BE49-F238E27FC236}">
                <a16:creationId xmlns:a16="http://schemas.microsoft.com/office/drawing/2014/main" id="{ED2A566E-E976-2D9C-9FB6-EE51977521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4DF495-6FD1-2883-F1EC-9BA07B7C1BB1}"/>
              </a:ext>
            </a:extLst>
          </p:cNvPr>
          <p:cNvSpPr>
            <a:spLocks noGrp="1"/>
          </p:cNvSpPr>
          <p:nvPr>
            <p:ph type="sldNum" sz="quarter" idx="12"/>
          </p:nvPr>
        </p:nvSpPr>
        <p:spPr/>
        <p:txBody>
          <a:bodyPr/>
          <a:lstStyle/>
          <a:p>
            <a:fld id="{DE43DE9E-F84C-164F-BEE0-20D393803A35}" type="slidenum">
              <a:rPr lang="en-US" smtClean="0"/>
              <a:t>‹#›</a:t>
            </a:fld>
            <a:endParaRPr lang="en-US"/>
          </a:p>
        </p:txBody>
      </p:sp>
    </p:spTree>
    <p:extLst>
      <p:ext uri="{BB962C8B-B14F-4D97-AF65-F5344CB8AC3E}">
        <p14:creationId xmlns:p14="http://schemas.microsoft.com/office/powerpoint/2010/main" val="1847289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60697E-F813-5FB9-5B4A-56880EE3177D}"/>
              </a:ext>
            </a:extLst>
          </p:cNvPr>
          <p:cNvSpPr>
            <a:spLocks noGrp="1"/>
          </p:cNvSpPr>
          <p:nvPr>
            <p:ph type="dt" sz="half" idx="10"/>
          </p:nvPr>
        </p:nvSpPr>
        <p:spPr/>
        <p:txBody>
          <a:bodyPr/>
          <a:lstStyle/>
          <a:p>
            <a:fld id="{260EF8F0-67BD-6B4D-8239-6ABAE7B823B7}" type="datetimeFigureOut">
              <a:rPr lang="en-US" smtClean="0"/>
              <a:t>6/14/24</a:t>
            </a:fld>
            <a:endParaRPr lang="en-US"/>
          </a:p>
        </p:txBody>
      </p:sp>
      <p:sp>
        <p:nvSpPr>
          <p:cNvPr id="3" name="Footer Placeholder 2">
            <a:extLst>
              <a:ext uri="{FF2B5EF4-FFF2-40B4-BE49-F238E27FC236}">
                <a16:creationId xmlns:a16="http://schemas.microsoft.com/office/drawing/2014/main" id="{C7E50911-6DB3-4A4A-E169-FBB3BBBE6A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ACBA0E-F95C-39DA-A420-15D279361691}"/>
              </a:ext>
            </a:extLst>
          </p:cNvPr>
          <p:cNvSpPr>
            <a:spLocks noGrp="1"/>
          </p:cNvSpPr>
          <p:nvPr>
            <p:ph type="sldNum" sz="quarter" idx="12"/>
          </p:nvPr>
        </p:nvSpPr>
        <p:spPr/>
        <p:txBody>
          <a:bodyPr/>
          <a:lstStyle/>
          <a:p>
            <a:fld id="{DE43DE9E-F84C-164F-BEE0-20D393803A35}" type="slidenum">
              <a:rPr lang="en-US" smtClean="0"/>
              <a:t>‹#›</a:t>
            </a:fld>
            <a:endParaRPr lang="en-US"/>
          </a:p>
        </p:txBody>
      </p:sp>
    </p:spTree>
    <p:extLst>
      <p:ext uri="{BB962C8B-B14F-4D97-AF65-F5344CB8AC3E}">
        <p14:creationId xmlns:p14="http://schemas.microsoft.com/office/powerpoint/2010/main" val="4574802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55FF6-F21C-7765-0C09-0D614AC0BC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46172E-7182-948F-28C9-1CED9241B1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BC961-310B-3010-5A68-D8157AC01C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3A792D-214B-A08A-6FC5-9FC68B2B3868}"/>
              </a:ext>
            </a:extLst>
          </p:cNvPr>
          <p:cNvSpPr>
            <a:spLocks noGrp="1"/>
          </p:cNvSpPr>
          <p:nvPr>
            <p:ph type="dt" sz="half" idx="10"/>
          </p:nvPr>
        </p:nvSpPr>
        <p:spPr/>
        <p:txBody>
          <a:bodyPr/>
          <a:lstStyle/>
          <a:p>
            <a:fld id="{260EF8F0-67BD-6B4D-8239-6ABAE7B823B7}" type="datetimeFigureOut">
              <a:rPr lang="en-US" smtClean="0"/>
              <a:t>6/14/24</a:t>
            </a:fld>
            <a:endParaRPr lang="en-US"/>
          </a:p>
        </p:txBody>
      </p:sp>
      <p:sp>
        <p:nvSpPr>
          <p:cNvPr id="6" name="Footer Placeholder 5">
            <a:extLst>
              <a:ext uri="{FF2B5EF4-FFF2-40B4-BE49-F238E27FC236}">
                <a16:creationId xmlns:a16="http://schemas.microsoft.com/office/drawing/2014/main" id="{DE6E87EE-309B-57E9-21E2-60C8FA23EB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5EF3A7-AF9F-394F-45FB-F83CE8D91137}"/>
              </a:ext>
            </a:extLst>
          </p:cNvPr>
          <p:cNvSpPr>
            <a:spLocks noGrp="1"/>
          </p:cNvSpPr>
          <p:nvPr>
            <p:ph type="sldNum" sz="quarter" idx="12"/>
          </p:nvPr>
        </p:nvSpPr>
        <p:spPr/>
        <p:txBody>
          <a:bodyPr/>
          <a:lstStyle/>
          <a:p>
            <a:fld id="{DE43DE9E-F84C-164F-BEE0-20D393803A35}" type="slidenum">
              <a:rPr lang="en-US" smtClean="0"/>
              <a:t>‹#›</a:t>
            </a:fld>
            <a:endParaRPr lang="en-US"/>
          </a:p>
        </p:txBody>
      </p:sp>
    </p:spTree>
    <p:extLst>
      <p:ext uri="{BB962C8B-B14F-4D97-AF65-F5344CB8AC3E}">
        <p14:creationId xmlns:p14="http://schemas.microsoft.com/office/powerpoint/2010/main" val="3726364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6/14/24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80465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6C6EB-4A2B-3244-FF2D-8FC1BF7C54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85A938-0BDB-4623-9959-04A8CC1A69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18F0CA-4E78-5180-8131-84291A5E63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985005-F34C-F055-849D-14A13FDBBA82}"/>
              </a:ext>
            </a:extLst>
          </p:cNvPr>
          <p:cNvSpPr>
            <a:spLocks noGrp="1"/>
          </p:cNvSpPr>
          <p:nvPr>
            <p:ph type="dt" sz="half" idx="10"/>
          </p:nvPr>
        </p:nvSpPr>
        <p:spPr/>
        <p:txBody>
          <a:bodyPr/>
          <a:lstStyle/>
          <a:p>
            <a:fld id="{260EF8F0-67BD-6B4D-8239-6ABAE7B823B7}" type="datetimeFigureOut">
              <a:rPr lang="en-US" smtClean="0"/>
              <a:t>6/14/24</a:t>
            </a:fld>
            <a:endParaRPr lang="en-US"/>
          </a:p>
        </p:txBody>
      </p:sp>
      <p:sp>
        <p:nvSpPr>
          <p:cNvPr id="6" name="Footer Placeholder 5">
            <a:extLst>
              <a:ext uri="{FF2B5EF4-FFF2-40B4-BE49-F238E27FC236}">
                <a16:creationId xmlns:a16="http://schemas.microsoft.com/office/drawing/2014/main" id="{003BDE0B-8F7B-467A-CFBC-0032BA73AA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8FE5F6-8590-6FDE-EFE8-349A627DF135}"/>
              </a:ext>
            </a:extLst>
          </p:cNvPr>
          <p:cNvSpPr>
            <a:spLocks noGrp="1"/>
          </p:cNvSpPr>
          <p:nvPr>
            <p:ph type="sldNum" sz="quarter" idx="12"/>
          </p:nvPr>
        </p:nvSpPr>
        <p:spPr/>
        <p:txBody>
          <a:bodyPr/>
          <a:lstStyle/>
          <a:p>
            <a:fld id="{DE43DE9E-F84C-164F-BEE0-20D393803A35}" type="slidenum">
              <a:rPr lang="en-US" smtClean="0"/>
              <a:t>‹#›</a:t>
            </a:fld>
            <a:endParaRPr lang="en-US"/>
          </a:p>
        </p:txBody>
      </p:sp>
    </p:spTree>
    <p:extLst>
      <p:ext uri="{BB962C8B-B14F-4D97-AF65-F5344CB8AC3E}">
        <p14:creationId xmlns:p14="http://schemas.microsoft.com/office/powerpoint/2010/main" val="4066515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09996-C9D6-95C4-9037-BCF86DEB61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18363D-EA91-FF66-C618-1E955DF3CE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449CDE-3FD5-C0B6-9547-AFCC3721CBAD}"/>
              </a:ext>
            </a:extLst>
          </p:cNvPr>
          <p:cNvSpPr>
            <a:spLocks noGrp="1"/>
          </p:cNvSpPr>
          <p:nvPr>
            <p:ph type="dt" sz="half" idx="10"/>
          </p:nvPr>
        </p:nvSpPr>
        <p:spPr/>
        <p:txBody>
          <a:bodyPr/>
          <a:lstStyle/>
          <a:p>
            <a:fld id="{260EF8F0-67BD-6B4D-8239-6ABAE7B823B7}" type="datetimeFigureOut">
              <a:rPr lang="en-US" smtClean="0"/>
              <a:t>6/14/24</a:t>
            </a:fld>
            <a:endParaRPr lang="en-US"/>
          </a:p>
        </p:txBody>
      </p:sp>
      <p:sp>
        <p:nvSpPr>
          <p:cNvPr id="5" name="Footer Placeholder 4">
            <a:extLst>
              <a:ext uri="{FF2B5EF4-FFF2-40B4-BE49-F238E27FC236}">
                <a16:creationId xmlns:a16="http://schemas.microsoft.com/office/drawing/2014/main" id="{4751EA8A-9086-F781-66B0-923E00660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4E8027-E102-82D4-3121-6AC62D3510FC}"/>
              </a:ext>
            </a:extLst>
          </p:cNvPr>
          <p:cNvSpPr>
            <a:spLocks noGrp="1"/>
          </p:cNvSpPr>
          <p:nvPr>
            <p:ph type="sldNum" sz="quarter" idx="12"/>
          </p:nvPr>
        </p:nvSpPr>
        <p:spPr/>
        <p:txBody>
          <a:bodyPr/>
          <a:lstStyle/>
          <a:p>
            <a:fld id="{DE43DE9E-F84C-164F-BEE0-20D393803A35}" type="slidenum">
              <a:rPr lang="en-US" smtClean="0"/>
              <a:t>‹#›</a:t>
            </a:fld>
            <a:endParaRPr lang="en-US"/>
          </a:p>
        </p:txBody>
      </p:sp>
    </p:spTree>
    <p:extLst>
      <p:ext uri="{BB962C8B-B14F-4D97-AF65-F5344CB8AC3E}">
        <p14:creationId xmlns:p14="http://schemas.microsoft.com/office/powerpoint/2010/main" val="7292491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A89BAA-5ACA-1EC4-918D-BB1A729FD4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55890E-4E0D-5440-64B3-42C0599C51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DB7468-075F-5C33-69C6-A7D95117C470}"/>
              </a:ext>
            </a:extLst>
          </p:cNvPr>
          <p:cNvSpPr>
            <a:spLocks noGrp="1"/>
          </p:cNvSpPr>
          <p:nvPr>
            <p:ph type="dt" sz="half" idx="10"/>
          </p:nvPr>
        </p:nvSpPr>
        <p:spPr/>
        <p:txBody>
          <a:bodyPr/>
          <a:lstStyle/>
          <a:p>
            <a:fld id="{260EF8F0-67BD-6B4D-8239-6ABAE7B823B7}" type="datetimeFigureOut">
              <a:rPr lang="en-US" smtClean="0"/>
              <a:t>6/14/24</a:t>
            </a:fld>
            <a:endParaRPr lang="en-US"/>
          </a:p>
        </p:txBody>
      </p:sp>
      <p:sp>
        <p:nvSpPr>
          <p:cNvPr id="5" name="Footer Placeholder 4">
            <a:extLst>
              <a:ext uri="{FF2B5EF4-FFF2-40B4-BE49-F238E27FC236}">
                <a16:creationId xmlns:a16="http://schemas.microsoft.com/office/drawing/2014/main" id="{4244D6B5-6CA7-2DB8-2241-364D5ED4A7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37A8D1-103A-F94F-ACCC-41F9739E8946}"/>
              </a:ext>
            </a:extLst>
          </p:cNvPr>
          <p:cNvSpPr>
            <a:spLocks noGrp="1"/>
          </p:cNvSpPr>
          <p:nvPr>
            <p:ph type="sldNum" sz="quarter" idx="12"/>
          </p:nvPr>
        </p:nvSpPr>
        <p:spPr/>
        <p:txBody>
          <a:bodyPr/>
          <a:lstStyle/>
          <a:p>
            <a:fld id="{DE43DE9E-F84C-164F-BEE0-20D393803A35}" type="slidenum">
              <a:rPr lang="en-US" smtClean="0"/>
              <a:t>‹#›</a:t>
            </a:fld>
            <a:endParaRPr lang="en-US"/>
          </a:p>
        </p:txBody>
      </p:sp>
    </p:spTree>
    <p:extLst>
      <p:ext uri="{BB962C8B-B14F-4D97-AF65-F5344CB8AC3E}">
        <p14:creationId xmlns:p14="http://schemas.microsoft.com/office/powerpoint/2010/main" val="21313515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34440" y="273685"/>
            <a:ext cx="9083040" cy="747395"/>
          </a:xfrm>
          <a:prstGeom prst="rect">
            <a:avLst/>
          </a:prstGeom>
        </p:spPr>
        <p:txBody>
          <a:bodyPr/>
          <a:lstStyle>
            <a:lvl1pPr algn="l">
              <a:defRPr sz="360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126079236"/>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Regular">
    <p:spTree>
      <p:nvGrpSpPr>
        <p:cNvPr id="1" name=""/>
        <p:cNvGrpSpPr/>
        <p:nvPr/>
      </p:nvGrpSpPr>
      <p:grpSpPr>
        <a:xfrm>
          <a:off x="0" y="0"/>
          <a:ext cx="0" cy="0"/>
          <a:chOff x="0" y="0"/>
          <a:chExt cx="0" cy="0"/>
        </a:xfrm>
      </p:grpSpPr>
      <p:sp>
        <p:nvSpPr>
          <p:cNvPr id="4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 name="Title Text"/>
          <p:cNvSpPr txBox="1">
            <a:spLocks noGrp="1"/>
          </p:cNvSpPr>
          <p:nvPr>
            <p:ph type="title"/>
          </p:nvPr>
        </p:nvSpPr>
        <p:spPr>
          <a:prstGeom prst="rect">
            <a:avLst/>
          </a:prstGeom>
        </p:spPr>
        <p:txBody>
          <a:bodyPr/>
          <a:lstStyle/>
          <a:p>
            <a:r>
              <a:t>Title Text</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72012380"/>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b="0" i="0">
                <a:latin typeface="Gotham-Light"/>
                <a:cs typeface="Calibri" panose="020F0502020204030204" pitchFamily="34" charset="0"/>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AE8DF330-4CC7-0344-BEF7-156560F380CC}" type="slidenum">
              <a:rPr lang="en-US" smtClean="0"/>
              <a:pPr/>
              <a:t>‹#›</a:t>
            </a:fld>
            <a:endParaRPr lang="en-US"/>
          </a:p>
        </p:txBody>
      </p:sp>
    </p:spTree>
    <p:extLst>
      <p:ext uri="{BB962C8B-B14F-4D97-AF65-F5344CB8AC3E}">
        <p14:creationId xmlns:p14="http://schemas.microsoft.com/office/powerpoint/2010/main" val="2756998322"/>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Titl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3" y="591877"/>
            <a:ext cx="11429999" cy="501676"/>
          </a:xfrm>
        </p:spPr>
        <p:txBody>
          <a:bodyPr wrap="square" anchor="b" anchorCtr="1">
            <a:spAutoFit/>
          </a:bodyPr>
          <a:lstStyle>
            <a:lvl1pPr>
              <a:defRPr>
                <a:solidFill>
                  <a:schemeClr val="tx2"/>
                </a:solidFill>
              </a:defRPr>
            </a:lvl1pPr>
          </a:lstStyle>
          <a:p>
            <a:r>
              <a:rPr lang="en-US"/>
              <a:t>Click to Edit Master Title Style</a:t>
            </a:r>
          </a:p>
        </p:txBody>
      </p:sp>
      <p:sp>
        <p:nvSpPr>
          <p:cNvPr id="3" name="Content Placeholder 2"/>
          <p:cNvSpPr>
            <a:spLocks noGrp="1"/>
          </p:cNvSpPr>
          <p:nvPr>
            <p:ph idx="1" hasCustomPrompt="1"/>
          </p:nvPr>
        </p:nvSpPr>
        <p:spPr>
          <a:xfrm>
            <a:off x="381000" y="2057400"/>
            <a:ext cx="11430000" cy="1454244"/>
          </a:xfrm>
        </p:spPr>
        <p:txBody>
          <a:bodyPr/>
          <a:lstStyle>
            <a:lvl1pPr>
              <a:lnSpc>
                <a:spcPct val="95000"/>
              </a:lnSpc>
              <a:buClr>
                <a:schemeClr val="tx1"/>
              </a:buClr>
              <a:defRPr sz="2400">
                <a:solidFill>
                  <a:schemeClr val="tx2"/>
                </a:solidFill>
              </a:defRPr>
            </a:lvl1pPr>
            <a:lvl2pPr>
              <a:buClr>
                <a:schemeClr val="tx1"/>
              </a:buClr>
              <a:defRPr sz="2000">
                <a:solidFill>
                  <a:schemeClr val="tx2"/>
                </a:solidFill>
              </a:defRPr>
            </a:lvl2pPr>
            <a:lvl3pPr>
              <a:buClr>
                <a:schemeClr val="tx1"/>
              </a:buClr>
              <a:defRPr sz="1800">
                <a:solidFill>
                  <a:schemeClr val="tx2"/>
                </a:solidFill>
              </a:defRPr>
            </a:lvl3pPr>
            <a:lvl4pPr>
              <a:buClr>
                <a:schemeClr val="tx1"/>
              </a:buClr>
              <a:defRPr sz="1800">
                <a:solidFill>
                  <a:schemeClr val="tx2"/>
                </a:solidFill>
              </a:defRPr>
            </a:lvl4pPr>
            <a:lvl5pPr>
              <a:buClr>
                <a:schemeClr val="bg2">
                  <a:lumMod val="75000"/>
                </a:schemeClr>
              </a:buClr>
              <a:defRPr sz="1800">
                <a:solidFill>
                  <a:srgbClr val="4B4B4B"/>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5" name="Picture 4" descr="long shadow.png"/>
          <p:cNvPicPr>
            <a:picLocks noChangeAspect="1"/>
          </p:cNvPicPr>
          <p:nvPr/>
        </p:nvPicPr>
        <p:blipFill>
          <a:blip r:embed="rId2">
            <a:alphaModFix amt="75000"/>
          </a:blip>
          <a:stretch>
            <a:fillRect/>
          </a:stretch>
        </p:blipFill>
        <p:spPr>
          <a:xfrm>
            <a:off x="304" y="914400"/>
            <a:ext cx="12191696" cy="249929"/>
          </a:xfrm>
          <a:prstGeom prst="rect">
            <a:avLst/>
          </a:prstGeom>
        </p:spPr>
      </p:pic>
      <p:pic>
        <p:nvPicPr>
          <p:cNvPr id="6" name="Picture 5" descr="long shadow.png"/>
          <p:cNvPicPr>
            <a:picLocks noChangeAspect="1"/>
          </p:cNvPicPr>
          <p:nvPr userDrawn="1"/>
        </p:nvPicPr>
        <p:blipFill>
          <a:blip r:embed="rId2">
            <a:alphaModFix amt="75000"/>
          </a:blip>
          <a:stretch>
            <a:fillRect/>
          </a:stretch>
        </p:blipFill>
        <p:spPr>
          <a:xfrm>
            <a:off x="304" y="914400"/>
            <a:ext cx="12191696" cy="249929"/>
          </a:xfrm>
          <a:prstGeom prst="rect">
            <a:avLst/>
          </a:prstGeom>
        </p:spPr>
      </p:pic>
    </p:spTree>
    <p:extLst>
      <p:ext uri="{BB962C8B-B14F-4D97-AF65-F5344CB8AC3E}">
        <p14:creationId xmlns:p14="http://schemas.microsoft.com/office/powerpoint/2010/main" val="3522613265"/>
      </p:ext>
    </p:extLst>
  </p:cSld>
  <p:clrMapOvr>
    <a:masterClrMapping/>
  </p:clrMapOvr>
  <p:transition>
    <p:wipe dir="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Title-Content-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591877"/>
            <a:ext cx="11430000" cy="501676"/>
          </a:xfrm>
        </p:spPr>
        <p:txBody>
          <a:bodyPr wrap="square">
            <a:spAutoFit/>
          </a:bodyPr>
          <a:lstStyle>
            <a:lvl1pPr>
              <a:defRPr sz="2800">
                <a:solidFill>
                  <a:schemeClr val="tx2"/>
                </a:solidFill>
              </a:defRPr>
            </a:lvl1pPr>
          </a:lstStyle>
          <a:p>
            <a:r>
              <a:rPr lang="en-US"/>
              <a:t>Click to Edit Master Title Style</a:t>
            </a:r>
          </a:p>
        </p:txBody>
      </p:sp>
      <p:sp>
        <p:nvSpPr>
          <p:cNvPr id="3" name="Content Placeholder 2"/>
          <p:cNvSpPr>
            <a:spLocks noGrp="1"/>
          </p:cNvSpPr>
          <p:nvPr>
            <p:ph idx="1" hasCustomPrompt="1"/>
          </p:nvPr>
        </p:nvSpPr>
        <p:spPr>
          <a:xfrm>
            <a:off x="381000" y="2057400"/>
            <a:ext cx="11430000" cy="1454244"/>
          </a:xfrm>
        </p:spPr>
        <p:txBody>
          <a:bodyPr/>
          <a:lstStyle>
            <a:lvl1pPr>
              <a:buClr>
                <a:schemeClr val="tx1"/>
              </a:buClr>
              <a:buSzPct val="120000"/>
              <a:buFont typeface="Arial"/>
              <a:buChar char="•"/>
              <a:defRPr sz="2400">
                <a:solidFill>
                  <a:schemeClr val="tx2"/>
                </a:solidFill>
              </a:defRPr>
            </a:lvl1pPr>
            <a:lvl2pPr>
              <a:buClr>
                <a:schemeClr val="tx1"/>
              </a:buClr>
              <a:defRPr sz="2000">
                <a:solidFill>
                  <a:schemeClr val="tx2"/>
                </a:solidFill>
              </a:defRPr>
            </a:lvl2pPr>
            <a:lvl3pPr>
              <a:buClr>
                <a:schemeClr val="tx1"/>
              </a:buClr>
              <a:defRPr sz="1800">
                <a:solidFill>
                  <a:schemeClr val="tx2"/>
                </a:solidFill>
              </a:defRPr>
            </a:lvl3pPr>
            <a:lvl4pPr>
              <a:buClr>
                <a:schemeClr val="tx1"/>
              </a:buClr>
              <a:defRPr sz="1800">
                <a:solidFill>
                  <a:schemeClr val="tx2"/>
                </a:solidFill>
              </a:defRPr>
            </a:lvl4pPr>
            <a:lvl5pPr>
              <a:buClr>
                <a:schemeClr val="bg2">
                  <a:lumMod val="75000"/>
                </a:schemeClr>
              </a:buClr>
              <a:defRPr sz="1800">
                <a:solidFill>
                  <a:srgbClr val="4B4B4B"/>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2"/>
          <p:cNvSpPr>
            <a:spLocks noGrp="1"/>
          </p:cNvSpPr>
          <p:nvPr>
            <p:ph type="body" idx="10" hasCustomPrompt="1"/>
          </p:nvPr>
        </p:nvSpPr>
        <p:spPr>
          <a:xfrm>
            <a:off x="381000" y="1295400"/>
            <a:ext cx="11430000" cy="384721"/>
          </a:xfrm>
        </p:spPr>
        <p:txBody>
          <a:bodyPr wrap="square" anchor="t" anchorCtr="1">
            <a:spAutoFit/>
          </a:bodyPr>
          <a:lstStyle>
            <a:lvl1pPr marL="0" indent="0" algn="ctr">
              <a:lnSpc>
                <a:spcPct val="95000"/>
              </a:lnSpc>
              <a:spcBef>
                <a:spcPts val="0"/>
              </a:spcBef>
              <a:spcAft>
                <a:spcPts val="0"/>
              </a:spcAft>
              <a:buNone/>
              <a:defRPr sz="2000" b="1" i="0" cap="none">
                <a:solidFill>
                  <a:schemeClr val="accent1"/>
                </a:solidFill>
                <a:latin typeface="Avenir Heavy" charset="0"/>
                <a:ea typeface="Avenir Heavy" charset="0"/>
                <a:cs typeface="Avenir Heavy"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pic>
        <p:nvPicPr>
          <p:cNvPr id="5" name="Picture 4" descr="long shadow.png"/>
          <p:cNvPicPr>
            <a:picLocks noChangeAspect="1"/>
          </p:cNvPicPr>
          <p:nvPr/>
        </p:nvPicPr>
        <p:blipFill>
          <a:blip r:embed="rId2">
            <a:alphaModFix amt="75000"/>
          </a:blip>
          <a:stretch>
            <a:fillRect/>
          </a:stretch>
        </p:blipFill>
        <p:spPr>
          <a:xfrm>
            <a:off x="304" y="914400"/>
            <a:ext cx="12191696" cy="249929"/>
          </a:xfrm>
          <a:prstGeom prst="rect">
            <a:avLst/>
          </a:prstGeom>
        </p:spPr>
      </p:pic>
      <p:pic>
        <p:nvPicPr>
          <p:cNvPr id="6" name="Picture 5" descr="long shadow.png"/>
          <p:cNvPicPr>
            <a:picLocks noChangeAspect="1"/>
          </p:cNvPicPr>
          <p:nvPr userDrawn="1"/>
        </p:nvPicPr>
        <p:blipFill>
          <a:blip r:embed="rId2">
            <a:alphaModFix amt="75000"/>
          </a:blip>
          <a:stretch>
            <a:fillRect/>
          </a:stretch>
        </p:blipFill>
        <p:spPr>
          <a:xfrm>
            <a:off x="304" y="914400"/>
            <a:ext cx="12191696" cy="249929"/>
          </a:xfrm>
          <a:prstGeom prst="rect">
            <a:avLst/>
          </a:prstGeom>
        </p:spPr>
      </p:pic>
    </p:spTree>
    <p:extLst>
      <p:ext uri="{BB962C8B-B14F-4D97-AF65-F5344CB8AC3E}">
        <p14:creationId xmlns:p14="http://schemas.microsoft.com/office/powerpoint/2010/main" val="1760233430"/>
      </p:ext>
    </p:extLst>
  </p:cSld>
  <p:clrMapOvr>
    <a:masterClrMapping/>
  </p:clrMapOvr>
  <p:transition>
    <p:wipe dir="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Title-Sub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591877"/>
            <a:ext cx="11430000" cy="501676"/>
          </a:xfrm>
        </p:spPr>
        <p:txBody>
          <a:bodyPr wrap="square">
            <a:spAutoFit/>
          </a:bodyPr>
          <a:lstStyle>
            <a:lvl1pPr>
              <a:defRPr sz="2800">
                <a:solidFill>
                  <a:schemeClr val="tx2"/>
                </a:solidFill>
              </a:defRPr>
            </a:lvl1pPr>
          </a:lstStyle>
          <a:p>
            <a:r>
              <a:rPr lang="en-US"/>
              <a:t>Click to Edit Master Title Style</a:t>
            </a:r>
          </a:p>
        </p:txBody>
      </p:sp>
      <p:sp>
        <p:nvSpPr>
          <p:cNvPr id="4" name="Text Placeholder 2"/>
          <p:cNvSpPr>
            <a:spLocks noGrp="1"/>
          </p:cNvSpPr>
          <p:nvPr>
            <p:ph type="body" idx="10" hasCustomPrompt="1"/>
          </p:nvPr>
        </p:nvSpPr>
        <p:spPr>
          <a:xfrm>
            <a:off x="381000" y="1295400"/>
            <a:ext cx="11430000" cy="384721"/>
          </a:xfrm>
        </p:spPr>
        <p:txBody>
          <a:bodyPr wrap="square" anchor="t" anchorCtr="1">
            <a:spAutoFit/>
          </a:bodyPr>
          <a:lstStyle>
            <a:lvl1pPr marL="0" indent="0" algn="ctr">
              <a:lnSpc>
                <a:spcPct val="95000"/>
              </a:lnSpc>
              <a:spcBef>
                <a:spcPts val="0"/>
              </a:spcBef>
              <a:spcAft>
                <a:spcPts val="0"/>
              </a:spcAft>
              <a:buNone/>
              <a:defRPr sz="2000" b="1" i="0" cap="none">
                <a:solidFill>
                  <a:schemeClr val="accent1"/>
                </a:solidFill>
                <a:latin typeface="Avenir Heavy" charset="0"/>
                <a:ea typeface="Avenir Heavy" charset="0"/>
                <a:cs typeface="Avenir Heavy"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pic>
        <p:nvPicPr>
          <p:cNvPr id="5" name="Picture 4" descr="long shadow.png"/>
          <p:cNvPicPr>
            <a:picLocks noChangeAspect="1"/>
          </p:cNvPicPr>
          <p:nvPr/>
        </p:nvPicPr>
        <p:blipFill>
          <a:blip r:embed="rId2">
            <a:alphaModFix amt="75000"/>
          </a:blip>
          <a:stretch>
            <a:fillRect/>
          </a:stretch>
        </p:blipFill>
        <p:spPr>
          <a:xfrm>
            <a:off x="304" y="914400"/>
            <a:ext cx="12191696" cy="249929"/>
          </a:xfrm>
          <a:prstGeom prst="rect">
            <a:avLst/>
          </a:prstGeom>
        </p:spPr>
      </p:pic>
      <p:pic>
        <p:nvPicPr>
          <p:cNvPr id="6" name="Picture 5" descr="long shadow.png"/>
          <p:cNvPicPr>
            <a:picLocks noChangeAspect="1"/>
          </p:cNvPicPr>
          <p:nvPr userDrawn="1"/>
        </p:nvPicPr>
        <p:blipFill>
          <a:blip r:embed="rId2">
            <a:alphaModFix amt="75000"/>
          </a:blip>
          <a:stretch>
            <a:fillRect/>
          </a:stretch>
        </p:blipFill>
        <p:spPr>
          <a:xfrm>
            <a:off x="304" y="914400"/>
            <a:ext cx="12191696" cy="249929"/>
          </a:xfrm>
          <a:prstGeom prst="rect">
            <a:avLst/>
          </a:prstGeom>
        </p:spPr>
      </p:pic>
    </p:spTree>
    <p:extLst>
      <p:ext uri="{BB962C8B-B14F-4D97-AF65-F5344CB8AC3E}">
        <p14:creationId xmlns:p14="http://schemas.microsoft.com/office/powerpoint/2010/main" val="2967454113"/>
      </p:ext>
    </p:extLst>
  </p:cSld>
  <p:clrMapOvr>
    <a:masterClrMapping/>
  </p:clrMapOvr>
  <p:transition>
    <p:wipe dir="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Left Title-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591877"/>
            <a:ext cx="11430000" cy="501676"/>
          </a:xfrm>
        </p:spPr>
        <p:txBody>
          <a:bodyPr wrap="square" anchor="b" anchorCtr="0">
            <a:spAutoFit/>
          </a:bodyPr>
          <a:lstStyle>
            <a:lvl1pPr algn="l">
              <a:defRPr sz="2800">
                <a:solidFill>
                  <a:schemeClr val="tx2"/>
                </a:solidFill>
              </a:defRPr>
            </a:lvl1pPr>
          </a:lstStyle>
          <a:p>
            <a:r>
              <a:rPr lang="en-US"/>
              <a:t>Click to Edit Master Title Style</a:t>
            </a:r>
          </a:p>
        </p:txBody>
      </p:sp>
      <p:pic>
        <p:nvPicPr>
          <p:cNvPr id="5" name="Picture 4" descr="long shadow.png"/>
          <p:cNvPicPr>
            <a:picLocks noChangeAspect="1"/>
          </p:cNvPicPr>
          <p:nvPr/>
        </p:nvPicPr>
        <p:blipFill>
          <a:blip r:embed="rId2">
            <a:alphaModFix amt="75000"/>
          </a:blip>
          <a:stretch>
            <a:fillRect/>
          </a:stretch>
        </p:blipFill>
        <p:spPr>
          <a:xfrm>
            <a:off x="304" y="914400"/>
            <a:ext cx="12191696" cy="249929"/>
          </a:xfrm>
          <a:prstGeom prst="rect">
            <a:avLst/>
          </a:prstGeom>
        </p:spPr>
      </p:pic>
      <p:pic>
        <p:nvPicPr>
          <p:cNvPr id="6" name="Picture 5" descr="long shadow.png"/>
          <p:cNvPicPr>
            <a:picLocks noChangeAspect="1"/>
          </p:cNvPicPr>
          <p:nvPr userDrawn="1"/>
        </p:nvPicPr>
        <p:blipFill>
          <a:blip r:embed="rId2">
            <a:alphaModFix amt="75000"/>
          </a:blip>
          <a:stretch>
            <a:fillRect/>
          </a:stretch>
        </p:blipFill>
        <p:spPr>
          <a:xfrm>
            <a:off x="304" y="914400"/>
            <a:ext cx="12191696" cy="249929"/>
          </a:xfrm>
          <a:prstGeom prst="rect">
            <a:avLst/>
          </a:prstGeom>
        </p:spPr>
      </p:pic>
    </p:spTree>
    <p:extLst>
      <p:ext uri="{BB962C8B-B14F-4D97-AF65-F5344CB8AC3E}">
        <p14:creationId xmlns:p14="http://schemas.microsoft.com/office/powerpoint/2010/main" val="2293711326"/>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6/14/24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363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with dark pictur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4314583A-B0E7-49A5-AD11-8866E6BB8A3E}"/>
              </a:ext>
            </a:extLst>
          </p:cNvPr>
          <p:cNvSpPr>
            <a:spLocks noGrp="1"/>
          </p:cNvSpPr>
          <p:nvPr>
            <p:ph type="pic" sz="quarter" idx="13"/>
          </p:nvPr>
        </p:nvSpPr>
        <p:spPr>
          <a:xfrm>
            <a:off x="1" y="0"/>
            <a:ext cx="12192000" cy="6858000"/>
          </a:xfrm>
          <a:solidFill>
            <a:schemeClr val="bg1">
              <a:lumMod val="95000"/>
            </a:schemeClr>
          </a:solidFill>
        </p:spPr>
        <p:txBody>
          <a:bodyPr anchor="b" anchorCtr="1">
            <a:noAutofit/>
          </a:bodyPr>
          <a:lstStyle/>
          <a:p>
            <a:r>
              <a:rPr lang="en-US" noProof="0"/>
              <a:t>Click icon to add picture</a:t>
            </a:r>
          </a:p>
        </p:txBody>
      </p:sp>
      <p:sp>
        <p:nvSpPr>
          <p:cNvPr id="2" name="Title 1"/>
          <p:cNvSpPr>
            <a:spLocks noGrp="1"/>
          </p:cNvSpPr>
          <p:nvPr>
            <p:ph type="ctrTitle"/>
          </p:nvPr>
        </p:nvSpPr>
        <p:spPr>
          <a:xfrm>
            <a:off x="850902" y="1384301"/>
            <a:ext cx="5477932" cy="2218267"/>
          </a:xfrm>
          <a:prstGeom prst="rect">
            <a:avLst/>
          </a:prstGeom>
        </p:spPr>
        <p:txBody>
          <a:bodyPr anchor="t" anchorCtr="0"/>
          <a:lstStyle>
            <a:lvl1pPr algn="l">
              <a:lnSpc>
                <a:spcPct val="100000"/>
              </a:lnSpc>
              <a:defRPr sz="480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850902" y="3602568"/>
            <a:ext cx="5477933" cy="1046771"/>
          </a:xfrm>
          <a:prstGeom prst="rect">
            <a:avLst/>
          </a:prstGeom>
        </p:spPr>
        <p:txBody>
          <a:bodyPr anchor="t" anchorCtr="0"/>
          <a:lstStyle>
            <a:lvl1pPr marL="0" indent="0" algn="l">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p>
        </p:txBody>
      </p:sp>
    </p:spTree>
    <p:extLst>
      <p:ext uri="{BB962C8B-B14F-4D97-AF65-F5344CB8AC3E}">
        <p14:creationId xmlns:p14="http://schemas.microsoft.com/office/powerpoint/2010/main" val="22530748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6/14/24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494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6/14/24</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176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6/14/24</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7328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image" Target="../media/image2.sv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image" Target="../media/image1.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theme" Target="../theme/theme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6/14/24</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0089789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11" r:id="rId5"/>
    <p:sldLayoutId id="2147483760" r:id="rId6"/>
    <p:sldLayoutId id="2147483762" r:id="rId7"/>
    <p:sldLayoutId id="2147483706" r:id="rId8"/>
    <p:sldLayoutId id="2147483709" r:id="rId9"/>
    <p:sldLayoutId id="2147483707" r:id="rId10"/>
    <p:sldLayoutId id="2147483708" r:id="rId11"/>
    <p:sldLayoutId id="2147483793" r:id="rId12"/>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ADD1F9-EE1A-C7E6-A1BE-CEB1C2C81EAF}"/>
              </a:ext>
            </a:extLst>
          </p:cNvPr>
          <p:cNvSpPr/>
          <p:nvPr userDrawn="1"/>
        </p:nvSpPr>
        <p:spPr>
          <a:xfrm>
            <a:off x="0" y="0"/>
            <a:ext cx="12192000" cy="1646239"/>
          </a:xfrm>
          <a:prstGeom prst="rect">
            <a:avLst/>
          </a:prstGeom>
          <a:gradFill flip="none" rotWithShape="1">
            <a:gsLst>
              <a:gs pos="12000">
                <a:schemeClr val="accent1"/>
              </a:gs>
              <a:gs pos="100000">
                <a:schemeClr val="accent3"/>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a:extLst>
              <a:ext uri="{FF2B5EF4-FFF2-40B4-BE49-F238E27FC236}">
                <a16:creationId xmlns:a16="http://schemas.microsoft.com/office/drawing/2014/main" id="{77B72A9C-38F5-8E92-CCEF-6818DC76A46F}"/>
              </a:ext>
            </a:extLst>
          </p:cNvPr>
          <p:cNvSpPr>
            <a:spLocks noGrp="1"/>
          </p:cNvSpPr>
          <p:nvPr>
            <p:ph type="title"/>
          </p:nvPr>
        </p:nvSpPr>
        <p:spPr>
          <a:xfrm>
            <a:off x="557401" y="215492"/>
            <a:ext cx="11055204" cy="1325563"/>
          </a:xfrm>
          <a:prstGeom prst="rect">
            <a:avLst/>
          </a:prstGeom>
        </p:spPr>
        <p:txBody>
          <a:bodyPr vert="horz" lIns="91440" tIns="45720" rIns="91440" bIns="45720" rtlCol="0" anchor="ctr"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4F9B7BAA-A0A2-CF8E-4805-D5EFAF138F76}"/>
              </a:ext>
            </a:extLst>
          </p:cNvPr>
          <p:cNvSpPr>
            <a:spLocks noGrp="1"/>
          </p:cNvSpPr>
          <p:nvPr>
            <p:ph type="body" idx="1"/>
          </p:nvPr>
        </p:nvSpPr>
        <p:spPr>
          <a:xfrm>
            <a:off x="557401" y="1825625"/>
            <a:ext cx="11055204" cy="435133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62FF979-9BC3-7A90-5A7C-4EEAE8EED728}"/>
              </a:ext>
            </a:extLst>
          </p:cNvPr>
          <p:cNvSpPr>
            <a:spLocks noGrp="1"/>
          </p:cNvSpPr>
          <p:nvPr>
            <p:ph type="dt" sz="half" idx="2"/>
          </p:nvPr>
        </p:nvSpPr>
        <p:spPr>
          <a:xfrm>
            <a:off x="5574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CD99A4-8255-AD40-AC11-3A5076833560}" type="datetimeFigureOut">
              <a:rPr lang="en-US" smtClean="0"/>
              <a:t>6/14/24</a:t>
            </a:fld>
            <a:endParaRPr lang="en-US" dirty="0"/>
          </a:p>
        </p:txBody>
      </p:sp>
      <p:sp>
        <p:nvSpPr>
          <p:cNvPr id="5" name="Footer Placeholder 4">
            <a:extLst>
              <a:ext uri="{FF2B5EF4-FFF2-40B4-BE49-F238E27FC236}">
                <a16:creationId xmlns:a16="http://schemas.microsoft.com/office/drawing/2014/main" id="{6053DCB7-F8E2-50A4-CA16-F50E3D28F60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367DDB-0E5B-32E3-7620-D2DA01BDFE5D}"/>
              </a:ext>
            </a:extLst>
          </p:cNvPr>
          <p:cNvSpPr>
            <a:spLocks noGrp="1"/>
          </p:cNvSpPr>
          <p:nvPr>
            <p:ph type="sldNum" sz="quarter" idx="4"/>
          </p:nvPr>
        </p:nvSpPr>
        <p:spPr>
          <a:xfrm>
            <a:off x="94488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EB555C-832B-9248-B063-F5BF6D871D9B}" type="slidenum">
              <a:rPr lang="en-US" smtClean="0"/>
              <a:t>‹#›</a:t>
            </a:fld>
            <a:endParaRPr lang="en-US"/>
          </a:p>
        </p:txBody>
      </p:sp>
      <p:pic>
        <p:nvPicPr>
          <p:cNvPr id="11" name="Graphic 10">
            <a:extLst>
              <a:ext uri="{FF2B5EF4-FFF2-40B4-BE49-F238E27FC236}">
                <a16:creationId xmlns:a16="http://schemas.microsoft.com/office/drawing/2014/main" id="{3F5EE3EF-82F4-7CC8-3FAF-F9DDF9706855}"/>
              </a:ext>
            </a:extLst>
          </p:cNvPr>
          <p:cNvPicPr>
            <a:picLocks noChangeAspect="1"/>
          </p:cNvPicPr>
          <p:nvPr userDrawn="1"/>
        </p:nvPicPr>
        <p:blipFill>
          <a:blip r:embed="rId31">
            <a:extLst>
              <a:ext uri="{96DAC541-7B7A-43D3-8B79-37D633B846F1}">
                <asvg:svgBlip xmlns:asvg="http://schemas.microsoft.com/office/drawing/2016/SVG/main" r:embed="rId32"/>
              </a:ext>
            </a:extLst>
          </a:blip>
          <a:stretch>
            <a:fillRect/>
          </a:stretch>
        </p:blipFill>
        <p:spPr bwMode="white">
          <a:xfrm>
            <a:off x="10236777" y="6431732"/>
            <a:ext cx="1375828" cy="224209"/>
          </a:xfrm>
          <a:prstGeom prst="rect">
            <a:avLst/>
          </a:prstGeom>
        </p:spPr>
      </p:pic>
    </p:spTree>
    <p:extLst>
      <p:ext uri="{BB962C8B-B14F-4D97-AF65-F5344CB8AC3E}">
        <p14:creationId xmlns:p14="http://schemas.microsoft.com/office/powerpoint/2010/main" val="276642033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 id="2147483785" r:id="rId22"/>
    <p:sldLayoutId id="2147483786" r:id="rId23"/>
    <p:sldLayoutId id="2147483787" r:id="rId24"/>
    <p:sldLayoutId id="2147483788" r:id="rId25"/>
    <p:sldLayoutId id="2147483789" r:id="rId26"/>
    <p:sldLayoutId id="2147483790" r:id="rId27"/>
    <p:sldLayoutId id="2147483791" r:id="rId28"/>
    <p:sldLayoutId id="2147483792" r:id="rId29"/>
  </p:sldLayoutIdLst>
  <p:txStyles>
    <p:titleStyle>
      <a:lvl1pPr algn="l" defTabSz="914377" rtl="0" eaLnBrk="1" latinLnBrk="0" hangingPunct="1">
        <a:lnSpc>
          <a:spcPct val="90000"/>
        </a:lnSpc>
        <a:spcBef>
          <a:spcPct val="0"/>
        </a:spcBef>
        <a:buNone/>
        <a:defRPr sz="3200" b="0" kern="1200">
          <a:solidFill>
            <a:schemeClr val="bg1"/>
          </a:solidFill>
          <a:latin typeface="+mj-lt"/>
          <a:ea typeface="+mj-ea"/>
          <a:cs typeface="+mj-cs"/>
        </a:defRPr>
      </a:lvl1pPr>
    </p:titleStyle>
    <p:bodyStyle>
      <a:lvl1pPr marL="228594" indent="-228594" algn="l" defTabSz="914377" rtl="0" eaLnBrk="1" latinLnBrk="0" hangingPunct="1">
        <a:lnSpc>
          <a:spcPct val="90000"/>
        </a:lnSpc>
        <a:spcBef>
          <a:spcPts val="1000"/>
        </a:spcBef>
        <a:buClr>
          <a:schemeClr val="accent3"/>
        </a:buClr>
        <a:buFont typeface="Arial" panose="020B0604020202020204" pitchFamily="34" charset="0"/>
        <a:buChar char="•"/>
        <a:defRPr sz="2400" kern="1200">
          <a:solidFill>
            <a:schemeClr val="tx1"/>
          </a:solidFill>
          <a:latin typeface="+mn-lt"/>
          <a:ea typeface="+mn-ea"/>
          <a:cs typeface="+mn-cs"/>
        </a:defRPr>
      </a:lvl1pPr>
      <a:lvl2pPr marL="515926" indent="-230182" algn="l" defTabSz="914377" rtl="0" eaLnBrk="1" latinLnBrk="0" hangingPunct="1">
        <a:lnSpc>
          <a:spcPct val="90000"/>
        </a:lnSpc>
        <a:spcBef>
          <a:spcPts val="500"/>
        </a:spcBef>
        <a:buClr>
          <a:schemeClr val="accent3"/>
        </a:buClr>
        <a:buFont typeface="System Font Regular"/>
        <a:buChar char="–"/>
        <a:tabLst/>
        <a:defRPr sz="2000" kern="1200">
          <a:solidFill>
            <a:schemeClr val="tx1"/>
          </a:solidFill>
          <a:latin typeface="+mn-lt"/>
          <a:ea typeface="+mn-ea"/>
          <a:cs typeface="+mn-cs"/>
        </a:defRPr>
      </a:lvl2pPr>
      <a:lvl3pPr marL="685783" indent="-169858" algn="l" defTabSz="914377" rtl="0" eaLnBrk="1" latinLnBrk="0" hangingPunct="1">
        <a:lnSpc>
          <a:spcPct val="90000"/>
        </a:lnSpc>
        <a:spcBef>
          <a:spcPts val="500"/>
        </a:spcBef>
        <a:buClr>
          <a:schemeClr val="accent3"/>
        </a:buClr>
        <a:buFont typeface="Arial" panose="020B0604020202020204" pitchFamily="34" charset="0"/>
        <a:buChar char="•"/>
        <a:tabLst/>
        <a:defRPr sz="1600" kern="1200">
          <a:solidFill>
            <a:schemeClr val="tx1"/>
          </a:solidFill>
          <a:latin typeface="+mn-lt"/>
          <a:ea typeface="+mn-ea"/>
          <a:cs typeface="+mn-cs"/>
        </a:defRPr>
      </a:lvl3pPr>
      <a:lvl4pPr marL="865166" indent="-179384" algn="l" defTabSz="914377" rtl="0" eaLnBrk="1" latinLnBrk="0" hangingPunct="1">
        <a:lnSpc>
          <a:spcPct val="90000"/>
        </a:lnSpc>
        <a:spcBef>
          <a:spcPts val="500"/>
        </a:spcBef>
        <a:buClr>
          <a:schemeClr val="accent3"/>
        </a:buClr>
        <a:buFont typeface="Arial" panose="020B0604020202020204" pitchFamily="34" charset="0"/>
        <a:buChar char="•"/>
        <a:tabLst/>
        <a:defRPr sz="1600" kern="1200">
          <a:solidFill>
            <a:schemeClr val="tx1"/>
          </a:solidFill>
          <a:latin typeface="+mn-lt"/>
          <a:ea typeface="+mn-ea"/>
          <a:cs typeface="+mn-cs"/>
        </a:defRPr>
      </a:lvl4pPr>
      <a:lvl5pPr marL="1033437" indent="-168270" algn="l" defTabSz="914377" rtl="0" eaLnBrk="1" latinLnBrk="0" hangingPunct="1">
        <a:lnSpc>
          <a:spcPct val="90000"/>
        </a:lnSpc>
        <a:spcBef>
          <a:spcPts val="500"/>
        </a:spcBef>
        <a:buClr>
          <a:schemeClr val="accent3"/>
        </a:buClr>
        <a:buFont typeface="Arial" panose="020B0604020202020204" pitchFamily="34" charset="0"/>
        <a:buChar char="•"/>
        <a:tabLst/>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8C8308-61D6-60EF-E19B-38F948AEAC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9EA816-25BF-5B40-5D69-C1CCCDBB17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AC12B2-9537-1C65-C8AB-F4F85B6B43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60EF8F0-67BD-6B4D-8239-6ABAE7B823B7}" type="datetimeFigureOut">
              <a:rPr lang="en-US" smtClean="0"/>
              <a:t>6/14/24</a:t>
            </a:fld>
            <a:endParaRPr lang="en-US"/>
          </a:p>
        </p:txBody>
      </p:sp>
      <p:sp>
        <p:nvSpPr>
          <p:cNvPr id="5" name="Footer Placeholder 4">
            <a:extLst>
              <a:ext uri="{FF2B5EF4-FFF2-40B4-BE49-F238E27FC236}">
                <a16:creationId xmlns:a16="http://schemas.microsoft.com/office/drawing/2014/main" id="{D2FFCB71-E4BD-DF48-A295-0DDF354550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CCA47E2-B407-4FFF-C120-708985C53E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43DE9E-F84C-164F-BEE0-20D393803A35}" type="slidenum">
              <a:rPr lang="en-US" smtClean="0"/>
              <a:t>‹#›</a:t>
            </a:fld>
            <a:endParaRPr lang="en-US"/>
          </a:p>
        </p:txBody>
      </p:sp>
    </p:spTree>
    <p:extLst>
      <p:ext uri="{BB962C8B-B14F-4D97-AF65-F5344CB8AC3E}">
        <p14:creationId xmlns:p14="http://schemas.microsoft.com/office/powerpoint/2010/main" val="1142476212"/>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36.jpg"/><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www.ncbi.nlm.nih.gov/pubmed/20809807" TargetMode="Externa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44.jpg"/></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47.jpg"/></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52.jpg"/></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60.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light, colorfulness, neon, magenta&#10;&#10;Description automatically generated">
            <a:extLst>
              <a:ext uri="{FF2B5EF4-FFF2-40B4-BE49-F238E27FC236}">
                <a16:creationId xmlns:a16="http://schemas.microsoft.com/office/drawing/2014/main" id="{15048189-5FE0-248F-C6BB-684885E2BDB2}"/>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2160" t="12683" r="42676" b="11103"/>
          <a:stretch/>
        </p:blipFill>
        <p:spPr>
          <a:xfrm>
            <a:off x="1" y="0"/>
            <a:ext cx="12192000" cy="6858000"/>
          </a:xfrm>
        </p:spPr>
      </p:pic>
      <p:sp>
        <p:nvSpPr>
          <p:cNvPr id="7" name="Rectangle 6">
            <a:extLst>
              <a:ext uri="{FF2B5EF4-FFF2-40B4-BE49-F238E27FC236}">
                <a16:creationId xmlns:a16="http://schemas.microsoft.com/office/drawing/2014/main" id="{7CB00C02-B6DD-4C54-8841-6A558539CDEB}"/>
              </a:ext>
            </a:extLst>
          </p:cNvPr>
          <p:cNvSpPr/>
          <p:nvPr/>
        </p:nvSpPr>
        <p:spPr>
          <a:xfrm>
            <a:off x="558800" y="1151467"/>
            <a:ext cx="7384473" cy="4671584"/>
          </a:xfrm>
          <a:prstGeom prst="rect">
            <a:avLst/>
          </a:prstGeom>
          <a:gradFill>
            <a:gsLst>
              <a:gs pos="0">
                <a:schemeClr val="accent3"/>
              </a:gs>
              <a:gs pos="45000">
                <a:schemeClr val="accent2">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609585">
              <a:defRPr/>
            </a:pPr>
            <a:endParaRPr lang="en-US" sz="1351">
              <a:solidFill>
                <a:srgbClr val="3C289B"/>
              </a:solidFill>
              <a:latin typeface="MdFago" charset="0"/>
              <a:ea typeface="MdFago" charset="0"/>
              <a:cs typeface="MdFago" charset="0"/>
            </a:endParaRPr>
          </a:p>
        </p:txBody>
      </p:sp>
      <p:sp>
        <p:nvSpPr>
          <p:cNvPr id="10" name="Title 9">
            <a:extLst>
              <a:ext uri="{FF2B5EF4-FFF2-40B4-BE49-F238E27FC236}">
                <a16:creationId xmlns:a16="http://schemas.microsoft.com/office/drawing/2014/main" id="{A1F474C3-20C3-89AE-57DA-CF108FFB9A19}"/>
              </a:ext>
            </a:extLst>
          </p:cNvPr>
          <p:cNvSpPr>
            <a:spLocks noGrp="1"/>
          </p:cNvSpPr>
          <p:nvPr>
            <p:ph type="ctrTitle"/>
          </p:nvPr>
        </p:nvSpPr>
        <p:spPr>
          <a:xfrm>
            <a:off x="850902" y="1384301"/>
            <a:ext cx="5826124" cy="2218267"/>
          </a:xfrm>
        </p:spPr>
        <p:txBody>
          <a:bodyPr/>
          <a:lstStyle/>
          <a:p>
            <a:r>
              <a:rPr lang="en-US" dirty="0"/>
              <a:t>2024 SPN Vision </a:t>
            </a:r>
            <a:br>
              <a:rPr lang="en-US" dirty="0"/>
            </a:br>
            <a:r>
              <a:rPr lang="en-US" dirty="0"/>
              <a:t>Exchange </a:t>
            </a:r>
          </a:p>
        </p:txBody>
      </p:sp>
      <p:pic>
        <p:nvPicPr>
          <p:cNvPr id="2" name="Graphic 1">
            <a:extLst>
              <a:ext uri="{FF2B5EF4-FFF2-40B4-BE49-F238E27FC236}">
                <a16:creationId xmlns:a16="http://schemas.microsoft.com/office/drawing/2014/main" id="{D3991ED8-2CF0-0AA1-3E01-41A946A3270D}"/>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8958" y="403167"/>
            <a:ext cx="1521127" cy="216000"/>
          </a:xfrm>
          <a:prstGeom prst="rect">
            <a:avLst/>
          </a:prstGeom>
        </p:spPr>
      </p:pic>
      <p:pic>
        <p:nvPicPr>
          <p:cNvPr id="4" name="Picture 3" descr="A blue and pink background with white text&#10;&#10;Description automatically generated">
            <a:extLst>
              <a:ext uri="{FF2B5EF4-FFF2-40B4-BE49-F238E27FC236}">
                <a16:creationId xmlns:a16="http://schemas.microsoft.com/office/drawing/2014/main" id="{2506F604-B7AD-08A6-97FF-E9832A0A08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68400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76B2A5-49DA-963C-755A-5E343342DFD8}"/>
              </a:ext>
            </a:extLst>
          </p:cNvPr>
          <p:cNvSpPr>
            <a:spLocks noGrp="1"/>
          </p:cNvSpPr>
          <p:nvPr>
            <p:ph type="title"/>
          </p:nvPr>
        </p:nvSpPr>
        <p:spPr/>
        <p:txBody>
          <a:bodyPr/>
          <a:lstStyle/>
          <a:p>
            <a:r>
              <a:rPr lang="en-US" dirty="0"/>
              <a:t>Window to systemic disease</a:t>
            </a:r>
          </a:p>
        </p:txBody>
      </p:sp>
      <p:sp>
        <p:nvSpPr>
          <p:cNvPr id="6" name="Content Placeholder 5">
            <a:extLst>
              <a:ext uri="{FF2B5EF4-FFF2-40B4-BE49-F238E27FC236}">
                <a16:creationId xmlns:a16="http://schemas.microsoft.com/office/drawing/2014/main" id="{D6B61D80-3C03-0EEA-05F4-951F3F930FE4}"/>
              </a:ext>
            </a:extLst>
          </p:cNvPr>
          <p:cNvSpPr>
            <a:spLocks noGrp="1"/>
          </p:cNvSpPr>
          <p:nvPr>
            <p:ph idx="1"/>
          </p:nvPr>
        </p:nvSpPr>
        <p:spPr>
          <a:xfrm>
            <a:off x="581193" y="2006426"/>
            <a:ext cx="11029615" cy="3634486"/>
          </a:xfrm>
        </p:spPr>
        <p:txBody>
          <a:bodyPr/>
          <a:lstStyle/>
          <a:p>
            <a:r>
              <a:rPr lang="en-US" sz="2000" dirty="0"/>
              <a:t>Other ophthalmologists: glaucoma, </a:t>
            </a:r>
            <a:r>
              <a:rPr lang="en-US" sz="2000" dirty="0" err="1"/>
              <a:t>oculoplastics</a:t>
            </a:r>
            <a:r>
              <a:rPr lang="en-US" sz="2000" dirty="0"/>
              <a:t>, cornea, retina, cataract, neuro-ophthalmology, pediatrics</a:t>
            </a:r>
          </a:p>
          <a:p>
            <a:r>
              <a:rPr lang="en-US" sz="2000" dirty="0"/>
              <a:t>Internal Medicine: GI, cardiology, neurology</a:t>
            </a:r>
          </a:p>
          <a:p>
            <a:r>
              <a:rPr lang="en-US" sz="2000" dirty="0"/>
              <a:t>Other specialists: ENT, dermatology, rheumatology, hematology/oncology</a:t>
            </a:r>
          </a:p>
          <a:p>
            <a:r>
              <a:rPr lang="en-US" sz="2000" dirty="0"/>
              <a:t>Why is this important? Diversity of referral sources!</a:t>
            </a:r>
          </a:p>
          <a:p>
            <a:pPr marL="0" indent="0">
              <a:buNone/>
            </a:pPr>
            <a:endParaRPr lang="en-US" dirty="0"/>
          </a:p>
        </p:txBody>
      </p:sp>
      <p:pic>
        <p:nvPicPr>
          <p:cNvPr id="8" name="Picture 7">
            <a:extLst>
              <a:ext uri="{FF2B5EF4-FFF2-40B4-BE49-F238E27FC236}">
                <a16:creationId xmlns:a16="http://schemas.microsoft.com/office/drawing/2014/main" id="{059E1887-1E5B-75D2-20F4-042D8FA91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0097" y="5768185"/>
            <a:ext cx="3091595" cy="774354"/>
          </a:xfrm>
          <a:prstGeom prst="rect">
            <a:avLst/>
          </a:prstGeom>
        </p:spPr>
      </p:pic>
      <p:pic>
        <p:nvPicPr>
          <p:cNvPr id="3" name="Picture 2">
            <a:extLst>
              <a:ext uri="{FF2B5EF4-FFF2-40B4-BE49-F238E27FC236}">
                <a16:creationId xmlns:a16="http://schemas.microsoft.com/office/drawing/2014/main" id="{67E7891D-298E-006A-6FB2-B04353AAB1F0}"/>
              </a:ext>
            </a:extLst>
          </p:cNvPr>
          <p:cNvPicPr>
            <a:picLocks noChangeAspect="1"/>
          </p:cNvPicPr>
          <p:nvPr/>
        </p:nvPicPr>
        <p:blipFill rotWithShape="1">
          <a:blip r:embed="rId3">
            <a:extLst>
              <a:ext uri="{28A0092B-C50C-407E-A947-70E740481C1C}">
                <a14:useLocalDpi xmlns:a14="http://schemas.microsoft.com/office/drawing/2010/main" val="0"/>
              </a:ext>
            </a:extLst>
          </a:blip>
          <a:srcRect t="11181" b="23838"/>
          <a:stretch/>
        </p:blipFill>
        <p:spPr>
          <a:xfrm>
            <a:off x="641350" y="5431233"/>
            <a:ext cx="2310619" cy="1188720"/>
          </a:xfrm>
          <a:prstGeom prst="rect">
            <a:avLst/>
          </a:prstGeom>
        </p:spPr>
      </p:pic>
      <p:sp>
        <p:nvSpPr>
          <p:cNvPr id="4" name="TextBox 3">
            <a:extLst>
              <a:ext uri="{FF2B5EF4-FFF2-40B4-BE49-F238E27FC236}">
                <a16:creationId xmlns:a16="http://schemas.microsoft.com/office/drawing/2014/main" id="{989784F2-B4BC-F9D4-6F0D-BE2EBD8A8671}"/>
              </a:ext>
            </a:extLst>
          </p:cNvPr>
          <p:cNvSpPr txBox="1"/>
          <p:nvPr/>
        </p:nvSpPr>
        <p:spPr>
          <a:xfrm>
            <a:off x="641350" y="6546761"/>
            <a:ext cx="6097002" cy="311239"/>
          </a:xfrm>
          <a:prstGeom prst="rect">
            <a:avLst/>
          </a:prstGeom>
          <a:noFill/>
        </p:spPr>
        <p:txBody>
          <a:bodyPr wrap="square">
            <a:spAutoFit/>
          </a:bodyPr>
          <a:lstStyle/>
          <a:p>
            <a:pPr marL="0" marR="0">
              <a:lnSpc>
                <a:spcPct val="107000"/>
              </a:lnSpc>
              <a:spcBef>
                <a:spcPts val="0"/>
              </a:spcBef>
              <a:spcAft>
                <a:spcPts val="800"/>
              </a:spcAft>
            </a:pPr>
            <a:r>
              <a:rPr lang="en-US" sz="1400" kern="1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ROCKY MOUNTAIN UVEITIS</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9230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D8F06-F9E1-33A1-9A51-8AC6A5A363FC}"/>
              </a:ext>
            </a:extLst>
          </p:cNvPr>
          <p:cNvSpPr>
            <a:spLocks noGrp="1"/>
          </p:cNvSpPr>
          <p:nvPr>
            <p:ph type="title"/>
          </p:nvPr>
        </p:nvSpPr>
        <p:spPr>
          <a:xfrm>
            <a:off x="581192" y="389865"/>
            <a:ext cx="11029616" cy="1188720"/>
          </a:xfrm>
        </p:spPr>
        <p:txBody>
          <a:bodyPr/>
          <a:lstStyle/>
          <a:p>
            <a:r>
              <a:rPr lang="en-US" dirty="0"/>
              <a:t>Why have a uveitis subspecialist?</a:t>
            </a:r>
          </a:p>
        </p:txBody>
      </p:sp>
      <p:pic>
        <p:nvPicPr>
          <p:cNvPr id="5" name="Content Placeholder 4">
            <a:extLst>
              <a:ext uri="{FF2B5EF4-FFF2-40B4-BE49-F238E27FC236}">
                <a16:creationId xmlns:a16="http://schemas.microsoft.com/office/drawing/2014/main" id="{B8DA268B-D7BE-15DA-44CE-63BF79E7E099}"/>
              </a:ext>
            </a:extLst>
          </p:cNvPr>
          <p:cNvPicPr>
            <a:picLocks noGrp="1" noChangeAspect="1"/>
          </p:cNvPicPr>
          <p:nvPr>
            <p:ph idx="1"/>
          </p:nvPr>
        </p:nvPicPr>
        <p:blipFill>
          <a:blip r:embed="rId2"/>
          <a:stretch>
            <a:fillRect/>
          </a:stretch>
        </p:blipFill>
        <p:spPr>
          <a:xfrm>
            <a:off x="2244737" y="1578585"/>
            <a:ext cx="7091362" cy="4963954"/>
          </a:xfrm>
        </p:spPr>
      </p:pic>
      <p:pic>
        <p:nvPicPr>
          <p:cNvPr id="7" name="Picture 6">
            <a:extLst>
              <a:ext uri="{FF2B5EF4-FFF2-40B4-BE49-F238E27FC236}">
                <a16:creationId xmlns:a16="http://schemas.microsoft.com/office/drawing/2014/main" id="{A572259E-B5F6-3C92-A57E-CEA48253D0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0097" y="5768185"/>
            <a:ext cx="3091595" cy="774354"/>
          </a:xfrm>
          <a:prstGeom prst="rect">
            <a:avLst/>
          </a:prstGeom>
        </p:spPr>
      </p:pic>
      <p:pic>
        <p:nvPicPr>
          <p:cNvPr id="4" name="Picture 3">
            <a:extLst>
              <a:ext uri="{FF2B5EF4-FFF2-40B4-BE49-F238E27FC236}">
                <a16:creationId xmlns:a16="http://schemas.microsoft.com/office/drawing/2014/main" id="{4138CED7-28D2-BD4D-10F2-DB52C458B6E3}"/>
              </a:ext>
            </a:extLst>
          </p:cNvPr>
          <p:cNvPicPr>
            <a:picLocks noChangeAspect="1"/>
          </p:cNvPicPr>
          <p:nvPr/>
        </p:nvPicPr>
        <p:blipFill rotWithShape="1">
          <a:blip r:embed="rId4">
            <a:extLst>
              <a:ext uri="{28A0092B-C50C-407E-A947-70E740481C1C}">
                <a14:useLocalDpi xmlns:a14="http://schemas.microsoft.com/office/drawing/2010/main" val="0"/>
              </a:ext>
            </a:extLst>
          </a:blip>
          <a:srcRect t="11181" b="23838"/>
          <a:stretch/>
        </p:blipFill>
        <p:spPr>
          <a:xfrm>
            <a:off x="641350" y="5431233"/>
            <a:ext cx="2310619" cy="1188720"/>
          </a:xfrm>
          <a:prstGeom prst="rect">
            <a:avLst/>
          </a:prstGeom>
        </p:spPr>
      </p:pic>
      <p:sp>
        <p:nvSpPr>
          <p:cNvPr id="8" name="TextBox 7">
            <a:extLst>
              <a:ext uri="{FF2B5EF4-FFF2-40B4-BE49-F238E27FC236}">
                <a16:creationId xmlns:a16="http://schemas.microsoft.com/office/drawing/2014/main" id="{436E4D8D-18CF-5D67-C2C5-B22A1FF81281}"/>
              </a:ext>
            </a:extLst>
          </p:cNvPr>
          <p:cNvSpPr txBox="1"/>
          <p:nvPr/>
        </p:nvSpPr>
        <p:spPr>
          <a:xfrm>
            <a:off x="641350" y="6546761"/>
            <a:ext cx="6097002" cy="311239"/>
          </a:xfrm>
          <a:prstGeom prst="rect">
            <a:avLst/>
          </a:prstGeom>
          <a:noFill/>
        </p:spPr>
        <p:txBody>
          <a:bodyPr wrap="square">
            <a:spAutoFit/>
          </a:bodyPr>
          <a:lstStyle/>
          <a:p>
            <a:pPr marL="0" marR="0">
              <a:lnSpc>
                <a:spcPct val="107000"/>
              </a:lnSpc>
              <a:spcBef>
                <a:spcPts val="0"/>
              </a:spcBef>
              <a:spcAft>
                <a:spcPts val="800"/>
              </a:spcAft>
            </a:pPr>
            <a:r>
              <a:rPr lang="en-US" sz="1400" kern="1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ROCKY MOUNTAIN UVEITIS</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0394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22D98-3578-3283-7C99-15C7034E1870}"/>
              </a:ext>
            </a:extLst>
          </p:cNvPr>
          <p:cNvSpPr>
            <a:spLocks noGrp="1"/>
          </p:cNvSpPr>
          <p:nvPr>
            <p:ph type="title"/>
          </p:nvPr>
        </p:nvSpPr>
        <p:spPr>
          <a:xfrm>
            <a:off x="581192" y="423112"/>
            <a:ext cx="11029616" cy="1188720"/>
          </a:xfrm>
        </p:spPr>
        <p:txBody>
          <a:bodyPr/>
          <a:lstStyle/>
          <a:p>
            <a:r>
              <a:rPr lang="en-US" dirty="0"/>
              <a:t>Why have a uveitis specialist?</a:t>
            </a:r>
          </a:p>
        </p:txBody>
      </p:sp>
      <p:sp>
        <p:nvSpPr>
          <p:cNvPr id="3" name="Content Placeholder 2">
            <a:extLst>
              <a:ext uri="{FF2B5EF4-FFF2-40B4-BE49-F238E27FC236}">
                <a16:creationId xmlns:a16="http://schemas.microsoft.com/office/drawing/2014/main" id="{BD3B37F7-9C67-9FF8-2B05-5225C15BBB9C}"/>
              </a:ext>
            </a:extLst>
          </p:cNvPr>
          <p:cNvSpPr>
            <a:spLocks noGrp="1"/>
          </p:cNvSpPr>
          <p:nvPr>
            <p:ph idx="1"/>
          </p:nvPr>
        </p:nvSpPr>
        <p:spPr>
          <a:xfrm>
            <a:off x="581193" y="2127837"/>
            <a:ext cx="11029615" cy="3634486"/>
          </a:xfrm>
        </p:spPr>
        <p:txBody>
          <a:bodyPr/>
          <a:lstStyle/>
          <a:p>
            <a:r>
              <a:rPr lang="en-US" sz="2000" dirty="0"/>
              <a:t>Geographic scope of the practice</a:t>
            </a:r>
          </a:p>
          <a:p>
            <a:r>
              <a:rPr lang="en-US" sz="2000" dirty="0"/>
              <a:t>Diversity of referral sources, new referral sources</a:t>
            </a:r>
          </a:p>
          <a:p>
            <a:r>
              <a:rPr lang="en-US" sz="2000" dirty="0"/>
              <a:t>Will attract referrals even from rival groups</a:t>
            </a:r>
          </a:p>
          <a:p>
            <a:r>
              <a:rPr lang="en-US" sz="2000" dirty="0"/>
              <a:t>Better care for “orphan diseases”</a:t>
            </a:r>
          </a:p>
          <a:p>
            <a:r>
              <a:rPr lang="en-US" sz="2000" dirty="0"/>
              <a:t>Frees up other docs (retina) to do what they are best trained to do, everyone is more efficient</a:t>
            </a:r>
          </a:p>
          <a:p>
            <a:r>
              <a:rPr lang="en-US" sz="2000" dirty="0"/>
              <a:t>Unique research opportunities</a:t>
            </a:r>
          </a:p>
          <a:p>
            <a:r>
              <a:rPr lang="en-US" sz="2000" dirty="0"/>
              <a:t>Leading to… strength in payer negotiations and improved contracting!</a:t>
            </a:r>
          </a:p>
          <a:p>
            <a:pPr marL="0" indent="0">
              <a:buNone/>
            </a:pPr>
            <a:endParaRPr lang="en-US" dirty="0"/>
          </a:p>
          <a:p>
            <a:endParaRPr lang="en-US" dirty="0"/>
          </a:p>
        </p:txBody>
      </p:sp>
      <p:pic>
        <p:nvPicPr>
          <p:cNvPr id="5" name="Picture 4">
            <a:extLst>
              <a:ext uri="{FF2B5EF4-FFF2-40B4-BE49-F238E27FC236}">
                <a16:creationId xmlns:a16="http://schemas.microsoft.com/office/drawing/2014/main" id="{F37AEB6F-388F-1CD4-BA45-959A8F7562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0097" y="5768185"/>
            <a:ext cx="3091595" cy="774354"/>
          </a:xfrm>
          <a:prstGeom prst="rect">
            <a:avLst/>
          </a:prstGeom>
        </p:spPr>
      </p:pic>
      <p:pic>
        <p:nvPicPr>
          <p:cNvPr id="7" name="Picture 6">
            <a:extLst>
              <a:ext uri="{FF2B5EF4-FFF2-40B4-BE49-F238E27FC236}">
                <a16:creationId xmlns:a16="http://schemas.microsoft.com/office/drawing/2014/main" id="{41450567-9EA8-B1B7-6667-F6146046AB03}"/>
              </a:ext>
            </a:extLst>
          </p:cNvPr>
          <p:cNvPicPr>
            <a:picLocks noChangeAspect="1"/>
          </p:cNvPicPr>
          <p:nvPr/>
        </p:nvPicPr>
        <p:blipFill rotWithShape="1">
          <a:blip r:embed="rId3">
            <a:extLst>
              <a:ext uri="{28A0092B-C50C-407E-A947-70E740481C1C}">
                <a14:useLocalDpi xmlns:a14="http://schemas.microsoft.com/office/drawing/2010/main" val="0"/>
              </a:ext>
            </a:extLst>
          </a:blip>
          <a:srcRect t="11181" b="23838"/>
          <a:stretch/>
        </p:blipFill>
        <p:spPr>
          <a:xfrm>
            <a:off x="641350" y="5431233"/>
            <a:ext cx="2310619" cy="1188720"/>
          </a:xfrm>
          <a:prstGeom prst="rect">
            <a:avLst/>
          </a:prstGeom>
        </p:spPr>
      </p:pic>
      <p:sp>
        <p:nvSpPr>
          <p:cNvPr id="8" name="TextBox 7">
            <a:extLst>
              <a:ext uri="{FF2B5EF4-FFF2-40B4-BE49-F238E27FC236}">
                <a16:creationId xmlns:a16="http://schemas.microsoft.com/office/drawing/2014/main" id="{4845E56A-E1FB-BA39-28B0-32D14F8A7A68}"/>
              </a:ext>
            </a:extLst>
          </p:cNvPr>
          <p:cNvSpPr txBox="1"/>
          <p:nvPr/>
        </p:nvSpPr>
        <p:spPr>
          <a:xfrm>
            <a:off x="641350" y="6546761"/>
            <a:ext cx="6097002" cy="311239"/>
          </a:xfrm>
          <a:prstGeom prst="rect">
            <a:avLst/>
          </a:prstGeom>
          <a:noFill/>
        </p:spPr>
        <p:txBody>
          <a:bodyPr wrap="square">
            <a:spAutoFit/>
          </a:bodyPr>
          <a:lstStyle/>
          <a:p>
            <a:pPr marL="0" marR="0">
              <a:lnSpc>
                <a:spcPct val="107000"/>
              </a:lnSpc>
              <a:spcBef>
                <a:spcPts val="0"/>
              </a:spcBef>
              <a:spcAft>
                <a:spcPts val="800"/>
              </a:spcAft>
            </a:pPr>
            <a:r>
              <a:rPr lang="en-US" sz="1400" kern="1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ROCKY MOUNTAIN UVEITIS</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6980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4F002-9AA8-4A73-BB1F-AB53CC01BABB}"/>
              </a:ext>
            </a:extLst>
          </p:cNvPr>
          <p:cNvSpPr>
            <a:spLocks noGrp="1"/>
          </p:cNvSpPr>
          <p:nvPr>
            <p:ph type="title"/>
          </p:nvPr>
        </p:nvSpPr>
        <p:spPr>
          <a:xfrm>
            <a:off x="581192" y="382382"/>
            <a:ext cx="11029616" cy="1188720"/>
          </a:xfrm>
        </p:spPr>
        <p:txBody>
          <a:bodyPr/>
          <a:lstStyle/>
          <a:p>
            <a:r>
              <a:rPr lang="en-US" dirty="0"/>
              <a:t>History in Private Practice: 2010</a:t>
            </a:r>
          </a:p>
        </p:txBody>
      </p:sp>
      <p:pic>
        <p:nvPicPr>
          <p:cNvPr id="11" name="Content Placeholder 10">
            <a:extLst>
              <a:ext uri="{FF2B5EF4-FFF2-40B4-BE49-F238E27FC236}">
                <a16:creationId xmlns:a16="http://schemas.microsoft.com/office/drawing/2014/main" id="{6F1A14ED-C8E1-448A-A20C-2A656A3E3B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5454" y="1504655"/>
            <a:ext cx="8009206" cy="5005754"/>
          </a:xfrm>
        </p:spPr>
      </p:pic>
      <p:sp>
        <p:nvSpPr>
          <p:cNvPr id="12" name="Star: 5 Points 11">
            <a:extLst>
              <a:ext uri="{FF2B5EF4-FFF2-40B4-BE49-F238E27FC236}">
                <a16:creationId xmlns:a16="http://schemas.microsoft.com/office/drawing/2014/main" id="{452BA4EC-941E-4558-918A-DB3F13A35D90}"/>
              </a:ext>
            </a:extLst>
          </p:cNvPr>
          <p:cNvSpPr/>
          <p:nvPr/>
        </p:nvSpPr>
        <p:spPr>
          <a:xfrm>
            <a:off x="5610042" y="5070231"/>
            <a:ext cx="193431" cy="240322"/>
          </a:xfrm>
          <a:prstGeom prst="star5">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474BB8D8-ED3D-406A-B109-B07C1DF6CE24}"/>
              </a:ext>
            </a:extLst>
          </p:cNvPr>
          <p:cNvSpPr/>
          <p:nvPr/>
        </p:nvSpPr>
        <p:spPr>
          <a:xfrm>
            <a:off x="8909539" y="2912807"/>
            <a:ext cx="193431" cy="240322"/>
          </a:xfrm>
          <a:prstGeom prst="star5">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926EB617-5578-4661-AB17-F8C7BCE69742}"/>
              </a:ext>
            </a:extLst>
          </p:cNvPr>
          <p:cNvSpPr/>
          <p:nvPr/>
        </p:nvSpPr>
        <p:spPr>
          <a:xfrm>
            <a:off x="6693877" y="3297617"/>
            <a:ext cx="193431" cy="240322"/>
          </a:xfrm>
          <a:prstGeom prst="star5">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3D94FDBC-ED92-40EC-8B6B-0EA58EEC4BAB}"/>
              </a:ext>
            </a:extLst>
          </p:cNvPr>
          <p:cNvSpPr/>
          <p:nvPr/>
        </p:nvSpPr>
        <p:spPr>
          <a:xfrm>
            <a:off x="2033954" y="3570178"/>
            <a:ext cx="193431" cy="240322"/>
          </a:xfrm>
          <a:prstGeom prst="star5">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r: 5 Points 19">
            <a:extLst>
              <a:ext uri="{FF2B5EF4-FFF2-40B4-BE49-F238E27FC236}">
                <a16:creationId xmlns:a16="http://schemas.microsoft.com/office/drawing/2014/main" id="{6A465F60-5861-4F42-A4ED-5E7C07D7C7B3}"/>
              </a:ext>
            </a:extLst>
          </p:cNvPr>
          <p:cNvSpPr/>
          <p:nvPr/>
        </p:nvSpPr>
        <p:spPr>
          <a:xfrm>
            <a:off x="3364524" y="4642338"/>
            <a:ext cx="193431" cy="240322"/>
          </a:xfrm>
          <a:prstGeom prst="star5">
            <a:avLst>
              <a:gd name="adj" fmla="val 19098"/>
              <a:gd name="hf" fmla="val 105146"/>
              <a:gd name="vf" fmla="val 110557"/>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tar: 5 Points 20">
            <a:extLst>
              <a:ext uri="{FF2B5EF4-FFF2-40B4-BE49-F238E27FC236}">
                <a16:creationId xmlns:a16="http://schemas.microsoft.com/office/drawing/2014/main" id="{05291D93-8DE0-4A88-BAD8-E4AB43B8A149}"/>
              </a:ext>
            </a:extLst>
          </p:cNvPr>
          <p:cNvSpPr/>
          <p:nvPr/>
        </p:nvSpPr>
        <p:spPr>
          <a:xfrm>
            <a:off x="7426570" y="3622932"/>
            <a:ext cx="193431" cy="240322"/>
          </a:xfrm>
          <a:prstGeom prst="star5">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B8F9C7C-64F2-1DDE-4FC0-5E797E9CA7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0097" y="5768185"/>
            <a:ext cx="3091595" cy="774354"/>
          </a:xfrm>
          <a:prstGeom prst="rect">
            <a:avLst/>
          </a:prstGeom>
        </p:spPr>
      </p:pic>
    </p:spTree>
    <p:extLst>
      <p:ext uri="{BB962C8B-B14F-4D97-AF65-F5344CB8AC3E}">
        <p14:creationId xmlns:p14="http://schemas.microsoft.com/office/powerpoint/2010/main" val="2942844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468DB-7C1D-41F8-A7A4-05119F3E78AC}"/>
              </a:ext>
            </a:extLst>
          </p:cNvPr>
          <p:cNvSpPr>
            <a:spLocks noGrp="1"/>
          </p:cNvSpPr>
          <p:nvPr>
            <p:ph type="title"/>
          </p:nvPr>
        </p:nvSpPr>
        <p:spPr>
          <a:xfrm>
            <a:off x="437520" y="127995"/>
            <a:ext cx="10131425" cy="1456267"/>
          </a:xfrm>
        </p:spPr>
        <p:txBody>
          <a:bodyPr/>
          <a:lstStyle/>
          <a:p>
            <a:r>
              <a:rPr lang="en-US" dirty="0"/>
              <a:t>Myth vs reality</a:t>
            </a:r>
          </a:p>
        </p:txBody>
      </p:sp>
      <p:pic>
        <p:nvPicPr>
          <p:cNvPr id="5" name="Content Placeholder 4">
            <a:extLst>
              <a:ext uri="{FF2B5EF4-FFF2-40B4-BE49-F238E27FC236}">
                <a16:creationId xmlns:a16="http://schemas.microsoft.com/office/drawing/2014/main" id="{54830203-76A8-4474-A826-29F497BD6FA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44835" y="4019417"/>
            <a:ext cx="4046673" cy="2697782"/>
          </a:xfrm>
        </p:spPr>
      </p:pic>
      <p:pic>
        <p:nvPicPr>
          <p:cNvPr id="7" name="Picture 6">
            <a:extLst>
              <a:ext uri="{FF2B5EF4-FFF2-40B4-BE49-F238E27FC236}">
                <a16:creationId xmlns:a16="http://schemas.microsoft.com/office/drawing/2014/main" id="{1F3A4DBC-FF09-4618-A046-0000EECF00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1229" y="1193772"/>
            <a:ext cx="4233896" cy="2825645"/>
          </a:xfrm>
          <a:prstGeom prst="rect">
            <a:avLst/>
          </a:prstGeom>
        </p:spPr>
      </p:pic>
      <p:pic>
        <p:nvPicPr>
          <p:cNvPr id="9" name="Picture 8">
            <a:extLst>
              <a:ext uri="{FF2B5EF4-FFF2-40B4-BE49-F238E27FC236}">
                <a16:creationId xmlns:a16="http://schemas.microsoft.com/office/drawing/2014/main" id="{25C75E94-51DE-4BFE-96E3-277D72942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7915" y="4032222"/>
            <a:ext cx="3746921" cy="2697783"/>
          </a:xfrm>
          <a:prstGeom prst="rect">
            <a:avLst/>
          </a:prstGeom>
        </p:spPr>
      </p:pic>
      <p:pic>
        <p:nvPicPr>
          <p:cNvPr id="12" name="Picture 11">
            <a:extLst>
              <a:ext uri="{FF2B5EF4-FFF2-40B4-BE49-F238E27FC236}">
                <a16:creationId xmlns:a16="http://schemas.microsoft.com/office/drawing/2014/main" id="{B0C825B2-9A3C-4C2D-856B-C489A05E59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263" y="1193772"/>
            <a:ext cx="4289966" cy="2838450"/>
          </a:xfrm>
          <a:prstGeom prst="rect">
            <a:avLst/>
          </a:prstGeom>
        </p:spPr>
      </p:pic>
      <p:pic>
        <p:nvPicPr>
          <p:cNvPr id="4" name="Picture 3">
            <a:extLst>
              <a:ext uri="{FF2B5EF4-FFF2-40B4-BE49-F238E27FC236}">
                <a16:creationId xmlns:a16="http://schemas.microsoft.com/office/drawing/2014/main" id="{F27C5295-DA33-56D4-CE4F-9DF24F4C9869}"/>
              </a:ext>
            </a:extLst>
          </p:cNvPr>
          <p:cNvPicPr>
            <a:picLocks noChangeAspect="1"/>
          </p:cNvPicPr>
          <p:nvPr/>
        </p:nvPicPr>
        <p:blipFill rotWithShape="1">
          <a:blip r:embed="rId6">
            <a:extLst>
              <a:ext uri="{28A0092B-C50C-407E-A947-70E740481C1C}">
                <a14:useLocalDpi xmlns:a14="http://schemas.microsoft.com/office/drawing/2010/main" val="0"/>
              </a:ext>
            </a:extLst>
          </a:blip>
          <a:srcRect t="11181" b="23838"/>
          <a:stretch/>
        </p:blipFill>
        <p:spPr>
          <a:xfrm>
            <a:off x="641350" y="5431233"/>
            <a:ext cx="2310619" cy="1188720"/>
          </a:xfrm>
          <a:prstGeom prst="rect">
            <a:avLst/>
          </a:prstGeom>
        </p:spPr>
      </p:pic>
      <p:sp>
        <p:nvSpPr>
          <p:cNvPr id="6" name="TextBox 5">
            <a:extLst>
              <a:ext uri="{FF2B5EF4-FFF2-40B4-BE49-F238E27FC236}">
                <a16:creationId xmlns:a16="http://schemas.microsoft.com/office/drawing/2014/main" id="{94D25104-7DD6-32F8-C458-C6FCED07829E}"/>
              </a:ext>
            </a:extLst>
          </p:cNvPr>
          <p:cNvSpPr txBox="1"/>
          <p:nvPr/>
        </p:nvSpPr>
        <p:spPr>
          <a:xfrm>
            <a:off x="641350" y="6546761"/>
            <a:ext cx="6097002" cy="311239"/>
          </a:xfrm>
          <a:prstGeom prst="rect">
            <a:avLst/>
          </a:prstGeom>
          <a:noFill/>
        </p:spPr>
        <p:txBody>
          <a:bodyPr wrap="square">
            <a:spAutoFit/>
          </a:bodyPr>
          <a:lstStyle/>
          <a:p>
            <a:pPr marL="0" marR="0">
              <a:lnSpc>
                <a:spcPct val="107000"/>
              </a:lnSpc>
              <a:spcBef>
                <a:spcPts val="0"/>
              </a:spcBef>
              <a:spcAft>
                <a:spcPts val="800"/>
              </a:spcAft>
            </a:pPr>
            <a:r>
              <a:rPr lang="en-US" sz="1400" kern="1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ROCKY MOUNTAIN UVEITIS</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0101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4846F-A057-4CB4-833E-4BD8EE12DAF2}"/>
              </a:ext>
            </a:extLst>
          </p:cNvPr>
          <p:cNvSpPr>
            <a:spLocks noGrp="1"/>
          </p:cNvSpPr>
          <p:nvPr>
            <p:ph type="title"/>
          </p:nvPr>
        </p:nvSpPr>
        <p:spPr>
          <a:xfrm>
            <a:off x="581191" y="307853"/>
            <a:ext cx="11029616" cy="1188720"/>
          </a:xfrm>
        </p:spPr>
        <p:txBody>
          <a:bodyPr/>
          <a:lstStyle/>
          <a:p>
            <a:r>
              <a:rPr lang="en-US" dirty="0"/>
              <a:t>History in Private Practice: 2024</a:t>
            </a:r>
          </a:p>
        </p:txBody>
      </p:sp>
      <p:pic>
        <p:nvPicPr>
          <p:cNvPr id="4" name="Content Placeholder 10">
            <a:extLst>
              <a:ext uri="{FF2B5EF4-FFF2-40B4-BE49-F238E27FC236}">
                <a16:creationId xmlns:a16="http://schemas.microsoft.com/office/drawing/2014/main" id="{BBAF832F-3295-4CB7-A2D7-81D4BE80F4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7247" y="1512277"/>
            <a:ext cx="8009206" cy="5005754"/>
          </a:xfrm>
          <a:prstGeom prst="rect">
            <a:avLst/>
          </a:prstGeom>
        </p:spPr>
      </p:pic>
      <p:sp>
        <p:nvSpPr>
          <p:cNvPr id="5" name="Star: 5 Points 4">
            <a:extLst>
              <a:ext uri="{FF2B5EF4-FFF2-40B4-BE49-F238E27FC236}">
                <a16:creationId xmlns:a16="http://schemas.microsoft.com/office/drawing/2014/main" id="{7086536C-9BB1-4280-85FF-59699CD9DF10}"/>
              </a:ext>
            </a:extLst>
          </p:cNvPr>
          <p:cNvSpPr/>
          <p:nvPr/>
        </p:nvSpPr>
        <p:spPr>
          <a:xfrm>
            <a:off x="2033954" y="3570178"/>
            <a:ext cx="193431" cy="240322"/>
          </a:xfrm>
          <a:prstGeom prst="star5">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9F18C890-983F-48A9-84B2-9A6C407D16A5}"/>
              </a:ext>
            </a:extLst>
          </p:cNvPr>
          <p:cNvSpPr/>
          <p:nvPr/>
        </p:nvSpPr>
        <p:spPr>
          <a:xfrm>
            <a:off x="2227385" y="3417778"/>
            <a:ext cx="193431" cy="240322"/>
          </a:xfrm>
          <a:prstGeom prst="star5">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2B897ADB-184C-4218-A1B3-6CDF3B1F6FD3}"/>
              </a:ext>
            </a:extLst>
          </p:cNvPr>
          <p:cNvSpPr/>
          <p:nvPr/>
        </p:nvSpPr>
        <p:spPr>
          <a:xfrm>
            <a:off x="4407877" y="3690840"/>
            <a:ext cx="193431" cy="240322"/>
          </a:xfrm>
          <a:prstGeom prst="star5">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296CEE72-EBA9-4099-9F84-2B2FDFDD1322}"/>
              </a:ext>
            </a:extLst>
          </p:cNvPr>
          <p:cNvSpPr/>
          <p:nvPr/>
        </p:nvSpPr>
        <p:spPr>
          <a:xfrm>
            <a:off x="4446526" y="3690840"/>
            <a:ext cx="193431" cy="240322"/>
          </a:xfrm>
          <a:prstGeom prst="star5">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C28FE8D4-7DF4-459F-B06E-047CAA08EC5C}"/>
              </a:ext>
            </a:extLst>
          </p:cNvPr>
          <p:cNvSpPr/>
          <p:nvPr/>
        </p:nvSpPr>
        <p:spPr>
          <a:xfrm>
            <a:off x="4406778" y="3894993"/>
            <a:ext cx="193431" cy="240322"/>
          </a:xfrm>
          <a:prstGeom prst="star5">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E50B500E-24A2-4DC2-B322-35EA9C3A3B3F}"/>
              </a:ext>
            </a:extLst>
          </p:cNvPr>
          <p:cNvSpPr/>
          <p:nvPr/>
        </p:nvSpPr>
        <p:spPr>
          <a:xfrm>
            <a:off x="5421850" y="5622216"/>
            <a:ext cx="193431" cy="240322"/>
          </a:xfrm>
          <a:prstGeom prst="star5">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8BCED1CD-3BD0-4AE1-8F10-BE9CAE92BDF7}"/>
              </a:ext>
            </a:extLst>
          </p:cNvPr>
          <p:cNvSpPr/>
          <p:nvPr/>
        </p:nvSpPr>
        <p:spPr>
          <a:xfrm>
            <a:off x="5642976" y="5033131"/>
            <a:ext cx="193431" cy="240322"/>
          </a:xfrm>
          <a:prstGeom prst="star5">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8F65F9C7-F228-4155-B82C-DFCE38880F4C}"/>
              </a:ext>
            </a:extLst>
          </p:cNvPr>
          <p:cNvSpPr/>
          <p:nvPr/>
        </p:nvSpPr>
        <p:spPr>
          <a:xfrm>
            <a:off x="5689869" y="5029700"/>
            <a:ext cx="193431" cy="240322"/>
          </a:xfrm>
          <a:prstGeom prst="star5">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9BF1C7AA-8F88-4882-B457-1925ACD74F2B}"/>
              </a:ext>
            </a:extLst>
          </p:cNvPr>
          <p:cNvSpPr/>
          <p:nvPr/>
        </p:nvSpPr>
        <p:spPr>
          <a:xfrm>
            <a:off x="3357025" y="4669217"/>
            <a:ext cx="193431" cy="240322"/>
          </a:xfrm>
          <a:prstGeom prst="star5">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3AFC9001-B972-496B-9811-A7BA2BE77B29}"/>
              </a:ext>
            </a:extLst>
          </p:cNvPr>
          <p:cNvSpPr/>
          <p:nvPr/>
        </p:nvSpPr>
        <p:spPr>
          <a:xfrm>
            <a:off x="6670431" y="3297617"/>
            <a:ext cx="193431" cy="240322"/>
          </a:xfrm>
          <a:prstGeom prst="star5">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2169A81C-89A1-4276-8E6F-0D948A013A68}"/>
              </a:ext>
            </a:extLst>
          </p:cNvPr>
          <p:cNvSpPr/>
          <p:nvPr/>
        </p:nvSpPr>
        <p:spPr>
          <a:xfrm>
            <a:off x="8915400" y="2930891"/>
            <a:ext cx="193431" cy="240322"/>
          </a:xfrm>
          <a:prstGeom prst="star5">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50C5FB1D-9D5A-46F5-922C-D03A5CCD583C}"/>
              </a:ext>
            </a:extLst>
          </p:cNvPr>
          <p:cNvSpPr/>
          <p:nvPr/>
        </p:nvSpPr>
        <p:spPr>
          <a:xfrm>
            <a:off x="7063154" y="4308732"/>
            <a:ext cx="193431" cy="240322"/>
          </a:xfrm>
          <a:prstGeom prst="star5">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ar: 5 Points 16">
            <a:extLst>
              <a:ext uri="{FF2B5EF4-FFF2-40B4-BE49-F238E27FC236}">
                <a16:creationId xmlns:a16="http://schemas.microsoft.com/office/drawing/2014/main" id="{0DB3DA69-B388-41F3-A070-ED06F56CF7AA}"/>
              </a:ext>
            </a:extLst>
          </p:cNvPr>
          <p:cNvSpPr/>
          <p:nvPr/>
        </p:nvSpPr>
        <p:spPr>
          <a:xfrm>
            <a:off x="8077200" y="5791701"/>
            <a:ext cx="193431" cy="240322"/>
          </a:xfrm>
          <a:prstGeom prst="star5">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5 Points 17">
            <a:extLst>
              <a:ext uri="{FF2B5EF4-FFF2-40B4-BE49-F238E27FC236}">
                <a16:creationId xmlns:a16="http://schemas.microsoft.com/office/drawing/2014/main" id="{1D648BAF-5A5F-4B21-80CA-06BF1727C8B8}"/>
              </a:ext>
            </a:extLst>
          </p:cNvPr>
          <p:cNvSpPr/>
          <p:nvPr/>
        </p:nvSpPr>
        <p:spPr>
          <a:xfrm>
            <a:off x="5496438" y="5622216"/>
            <a:ext cx="193431" cy="240322"/>
          </a:xfrm>
          <a:prstGeom prst="star5">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ar: 5 Points 18">
            <a:extLst>
              <a:ext uri="{FF2B5EF4-FFF2-40B4-BE49-F238E27FC236}">
                <a16:creationId xmlns:a16="http://schemas.microsoft.com/office/drawing/2014/main" id="{456211CF-0044-4C08-8AF0-F3D67A5BF65C}"/>
              </a:ext>
            </a:extLst>
          </p:cNvPr>
          <p:cNvSpPr/>
          <p:nvPr/>
        </p:nvSpPr>
        <p:spPr>
          <a:xfrm>
            <a:off x="8622323" y="3201152"/>
            <a:ext cx="193431" cy="240322"/>
          </a:xfrm>
          <a:prstGeom prst="star5">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r: 5 Points 19">
            <a:extLst>
              <a:ext uri="{FF2B5EF4-FFF2-40B4-BE49-F238E27FC236}">
                <a16:creationId xmlns:a16="http://schemas.microsoft.com/office/drawing/2014/main" id="{EFB994EA-8DBF-4ABA-BEA2-8E3C01BCA298}"/>
              </a:ext>
            </a:extLst>
          </p:cNvPr>
          <p:cNvSpPr/>
          <p:nvPr/>
        </p:nvSpPr>
        <p:spPr>
          <a:xfrm>
            <a:off x="8704385" y="3202152"/>
            <a:ext cx="193431" cy="240322"/>
          </a:xfrm>
          <a:prstGeom prst="star5">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tar: 5 Points 20">
            <a:extLst>
              <a:ext uri="{FF2B5EF4-FFF2-40B4-BE49-F238E27FC236}">
                <a16:creationId xmlns:a16="http://schemas.microsoft.com/office/drawing/2014/main" id="{53F6A8D2-E916-40A5-A487-E3F70CB5C843}"/>
              </a:ext>
            </a:extLst>
          </p:cNvPr>
          <p:cNvSpPr/>
          <p:nvPr/>
        </p:nvSpPr>
        <p:spPr>
          <a:xfrm>
            <a:off x="8508023" y="3377249"/>
            <a:ext cx="193431" cy="240322"/>
          </a:xfrm>
          <a:prstGeom prst="star5">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ar: 5 Points 21">
            <a:extLst>
              <a:ext uri="{FF2B5EF4-FFF2-40B4-BE49-F238E27FC236}">
                <a16:creationId xmlns:a16="http://schemas.microsoft.com/office/drawing/2014/main" id="{E82E6424-EB76-4B41-94E8-D313B484D17D}"/>
              </a:ext>
            </a:extLst>
          </p:cNvPr>
          <p:cNvSpPr/>
          <p:nvPr/>
        </p:nvSpPr>
        <p:spPr>
          <a:xfrm>
            <a:off x="5999284" y="2810730"/>
            <a:ext cx="193431" cy="240322"/>
          </a:xfrm>
          <a:prstGeom prst="star5">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5 Points 22">
            <a:extLst>
              <a:ext uri="{FF2B5EF4-FFF2-40B4-BE49-F238E27FC236}">
                <a16:creationId xmlns:a16="http://schemas.microsoft.com/office/drawing/2014/main" id="{6FC3A9C4-037B-45B0-9B87-2EA2A3528389}"/>
              </a:ext>
            </a:extLst>
          </p:cNvPr>
          <p:cNvSpPr/>
          <p:nvPr/>
        </p:nvSpPr>
        <p:spPr>
          <a:xfrm>
            <a:off x="8956979" y="2934322"/>
            <a:ext cx="193431" cy="240322"/>
          </a:xfrm>
          <a:prstGeom prst="star5">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5 Points 24">
            <a:extLst>
              <a:ext uri="{FF2B5EF4-FFF2-40B4-BE49-F238E27FC236}">
                <a16:creationId xmlns:a16="http://schemas.microsoft.com/office/drawing/2014/main" id="{E4466314-EDA6-4992-BD74-D0FD863B062B}"/>
              </a:ext>
            </a:extLst>
          </p:cNvPr>
          <p:cNvSpPr/>
          <p:nvPr/>
        </p:nvSpPr>
        <p:spPr>
          <a:xfrm>
            <a:off x="8218352" y="3702313"/>
            <a:ext cx="193431" cy="240322"/>
          </a:xfrm>
          <a:prstGeom prst="star5">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5 Points 25">
            <a:extLst>
              <a:ext uri="{FF2B5EF4-FFF2-40B4-BE49-F238E27FC236}">
                <a16:creationId xmlns:a16="http://schemas.microsoft.com/office/drawing/2014/main" id="{5A6B0B4D-075C-403C-BCE6-2E10DEA58E73}"/>
              </a:ext>
            </a:extLst>
          </p:cNvPr>
          <p:cNvSpPr/>
          <p:nvPr/>
        </p:nvSpPr>
        <p:spPr>
          <a:xfrm>
            <a:off x="7397114" y="3654671"/>
            <a:ext cx="193431" cy="240322"/>
          </a:xfrm>
          <a:prstGeom prst="star5">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5 Points 26">
            <a:extLst>
              <a:ext uri="{FF2B5EF4-FFF2-40B4-BE49-F238E27FC236}">
                <a16:creationId xmlns:a16="http://schemas.microsoft.com/office/drawing/2014/main" id="{5FA0696B-EAE4-4BE4-AC6F-B0B73EF1E923}"/>
              </a:ext>
            </a:extLst>
          </p:cNvPr>
          <p:cNvSpPr/>
          <p:nvPr/>
        </p:nvSpPr>
        <p:spPr>
          <a:xfrm>
            <a:off x="2420816" y="4428893"/>
            <a:ext cx="193431" cy="240322"/>
          </a:xfrm>
          <a:prstGeom prst="star5">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tar: 5 Points 2">
            <a:extLst>
              <a:ext uri="{FF2B5EF4-FFF2-40B4-BE49-F238E27FC236}">
                <a16:creationId xmlns:a16="http://schemas.microsoft.com/office/drawing/2014/main" id="{9E906D2E-8BE2-93AE-325B-CF614E00330F}"/>
              </a:ext>
            </a:extLst>
          </p:cNvPr>
          <p:cNvSpPr/>
          <p:nvPr/>
        </p:nvSpPr>
        <p:spPr>
          <a:xfrm>
            <a:off x="7414552" y="4789378"/>
            <a:ext cx="193431" cy="240322"/>
          </a:xfrm>
          <a:prstGeom prst="star5">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5 Points 23">
            <a:extLst>
              <a:ext uri="{FF2B5EF4-FFF2-40B4-BE49-F238E27FC236}">
                <a16:creationId xmlns:a16="http://schemas.microsoft.com/office/drawing/2014/main" id="{16D40F2F-8091-FEC8-4BFB-15452A5B8FFE}"/>
              </a:ext>
            </a:extLst>
          </p:cNvPr>
          <p:cNvSpPr/>
          <p:nvPr/>
        </p:nvSpPr>
        <p:spPr>
          <a:xfrm>
            <a:off x="6960118" y="3679368"/>
            <a:ext cx="193431" cy="240322"/>
          </a:xfrm>
          <a:prstGeom prst="star5">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5 Points 28">
            <a:extLst>
              <a:ext uri="{FF2B5EF4-FFF2-40B4-BE49-F238E27FC236}">
                <a16:creationId xmlns:a16="http://schemas.microsoft.com/office/drawing/2014/main" id="{9BE97B89-14DF-165C-92E2-E9057D3E2E5F}"/>
              </a:ext>
            </a:extLst>
          </p:cNvPr>
          <p:cNvSpPr/>
          <p:nvPr/>
        </p:nvSpPr>
        <p:spPr>
          <a:xfrm>
            <a:off x="5569707" y="5044783"/>
            <a:ext cx="193431" cy="240322"/>
          </a:xfrm>
          <a:prstGeom prst="star5">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tar: 5 Points 29">
            <a:extLst>
              <a:ext uri="{FF2B5EF4-FFF2-40B4-BE49-F238E27FC236}">
                <a16:creationId xmlns:a16="http://schemas.microsoft.com/office/drawing/2014/main" id="{31A62F0D-2F07-EB36-F502-9B6ED32E1954}"/>
              </a:ext>
            </a:extLst>
          </p:cNvPr>
          <p:cNvSpPr/>
          <p:nvPr/>
        </p:nvSpPr>
        <p:spPr>
          <a:xfrm>
            <a:off x="5325134" y="5622216"/>
            <a:ext cx="193431" cy="240322"/>
          </a:xfrm>
          <a:prstGeom prst="star5">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5 Points 30">
            <a:extLst>
              <a:ext uri="{FF2B5EF4-FFF2-40B4-BE49-F238E27FC236}">
                <a16:creationId xmlns:a16="http://schemas.microsoft.com/office/drawing/2014/main" id="{5AB6877C-B911-F56A-E601-CB1157783E51}"/>
              </a:ext>
            </a:extLst>
          </p:cNvPr>
          <p:cNvSpPr/>
          <p:nvPr/>
        </p:nvSpPr>
        <p:spPr>
          <a:xfrm>
            <a:off x="8831703" y="2909001"/>
            <a:ext cx="193431" cy="240322"/>
          </a:xfrm>
          <a:prstGeom prst="star5">
            <a:avLst>
              <a:gd name="adj" fmla="val 16892"/>
              <a:gd name="hf" fmla="val 105146"/>
              <a:gd name="vf" fmla="val 110557"/>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E098C86D-E3F4-0DA9-D0E2-B0BAE79EE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0097" y="5768185"/>
            <a:ext cx="3091595" cy="774354"/>
          </a:xfrm>
          <a:prstGeom prst="rect">
            <a:avLst/>
          </a:prstGeom>
        </p:spPr>
      </p:pic>
    </p:spTree>
    <p:extLst>
      <p:ext uri="{BB962C8B-B14F-4D97-AF65-F5344CB8AC3E}">
        <p14:creationId xmlns:p14="http://schemas.microsoft.com/office/powerpoint/2010/main" val="783431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7521E-7312-7B88-332F-B2F9238B4189}"/>
              </a:ext>
            </a:extLst>
          </p:cNvPr>
          <p:cNvSpPr>
            <a:spLocks noGrp="1"/>
          </p:cNvSpPr>
          <p:nvPr>
            <p:ph type="title"/>
          </p:nvPr>
        </p:nvSpPr>
        <p:spPr/>
        <p:txBody>
          <a:bodyPr/>
          <a:lstStyle/>
          <a:p>
            <a:r>
              <a:rPr lang="en-US" dirty="0"/>
              <a:t>Uveitis treatments: many shapes and flavors</a:t>
            </a:r>
          </a:p>
        </p:txBody>
      </p:sp>
      <p:sp>
        <p:nvSpPr>
          <p:cNvPr id="3" name="Content Placeholder 2">
            <a:extLst>
              <a:ext uri="{FF2B5EF4-FFF2-40B4-BE49-F238E27FC236}">
                <a16:creationId xmlns:a16="http://schemas.microsoft.com/office/drawing/2014/main" id="{6601F743-DACF-6207-61BC-AE83CE58FA52}"/>
              </a:ext>
            </a:extLst>
          </p:cNvPr>
          <p:cNvSpPr>
            <a:spLocks noGrp="1"/>
          </p:cNvSpPr>
          <p:nvPr>
            <p:ph idx="1"/>
          </p:nvPr>
        </p:nvSpPr>
        <p:spPr/>
        <p:txBody>
          <a:bodyPr/>
          <a:lstStyle/>
          <a:p>
            <a:r>
              <a:rPr lang="en-US" dirty="0"/>
              <a:t>Topicals: steroids, cycloplegics, NSAIDs</a:t>
            </a:r>
          </a:p>
          <a:p>
            <a:r>
              <a:rPr lang="en-US" dirty="0"/>
              <a:t>Local injections: periocular steroid injections, </a:t>
            </a:r>
            <a:r>
              <a:rPr lang="en-US" dirty="0" err="1"/>
              <a:t>Ozurdex</a:t>
            </a:r>
            <a:r>
              <a:rPr lang="en-US" dirty="0"/>
              <a:t>, </a:t>
            </a:r>
            <a:r>
              <a:rPr lang="en-US" dirty="0" err="1"/>
              <a:t>Yutiq</a:t>
            </a:r>
            <a:r>
              <a:rPr lang="en-US" dirty="0"/>
              <a:t>, </a:t>
            </a:r>
            <a:r>
              <a:rPr lang="en-US" dirty="0" err="1"/>
              <a:t>Xipere</a:t>
            </a:r>
            <a:r>
              <a:rPr lang="en-US" dirty="0"/>
              <a:t>, </a:t>
            </a:r>
            <a:r>
              <a:rPr lang="en-US" dirty="0" err="1"/>
              <a:t>Retisert</a:t>
            </a:r>
            <a:endParaRPr lang="en-US" dirty="0"/>
          </a:p>
          <a:p>
            <a:r>
              <a:rPr lang="en-US" dirty="0"/>
              <a:t>Oral medications: Prednisone</a:t>
            </a:r>
          </a:p>
          <a:p>
            <a:r>
              <a:rPr lang="en-US" dirty="0"/>
              <a:t>Traditional immunosuppressants: MTX, </a:t>
            </a:r>
            <a:r>
              <a:rPr lang="en-US" dirty="0" err="1"/>
              <a:t>CellCept</a:t>
            </a:r>
            <a:r>
              <a:rPr lang="en-US" dirty="0"/>
              <a:t>, Cyclosporine</a:t>
            </a:r>
          </a:p>
          <a:p>
            <a:r>
              <a:rPr lang="en-US" dirty="0"/>
              <a:t>Biologic immunosuppressants: Humira, Remicade, Simponi, Rituximab, Actemra</a:t>
            </a:r>
          </a:p>
          <a:p>
            <a:endParaRPr lang="en-US" dirty="0"/>
          </a:p>
        </p:txBody>
      </p:sp>
      <p:pic>
        <p:nvPicPr>
          <p:cNvPr id="7" name="Picture 6">
            <a:extLst>
              <a:ext uri="{FF2B5EF4-FFF2-40B4-BE49-F238E27FC236}">
                <a16:creationId xmlns:a16="http://schemas.microsoft.com/office/drawing/2014/main" id="{8D6043FC-82A3-3A74-514D-0CC84879AF72}"/>
              </a:ext>
            </a:extLst>
          </p:cNvPr>
          <p:cNvPicPr>
            <a:picLocks noChangeAspect="1"/>
          </p:cNvPicPr>
          <p:nvPr/>
        </p:nvPicPr>
        <p:blipFill>
          <a:blip r:embed="rId2"/>
          <a:stretch>
            <a:fillRect/>
          </a:stretch>
        </p:blipFill>
        <p:spPr>
          <a:xfrm>
            <a:off x="8690097" y="2678414"/>
            <a:ext cx="2829881" cy="2119679"/>
          </a:xfrm>
          <a:prstGeom prst="rect">
            <a:avLst/>
          </a:prstGeom>
        </p:spPr>
      </p:pic>
      <p:pic>
        <p:nvPicPr>
          <p:cNvPr id="9" name="Picture 8">
            <a:extLst>
              <a:ext uri="{FF2B5EF4-FFF2-40B4-BE49-F238E27FC236}">
                <a16:creationId xmlns:a16="http://schemas.microsoft.com/office/drawing/2014/main" id="{1C609477-CB4C-7F96-1181-11B131E792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0097" y="5762323"/>
            <a:ext cx="3091595" cy="774354"/>
          </a:xfrm>
          <a:prstGeom prst="rect">
            <a:avLst/>
          </a:prstGeom>
        </p:spPr>
      </p:pic>
      <p:pic>
        <p:nvPicPr>
          <p:cNvPr id="5" name="Picture 4">
            <a:extLst>
              <a:ext uri="{FF2B5EF4-FFF2-40B4-BE49-F238E27FC236}">
                <a16:creationId xmlns:a16="http://schemas.microsoft.com/office/drawing/2014/main" id="{9E5EF692-1AB9-0E2F-5262-76C5DA167E67}"/>
              </a:ext>
            </a:extLst>
          </p:cNvPr>
          <p:cNvPicPr>
            <a:picLocks noChangeAspect="1"/>
          </p:cNvPicPr>
          <p:nvPr/>
        </p:nvPicPr>
        <p:blipFill rotWithShape="1">
          <a:blip r:embed="rId4">
            <a:extLst>
              <a:ext uri="{28A0092B-C50C-407E-A947-70E740481C1C}">
                <a14:useLocalDpi xmlns:a14="http://schemas.microsoft.com/office/drawing/2010/main" val="0"/>
              </a:ext>
            </a:extLst>
          </a:blip>
          <a:srcRect t="11181" b="23838"/>
          <a:stretch/>
        </p:blipFill>
        <p:spPr>
          <a:xfrm>
            <a:off x="641350" y="5431233"/>
            <a:ext cx="2310619" cy="1188720"/>
          </a:xfrm>
          <a:prstGeom prst="rect">
            <a:avLst/>
          </a:prstGeom>
        </p:spPr>
      </p:pic>
      <p:sp>
        <p:nvSpPr>
          <p:cNvPr id="6" name="TextBox 5">
            <a:extLst>
              <a:ext uri="{FF2B5EF4-FFF2-40B4-BE49-F238E27FC236}">
                <a16:creationId xmlns:a16="http://schemas.microsoft.com/office/drawing/2014/main" id="{4A007A07-DE89-8D69-D1AB-60F0CE81F231}"/>
              </a:ext>
            </a:extLst>
          </p:cNvPr>
          <p:cNvSpPr txBox="1"/>
          <p:nvPr/>
        </p:nvSpPr>
        <p:spPr>
          <a:xfrm>
            <a:off x="641350" y="6546761"/>
            <a:ext cx="6097002" cy="311239"/>
          </a:xfrm>
          <a:prstGeom prst="rect">
            <a:avLst/>
          </a:prstGeom>
          <a:noFill/>
        </p:spPr>
        <p:txBody>
          <a:bodyPr wrap="square">
            <a:spAutoFit/>
          </a:bodyPr>
          <a:lstStyle/>
          <a:p>
            <a:pPr marL="0" marR="0">
              <a:lnSpc>
                <a:spcPct val="107000"/>
              </a:lnSpc>
              <a:spcBef>
                <a:spcPts val="0"/>
              </a:spcBef>
              <a:spcAft>
                <a:spcPts val="800"/>
              </a:spcAft>
            </a:pPr>
            <a:r>
              <a:rPr lang="en-US" sz="1400" kern="1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ROCKY MOUNTAIN UVEITIS</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85757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287067"/>
            <a:ext cx="11029616" cy="1188720"/>
          </a:xfrm>
        </p:spPr>
        <p:txBody>
          <a:bodyPr/>
          <a:lstStyle/>
          <a:p>
            <a:r>
              <a:rPr lang="en-US" dirty="0"/>
              <a:t>Topical Steroid Options</a:t>
            </a:r>
          </a:p>
        </p:txBody>
      </p:sp>
      <p:graphicFrame>
        <p:nvGraphicFramePr>
          <p:cNvPr id="7" name="Content Placeholder 6"/>
          <p:cNvGraphicFramePr>
            <a:graphicFrameLocks noGrp="1"/>
          </p:cNvGraphicFramePr>
          <p:nvPr>
            <p:ph idx="1"/>
          </p:nvPr>
        </p:nvGraphicFramePr>
        <p:xfrm>
          <a:off x="2438400" y="1828800"/>
          <a:ext cx="7620000" cy="4079240"/>
        </p:xfrm>
        <a:graphic>
          <a:graphicData uri="http://schemas.openxmlformats.org/drawingml/2006/table">
            <a:tbl>
              <a:tblPr firstRow="1" bandRow="1">
                <a:tableStyleId>{5C22544A-7EE6-4342-B048-85BDC9FD1C3A}</a:tableStyleId>
              </a:tblPr>
              <a:tblGrid>
                <a:gridCol w="3810000">
                  <a:extLst>
                    <a:ext uri="{9D8B030D-6E8A-4147-A177-3AD203B41FA5}">
                      <a16:colId xmlns:a16="http://schemas.microsoft.com/office/drawing/2014/main" val="20000"/>
                    </a:ext>
                  </a:extLst>
                </a:gridCol>
                <a:gridCol w="3810000">
                  <a:extLst>
                    <a:ext uri="{9D8B030D-6E8A-4147-A177-3AD203B41FA5}">
                      <a16:colId xmlns:a16="http://schemas.microsoft.com/office/drawing/2014/main" val="20001"/>
                    </a:ext>
                  </a:extLst>
                </a:gridCol>
              </a:tblGrid>
              <a:tr h="370840">
                <a:tc>
                  <a:txBody>
                    <a:bodyPr/>
                    <a:lstStyle/>
                    <a:p>
                      <a:r>
                        <a:rPr lang="en-US" dirty="0"/>
                        <a:t>Steroid</a:t>
                      </a:r>
                    </a:p>
                  </a:txBody>
                  <a:tcPr/>
                </a:tc>
                <a:tc>
                  <a:txBody>
                    <a:bodyPr/>
                    <a:lstStyle/>
                    <a:p>
                      <a:r>
                        <a:rPr lang="en-US" dirty="0"/>
                        <a:t>Trade Name</a:t>
                      </a:r>
                    </a:p>
                  </a:txBody>
                  <a:tcPr/>
                </a:tc>
                <a:extLst>
                  <a:ext uri="{0D108BD9-81ED-4DB2-BD59-A6C34878D82A}">
                    <a16:rowId xmlns:a16="http://schemas.microsoft.com/office/drawing/2014/main" val="10000"/>
                  </a:ext>
                </a:extLst>
              </a:tr>
              <a:tr h="370840">
                <a:tc>
                  <a:txBody>
                    <a:bodyPr/>
                    <a:lstStyle/>
                    <a:p>
                      <a:r>
                        <a:rPr lang="en-US" dirty="0" err="1"/>
                        <a:t>Difluprednate</a:t>
                      </a:r>
                      <a:r>
                        <a:rPr lang="en-US" baseline="0" dirty="0"/>
                        <a:t> 0.05%</a:t>
                      </a:r>
                    </a:p>
                  </a:txBody>
                  <a:tcPr/>
                </a:tc>
                <a:tc>
                  <a:txBody>
                    <a:bodyPr/>
                    <a:lstStyle/>
                    <a:p>
                      <a:r>
                        <a:rPr lang="en-US" dirty="0" err="1"/>
                        <a:t>Durezol</a:t>
                      </a:r>
                      <a:endParaRPr lang="en-US" dirty="0"/>
                    </a:p>
                  </a:txBody>
                  <a:tcPr/>
                </a:tc>
                <a:extLst>
                  <a:ext uri="{0D108BD9-81ED-4DB2-BD59-A6C34878D82A}">
                    <a16:rowId xmlns:a16="http://schemas.microsoft.com/office/drawing/2014/main" val="10001"/>
                  </a:ext>
                </a:extLst>
              </a:tr>
              <a:tr h="370840">
                <a:tc>
                  <a:txBody>
                    <a:bodyPr/>
                    <a:lstStyle/>
                    <a:p>
                      <a:r>
                        <a:rPr lang="en-US" dirty="0"/>
                        <a:t>Prednisolone acetate 1%</a:t>
                      </a:r>
                    </a:p>
                  </a:txBody>
                  <a:tcPr/>
                </a:tc>
                <a:tc>
                  <a:txBody>
                    <a:bodyPr/>
                    <a:lstStyle/>
                    <a:p>
                      <a:r>
                        <a:rPr lang="en-US" dirty="0"/>
                        <a:t>Generic, </a:t>
                      </a:r>
                      <a:r>
                        <a:rPr lang="en-US" dirty="0" err="1"/>
                        <a:t>Pred</a:t>
                      </a:r>
                      <a:r>
                        <a:rPr lang="en-US" dirty="0"/>
                        <a:t> Forte, </a:t>
                      </a:r>
                      <a:r>
                        <a:rPr lang="en-US" dirty="0" err="1"/>
                        <a:t>Omnipred</a:t>
                      </a:r>
                      <a:endParaRPr lang="en-US" dirty="0"/>
                    </a:p>
                  </a:txBody>
                  <a:tcPr/>
                </a:tc>
                <a:extLst>
                  <a:ext uri="{0D108BD9-81ED-4DB2-BD59-A6C34878D82A}">
                    <a16:rowId xmlns:a16="http://schemas.microsoft.com/office/drawing/2014/main" val="10002"/>
                  </a:ext>
                </a:extLst>
              </a:tr>
              <a:tr h="370840">
                <a:tc>
                  <a:txBody>
                    <a:bodyPr/>
                    <a:lstStyle/>
                    <a:p>
                      <a:r>
                        <a:rPr lang="en-US" dirty="0"/>
                        <a:t>Dexamethasone 0.1%</a:t>
                      </a:r>
                    </a:p>
                  </a:txBody>
                  <a:tcPr/>
                </a:tc>
                <a:tc>
                  <a:txBody>
                    <a:bodyPr/>
                    <a:lstStyle/>
                    <a:p>
                      <a:r>
                        <a:rPr lang="en-US" dirty="0"/>
                        <a:t>Generic</a:t>
                      </a:r>
                    </a:p>
                  </a:txBody>
                  <a:tcPr/>
                </a:tc>
                <a:extLst>
                  <a:ext uri="{0D108BD9-81ED-4DB2-BD59-A6C34878D82A}">
                    <a16:rowId xmlns:a16="http://schemas.microsoft.com/office/drawing/2014/main" val="10003"/>
                  </a:ext>
                </a:extLst>
              </a:tr>
              <a:tr h="370840">
                <a:tc>
                  <a:txBody>
                    <a:bodyPr/>
                    <a:lstStyle/>
                    <a:p>
                      <a:r>
                        <a:rPr lang="en-US" dirty="0" err="1"/>
                        <a:t>Fluoromethalone</a:t>
                      </a:r>
                      <a:r>
                        <a:rPr lang="en-US" dirty="0"/>
                        <a:t> 0.25%</a:t>
                      </a:r>
                    </a:p>
                  </a:txBody>
                  <a:tcPr/>
                </a:tc>
                <a:tc>
                  <a:txBody>
                    <a:bodyPr/>
                    <a:lstStyle/>
                    <a:p>
                      <a:r>
                        <a:rPr lang="en-US" dirty="0"/>
                        <a:t>FML Forte</a:t>
                      </a:r>
                    </a:p>
                  </a:txBody>
                  <a:tcPr/>
                </a:tc>
                <a:extLst>
                  <a:ext uri="{0D108BD9-81ED-4DB2-BD59-A6C34878D82A}">
                    <a16:rowId xmlns:a16="http://schemas.microsoft.com/office/drawing/2014/main" val="10004"/>
                  </a:ext>
                </a:extLst>
              </a:tr>
              <a:tr h="370840">
                <a:tc>
                  <a:txBody>
                    <a:bodyPr/>
                    <a:lstStyle/>
                    <a:p>
                      <a:r>
                        <a:rPr lang="en-US" dirty="0" err="1"/>
                        <a:t>Fluoromethalone</a:t>
                      </a:r>
                      <a:r>
                        <a:rPr lang="en-US" dirty="0"/>
                        <a:t> 0.1%</a:t>
                      </a:r>
                    </a:p>
                  </a:txBody>
                  <a:tcPr/>
                </a:tc>
                <a:tc>
                  <a:txBody>
                    <a:bodyPr/>
                    <a:lstStyle/>
                    <a:p>
                      <a:r>
                        <a:rPr lang="en-US" dirty="0"/>
                        <a:t>Generic, FML, </a:t>
                      </a:r>
                      <a:r>
                        <a:rPr lang="en-US" dirty="0" err="1"/>
                        <a:t>Flarex</a:t>
                      </a:r>
                      <a:endParaRPr lang="en-US" dirty="0"/>
                    </a:p>
                  </a:txBody>
                  <a:tcPr/>
                </a:tc>
                <a:extLst>
                  <a:ext uri="{0D108BD9-81ED-4DB2-BD59-A6C34878D82A}">
                    <a16:rowId xmlns:a16="http://schemas.microsoft.com/office/drawing/2014/main" val="10005"/>
                  </a:ext>
                </a:extLst>
              </a:tr>
              <a:tr h="370840">
                <a:tc>
                  <a:txBody>
                    <a:bodyPr/>
                    <a:lstStyle/>
                    <a:p>
                      <a:r>
                        <a:rPr lang="en-US" dirty="0" err="1"/>
                        <a:t>Rimexolone</a:t>
                      </a:r>
                      <a:r>
                        <a:rPr lang="en-US" baseline="0" dirty="0"/>
                        <a:t> 1%</a:t>
                      </a:r>
                      <a:endParaRPr lang="en-US" dirty="0"/>
                    </a:p>
                  </a:txBody>
                  <a:tcPr/>
                </a:tc>
                <a:tc>
                  <a:txBody>
                    <a:bodyPr/>
                    <a:lstStyle/>
                    <a:p>
                      <a:r>
                        <a:rPr lang="en-US" dirty="0" err="1"/>
                        <a:t>Vexol</a:t>
                      </a:r>
                      <a:endParaRPr lang="en-US" dirty="0"/>
                    </a:p>
                  </a:txBody>
                  <a:tcPr/>
                </a:tc>
                <a:extLst>
                  <a:ext uri="{0D108BD9-81ED-4DB2-BD59-A6C34878D82A}">
                    <a16:rowId xmlns:a16="http://schemas.microsoft.com/office/drawing/2014/main" val="10006"/>
                  </a:ext>
                </a:extLst>
              </a:tr>
              <a:tr h="370840">
                <a:tc>
                  <a:txBody>
                    <a:bodyPr/>
                    <a:lstStyle/>
                    <a:p>
                      <a:r>
                        <a:rPr lang="en-US" dirty="0" err="1"/>
                        <a:t>Medrysone</a:t>
                      </a:r>
                      <a:r>
                        <a:rPr lang="en-US" dirty="0"/>
                        <a:t> 1%</a:t>
                      </a:r>
                    </a:p>
                  </a:txBody>
                  <a:tcPr/>
                </a:tc>
                <a:tc>
                  <a:txBody>
                    <a:bodyPr/>
                    <a:lstStyle/>
                    <a:p>
                      <a:r>
                        <a:rPr lang="en-US" dirty="0"/>
                        <a:t>HMS</a:t>
                      </a:r>
                    </a:p>
                  </a:txBody>
                  <a:tcPr/>
                </a:tc>
                <a:extLst>
                  <a:ext uri="{0D108BD9-81ED-4DB2-BD59-A6C34878D82A}">
                    <a16:rowId xmlns:a16="http://schemas.microsoft.com/office/drawing/2014/main" val="10007"/>
                  </a:ext>
                </a:extLst>
              </a:tr>
              <a:tr h="370840">
                <a:tc>
                  <a:txBody>
                    <a:bodyPr/>
                    <a:lstStyle/>
                    <a:p>
                      <a:r>
                        <a:rPr lang="en-US" dirty="0"/>
                        <a:t>Prednisolone</a:t>
                      </a:r>
                      <a:r>
                        <a:rPr lang="en-US" baseline="0" dirty="0"/>
                        <a:t> acetate 0.125%</a:t>
                      </a:r>
                      <a:endParaRPr lang="en-US" dirty="0"/>
                    </a:p>
                  </a:txBody>
                  <a:tcPr/>
                </a:tc>
                <a:tc>
                  <a:txBody>
                    <a:bodyPr/>
                    <a:lstStyle/>
                    <a:p>
                      <a:r>
                        <a:rPr lang="en-US" dirty="0" err="1"/>
                        <a:t>Pred</a:t>
                      </a:r>
                      <a:r>
                        <a:rPr lang="en-US" dirty="0"/>
                        <a:t> Mild</a:t>
                      </a:r>
                    </a:p>
                  </a:txBody>
                  <a:tcPr/>
                </a:tc>
                <a:extLst>
                  <a:ext uri="{0D108BD9-81ED-4DB2-BD59-A6C34878D82A}">
                    <a16:rowId xmlns:a16="http://schemas.microsoft.com/office/drawing/2014/main" val="10008"/>
                  </a:ext>
                </a:extLst>
              </a:tr>
              <a:tr h="370840">
                <a:tc>
                  <a:txBody>
                    <a:bodyPr/>
                    <a:lstStyle/>
                    <a:p>
                      <a:r>
                        <a:rPr lang="en-US" dirty="0" err="1"/>
                        <a:t>Loteprednol</a:t>
                      </a:r>
                      <a:r>
                        <a:rPr lang="en-US" baseline="0" dirty="0"/>
                        <a:t> 0.5%</a:t>
                      </a:r>
                      <a:endParaRPr lang="en-US" dirty="0"/>
                    </a:p>
                  </a:txBody>
                  <a:tcPr/>
                </a:tc>
                <a:tc>
                  <a:txBody>
                    <a:bodyPr/>
                    <a:lstStyle/>
                    <a:p>
                      <a:r>
                        <a:rPr lang="en-US" dirty="0" err="1"/>
                        <a:t>Lotemax</a:t>
                      </a:r>
                      <a:endParaRPr lang="en-US" dirty="0"/>
                    </a:p>
                  </a:txBody>
                  <a:tcPr/>
                </a:tc>
                <a:extLst>
                  <a:ext uri="{0D108BD9-81ED-4DB2-BD59-A6C34878D82A}">
                    <a16:rowId xmlns:a16="http://schemas.microsoft.com/office/drawing/2014/main" val="10009"/>
                  </a:ext>
                </a:extLst>
              </a:tr>
              <a:tr h="370840">
                <a:tc>
                  <a:txBody>
                    <a:bodyPr/>
                    <a:lstStyle/>
                    <a:p>
                      <a:r>
                        <a:rPr lang="en-US" dirty="0" err="1"/>
                        <a:t>Loteprednol</a:t>
                      </a:r>
                      <a:r>
                        <a:rPr lang="en-US" dirty="0"/>
                        <a:t> 0.2%</a:t>
                      </a:r>
                    </a:p>
                  </a:txBody>
                  <a:tcPr/>
                </a:tc>
                <a:tc>
                  <a:txBody>
                    <a:bodyPr/>
                    <a:lstStyle/>
                    <a:p>
                      <a:r>
                        <a:rPr lang="en-US" dirty="0" err="1"/>
                        <a:t>Alrex</a:t>
                      </a:r>
                      <a:endParaRPr lang="en-US" dirty="0"/>
                    </a:p>
                  </a:txBody>
                  <a:tcPr/>
                </a:tc>
                <a:extLst>
                  <a:ext uri="{0D108BD9-81ED-4DB2-BD59-A6C34878D82A}">
                    <a16:rowId xmlns:a16="http://schemas.microsoft.com/office/drawing/2014/main" val="10010"/>
                  </a:ext>
                </a:extLst>
              </a:tr>
            </a:tbl>
          </a:graphicData>
        </a:graphic>
      </p:graphicFrame>
      <p:sp>
        <p:nvSpPr>
          <p:cNvPr id="4" name="AutoShape 2" descr="Image result for lotemax"/>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51795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Prednisolone Acetate</a:t>
            </a:r>
          </a:p>
        </p:txBody>
      </p:sp>
      <p:sp>
        <p:nvSpPr>
          <p:cNvPr id="3" name="Content Placeholder 2"/>
          <p:cNvSpPr>
            <a:spLocks noGrp="1"/>
          </p:cNvSpPr>
          <p:nvPr>
            <p:ph idx="1"/>
          </p:nvPr>
        </p:nvSpPr>
        <p:spPr>
          <a:xfrm>
            <a:off x="752077" y="1716720"/>
            <a:ext cx="11029615" cy="3634486"/>
          </a:xfrm>
        </p:spPr>
        <p:txBody>
          <a:bodyPr/>
          <a:lstStyle/>
          <a:p>
            <a:endParaRPr lang="en-US" dirty="0"/>
          </a:p>
          <a:p>
            <a:endParaRPr lang="en-US" dirty="0"/>
          </a:p>
          <a:p>
            <a:endParaRPr lang="en-US" dirty="0"/>
          </a:p>
          <a:p>
            <a:r>
              <a:rPr lang="en-US" dirty="0"/>
              <a:t>Historical gold standard in treatment of anterior uveitis</a:t>
            </a:r>
          </a:p>
          <a:p>
            <a:r>
              <a:rPr lang="en-US" dirty="0"/>
              <a:t>Can be administered as frequently as every 30 minutes</a:t>
            </a:r>
          </a:p>
          <a:p>
            <a:r>
              <a:rPr lang="en-US" dirty="0"/>
              <a:t>Often limited by </a:t>
            </a:r>
            <a:r>
              <a:rPr lang="en-US" dirty="0" err="1"/>
              <a:t>longterm</a:t>
            </a:r>
            <a:r>
              <a:rPr lang="en-US" dirty="0"/>
              <a:t> side effects</a:t>
            </a:r>
          </a:p>
          <a:p>
            <a:pPr lvl="1"/>
            <a:r>
              <a:rPr lang="en-US" dirty="0"/>
              <a:t>Cataracts form, on average, with &gt;800 drops</a:t>
            </a:r>
          </a:p>
          <a:p>
            <a:pPr lvl="1"/>
            <a:r>
              <a:rPr lang="en-US" dirty="0"/>
              <a:t>Glaucoma can occur in up to 30% of patients</a:t>
            </a:r>
          </a:p>
          <a:p>
            <a:endParaRPr lang="en-US" dirty="0"/>
          </a:p>
          <a:p>
            <a:endParaRPr lang="en-US" dirty="0"/>
          </a:p>
          <a:p>
            <a:endParaRPr lang="en-US" dirty="0"/>
          </a:p>
          <a:p>
            <a:endParaRPr lang="en-US" dirty="0"/>
          </a:p>
        </p:txBody>
      </p:sp>
      <p:sp>
        <p:nvSpPr>
          <p:cNvPr id="4" name="AutoShape 2" descr="Image result for prednisolone acetat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prednisolone acetate"/>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prednisolone acetate"/>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8534" y="2432694"/>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69B7A7CE-90C2-D5D9-D06F-5C8558D7CCA7}"/>
              </a:ext>
            </a:extLst>
          </p:cNvPr>
          <p:cNvPicPr>
            <a:picLocks noChangeAspect="1"/>
          </p:cNvPicPr>
          <p:nvPr/>
        </p:nvPicPr>
        <p:blipFill rotWithShape="1">
          <a:blip r:embed="rId3">
            <a:extLst>
              <a:ext uri="{28A0092B-C50C-407E-A947-70E740481C1C}">
                <a14:useLocalDpi xmlns:a14="http://schemas.microsoft.com/office/drawing/2010/main" val="0"/>
              </a:ext>
            </a:extLst>
          </a:blip>
          <a:srcRect t="11181" b="23838"/>
          <a:stretch/>
        </p:blipFill>
        <p:spPr>
          <a:xfrm>
            <a:off x="641350" y="5431233"/>
            <a:ext cx="2310619" cy="1188720"/>
          </a:xfrm>
          <a:prstGeom prst="rect">
            <a:avLst/>
          </a:prstGeom>
        </p:spPr>
      </p:pic>
      <p:sp>
        <p:nvSpPr>
          <p:cNvPr id="8" name="TextBox 7">
            <a:extLst>
              <a:ext uri="{FF2B5EF4-FFF2-40B4-BE49-F238E27FC236}">
                <a16:creationId xmlns:a16="http://schemas.microsoft.com/office/drawing/2014/main" id="{C2A257D7-FCEF-BF39-E119-5B65526424AA}"/>
              </a:ext>
            </a:extLst>
          </p:cNvPr>
          <p:cNvSpPr txBox="1"/>
          <p:nvPr/>
        </p:nvSpPr>
        <p:spPr>
          <a:xfrm>
            <a:off x="641350" y="6546761"/>
            <a:ext cx="6097002" cy="311239"/>
          </a:xfrm>
          <a:prstGeom prst="rect">
            <a:avLst/>
          </a:prstGeom>
          <a:noFill/>
        </p:spPr>
        <p:txBody>
          <a:bodyPr wrap="square">
            <a:spAutoFit/>
          </a:bodyPr>
          <a:lstStyle/>
          <a:p>
            <a:pPr marL="0" marR="0">
              <a:lnSpc>
                <a:spcPct val="107000"/>
              </a:lnSpc>
              <a:spcBef>
                <a:spcPts val="0"/>
              </a:spcBef>
              <a:spcAft>
                <a:spcPts val="800"/>
              </a:spcAft>
            </a:pPr>
            <a:r>
              <a:rPr lang="en-US" sz="1400" kern="1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ROCKY MOUNTAIN UVEITIS</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3C194326-0E89-E854-4A2C-4FCF4450D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0097" y="5762323"/>
            <a:ext cx="3091595" cy="774354"/>
          </a:xfrm>
          <a:prstGeom prst="rect">
            <a:avLst/>
          </a:prstGeom>
        </p:spPr>
      </p:pic>
    </p:spTree>
    <p:extLst>
      <p:ext uri="{BB962C8B-B14F-4D97-AF65-F5344CB8AC3E}">
        <p14:creationId xmlns:p14="http://schemas.microsoft.com/office/powerpoint/2010/main" val="321751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Difluprednate</a:t>
            </a:r>
            <a:r>
              <a:rPr lang="en-US" dirty="0"/>
              <a:t> (</a:t>
            </a:r>
            <a:r>
              <a:rPr lang="en-US" dirty="0" err="1"/>
              <a:t>Durezol</a:t>
            </a:r>
            <a:r>
              <a:rPr lang="en-US" dirty="0"/>
              <a:t>)</a:t>
            </a:r>
          </a:p>
        </p:txBody>
      </p:sp>
      <p:sp>
        <p:nvSpPr>
          <p:cNvPr id="3" name="Content Placeholder 2"/>
          <p:cNvSpPr>
            <a:spLocks noGrp="1"/>
          </p:cNvSpPr>
          <p:nvPr>
            <p:ph idx="1"/>
          </p:nvPr>
        </p:nvSpPr>
        <p:spPr>
          <a:xfrm>
            <a:off x="641350" y="2027311"/>
            <a:ext cx="11029615" cy="3634486"/>
          </a:xfrm>
        </p:spPr>
        <p:txBody>
          <a:bodyPr>
            <a:normAutofit/>
          </a:bodyPr>
          <a:lstStyle/>
          <a:p>
            <a:pPr marL="0" indent="0">
              <a:buNone/>
            </a:pPr>
            <a:endParaRPr lang="en-US" dirty="0">
              <a:hlinkClick r:id="rId2" tooltip="Journal of ocular pharmacology and therapeutics : the official journal of the Association for Ocular Pharmacology and Therapeutics."/>
            </a:endParaRPr>
          </a:p>
          <a:p>
            <a:r>
              <a:rPr lang="en-US" b="1" dirty="0" err="1"/>
              <a:t>Durezol</a:t>
            </a:r>
            <a:r>
              <a:rPr lang="en-US" b="1" dirty="0"/>
              <a:t> (</a:t>
            </a:r>
            <a:r>
              <a:rPr lang="en-US" b="1" dirty="0" err="1"/>
              <a:t>Difluprednate</a:t>
            </a:r>
            <a:r>
              <a:rPr lang="en-US" b="1" dirty="0"/>
              <a:t> Ophthalmic Emulsion 0.05%) compared with </a:t>
            </a:r>
            <a:r>
              <a:rPr lang="en-US" b="1" dirty="0" err="1"/>
              <a:t>Pred</a:t>
            </a:r>
            <a:r>
              <a:rPr lang="en-US" b="1" dirty="0"/>
              <a:t> Forte 1% ophthalmic suspension in the treatment of endogenous anterior uveitis.</a:t>
            </a:r>
          </a:p>
          <a:p>
            <a:pPr lvl="1"/>
            <a:r>
              <a:rPr lang="en-US" dirty="0"/>
              <a:t>Foster CS, Davanzo R, Flynn TE, McLeod K, Vogel R, Crockett RS. J </a:t>
            </a:r>
            <a:r>
              <a:rPr lang="en-US" dirty="0" err="1"/>
              <a:t>Ocul</a:t>
            </a:r>
            <a:r>
              <a:rPr lang="en-US" dirty="0"/>
              <a:t> </a:t>
            </a:r>
            <a:r>
              <a:rPr lang="en-US" dirty="0" err="1"/>
              <a:t>Pharmacol</a:t>
            </a:r>
            <a:r>
              <a:rPr lang="en-US" dirty="0"/>
              <a:t> </a:t>
            </a:r>
            <a:r>
              <a:rPr lang="en-US" dirty="0" err="1"/>
              <a:t>Ther</a:t>
            </a:r>
            <a:r>
              <a:rPr lang="en-US" dirty="0"/>
              <a:t>. 2010 Oct; 26(5):475-83. </a:t>
            </a:r>
          </a:p>
          <a:p>
            <a:pPr lvl="1"/>
            <a:r>
              <a:rPr lang="en-US" dirty="0"/>
              <a:t>PF 8x/day vs </a:t>
            </a:r>
            <a:r>
              <a:rPr lang="en-US" dirty="0" err="1"/>
              <a:t>Durezol</a:t>
            </a:r>
            <a:r>
              <a:rPr lang="en-US" dirty="0"/>
              <a:t> QID</a:t>
            </a:r>
          </a:p>
          <a:p>
            <a:pPr lvl="1"/>
            <a:r>
              <a:rPr lang="en-US" dirty="0" err="1"/>
              <a:t>Durezol</a:t>
            </a:r>
            <a:r>
              <a:rPr lang="en-US" dirty="0"/>
              <a:t> </a:t>
            </a:r>
            <a:r>
              <a:rPr lang="en-US" dirty="0" err="1"/>
              <a:t>noninferior</a:t>
            </a:r>
            <a:r>
              <a:rPr lang="en-US" dirty="0"/>
              <a:t> to PF at 14 days in AC cell grade improvement (2.1 vs 1.9 respectively). 68.8% of </a:t>
            </a:r>
            <a:r>
              <a:rPr lang="en-US" dirty="0" err="1"/>
              <a:t>Difluprednate</a:t>
            </a:r>
            <a:r>
              <a:rPr lang="en-US" dirty="0"/>
              <a:t> pts had AC clearing at day 14 compared with 61.5% of PF pts</a:t>
            </a:r>
          </a:p>
          <a:p>
            <a:pPr lvl="1"/>
            <a:r>
              <a:rPr lang="en-US" dirty="0" err="1"/>
              <a:t>Durezol</a:t>
            </a:r>
            <a:r>
              <a:rPr lang="en-US" dirty="0"/>
              <a:t> at least as effective as PF at much less frequent dose</a:t>
            </a:r>
          </a:p>
          <a:p>
            <a:pPr lvl="1"/>
            <a:endParaRPr lang="en-US" dirty="0"/>
          </a:p>
          <a:p>
            <a:pPr lvl="1"/>
            <a:endParaRPr lang="en-US" dirty="0"/>
          </a:p>
          <a:p>
            <a:pPr lvl="1"/>
            <a:endParaRPr lang="en-US" dirty="0"/>
          </a:p>
          <a:p>
            <a:pPr lvl="1"/>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1" y="5029201"/>
            <a:ext cx="3305175"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9879CB11-C963-1606-9242-53234FD2DB05}"/>
              </a:ext>
            </a:extLst>
          </p:cNvPr>
          <p:cNvPicPr>
            <a:picLocks noChangeAspect="1"/>
          </p:cNvPicPr>
          <p:nvPr/>
        </p:nvPicPr>
        <p:blipFill rotWithShape="1">
          <a:blip r:embed="rId4">
            <a:extLst>
              <a:ext uri="{28A0092B-C50C-407E-A947-70E740481C1C}">
                <a14:useLocalDpi xmlns:a14="http://schemas.microsoft.com/office/drawing/2010/main" val="0"/>
              </a:ext>
            </a:extLst>
          </a:blip>
          <a:srcRect t="11181" b="23838"/>
          <a:stretch/>
        </p:blipFill>
        <p:spPr>
          <a:xfrm>
            <a:off x="641350" y="5431233"/>
            <a:ext cx="2310619" cy="1188720"/>
          </a:xfrm>
          <a:prstGeom prst="rect">
            <a:avLst/>
          </a:prstGeom>
        </p:spPr>
      </p:pic>
      <p:sp>
        <p:nvSpPr>
          <p:cNvPr id="5" name="TextBox 4">
            <a:extLst>
              <a:ext uri="{FF2B5EF4-FFF2-40B4-BE49-F238E27FC236}">
                <a16:creationId xmlns:a16="http://schemas.microsoft.com/office/drawing/2014/main" id="{D64134D3-85DF-74C7-AAD4-95414CACA318}"/>
              </a:ext>
            </a:extLst>
          </p:cNvPr>
          <p:cNvSpPr txBox="1"/>
          <p:nvPr/>
        </p:nvSpPr>
        <p:spPr>
          <a:xfrm>
            <a:off x="641350" y="6546761"/>
            <a:ext cx="6097002" cy="311239"/>
          </a:xfrm>
          <a:prstGeom prst="rect">
            <a:avLst/>
          </a:prstGeom>
          <a:noFill/>
        </p:spPr>
        <p:txBody>
          <a:bodyPr wrap="square">
            <a:spAutoFit/>
          </a:bodyPr>
          <a:lstStyle/>
          <a:p>
            <a:pPr marL="0" marR="0">
              <a:lnSpc>
                <a:spcPct val="107000"/>
              </a:lnSpc>
              <a:spcBef>
                <a:spcPts val="0"/>
              </a:spcBef>
              <a:spcAft>
                <a:spcPts val="800"/>
              </a:spcAft>
            </a:pPr>
            <a:r>
              <a:rPr lang="en-US" sz="1400" kern="1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ROCKY MOUNTAIN UVEITIS</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400E25E6-6845-DE79-F9A4-20880BA78B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0097" y="5762323"/>
            <a:ext cx="3091595" cy="774354"/>
          </a:xfrm>
          <a:prstGeom prst="rect">
            <a:avLst/>
          </a:prstGeom>
        </p:spPr>
      </p:pic>
    </p:spTree>
    <p:extLst>
      <p:ext uri="{BB962C8B-B14F-4D97-AF65-F5344CB8AC3E}">
        <p14:creationId xmlns:p14="http://schemas.microsoft.com/office/powerpoint/2010/main" val="2416974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2EA135-9869-8EFD-34E4-38350838B740}"/>
              </a:ext>
            </a:extLst>
          </p:cNvPr>
          <p:cNvSpPr/>
          <p:nvPr/>
        </p:nvSpPr>
        <p:spPr>
          <a:xfrm>
            <a:off x="406400" y="243840"/>
            <a:ext cx="1737360" cy="84328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6" name="Subtitle 5">
            <a:extLst>
              <a:ext uri="{FF2B5EF4-FFF2-40B4-BE49-F238E27FC236}">
                <a16:creationId xmlns:a16="http://schemas.microsoft.com/office/drawing/2014/main" id="{79D23FD2-8EA0-1F9A-8C11-54D1C2FDCCC9}"/>
              </a:ext>
            </a:extLst>
          </p:cNvPr>
          <p:cNvSpPr>
            <a:spLocks noGrp="1"/>
          </p:cNvSpPr>
          <p:nvPr>
            <p:ph type="subTitle" idx="1"/>
          </p:nvPr>
        </p:nvSpPr>
        <p:spPr>
          <a:xfrm>
            <a:off x="5527042" y="1032064"/>
            <a:ext cx="6484005" cy="1213649"/>
          </a:xfrm>
        </p:spPr>
        <p:txBody>
          <a:bodyPr/>
          <a:lstStyle/>
          <a:p>
            <a:r>
              <a:rPr lang="en-US" sz="2133" b="0" dirty="0"/>
              <a:t>Dr. Mark Dacey is the Director of the Uveitis Service at Colorado Retina Associates in Denver, and the Co-Chair of the Subspecialty Committee for Retina Consultants of America. </a:t>
            </a:r>
            <a:br>
              <a:rPr lang="en-US" sz="2133" b="0" dirty="0"/>
            </a:br>
            <a:endParaRPr lang="en-US" sz="2133" b="0" dirty="0"/>
          </a:p>
          <a:p>
            <a:r>
              <a:rPr lang="en-US" sz="2133" b="0" dirty="0"/>
              <a:t>He graduated with honors from Duke University and the University of Michigan Medical School, completed his ophthalmology residency at UT Southwestern, and fellowship in ocular immunology and uveitis with Dr. Stephen Foster at the Massachusetts Eye and Ear Infirmary.</a:t>
            </a:r>
          </a:p>
        </p:txBody>
      </p:sp>
      <p:sp>
        <p:nvSpPr>
          <p:cNvPr id="4" name="Text Placeholder 3">
            <a:extLst>
              <a:ext uri="{FF2B5EF4-FFF2-40B4-BE49-F238E27FC236}">
                <a16:creationId xmlns:a16="http://schemas.microsoft.com/office/drawing/2014/main" id="{042CB23A-AD59-52C2-CD8E-CE9B38AE9ED1}"/>
              </a:ext>
            </a:extLst>
          </p:cNvPr>
          <p:cNvSpPr>
            <a:spLocks noGrp="1"/>
          </p:cNvSpPr>
          <p:nvPr>
            <p:ph type="body" sz="quarter" idx="14"/>
          </p:nvPr>
        </p:nvSpPr>
        <p:spPr>
          <a:xfrm>
            <a:off x="675505" y="5207726"/>
            <a:ext cx="4795657" cy="762725"/>
          </a:xfrm>
        </p:spPr>
        <p:txBody>
          <a:bodyPr/>
          <a:lstStyle/>
          <a:p>
            <a:r>
              <a:rPr lang="en-US" sz="4800" dirty="0"/>
              <a:t>Mark Dacey, MD</a:t>
            </a:r>
          </a:p>
        </p:txBody>
      </p:sp>
      <p:pic>
        <p:nvPicPr>
          <p:cNvPr id="5" name="Picture 4" descr="A person in a suit&#10;&#10;Description automatically generated">
            <a:extLst>
              <a:ext uri="{FF2B5EF4-FFF2-40B4-BE49-F238E27FC236}">
                <a16:creationId xmlns:a16="http://schemas.microsoft.com/office/drawing/2014/main" id="{3B3B32B2-F55D-5F64-1A56-8637327AC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492" y="874970"/>
            <a:ext cx="4176001" cy="417600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0471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0B9E8-9D54-5D6B-4600-B77E272A1122}"/>
              </a:ext>
            </a:extLst>
          </p:cNvPr>
          <p:cNvSpPr>
            <a:spLocks noGrp="1"/>
          </p:cNvSpPr>
          <p:nvPr>
            <p:ph type="title"/>
          </p:nvPr>
        </p:nvSpPr>
        <p:spPr/>
        <p:txBody>
          <a:bodyPr/>
          <a:lstStyle/>
          <a:p>
            <a:r>
              <a:rPr lang="en-US" dirty="0"/>
              <a:t>Uveitis: periocular steroid injections</a:t>
            </a:r>
          </a:p>
        </p:txBody>
      </p:sp>
      <p:pic>
        <p:nvPicPr>
          <p:cNvPr id="5" name="Content Placeholder 4">
            <a:extLst>
              <a:ext uri="{FF2B5EF4-FFF2-40B4-BE49-F238E27FC236}">
                <a16:creationId xmlns:a16="http://schemas.microsoft.com/office/drawing/2014/main" id="{32BFC5F4-8BC1-BC2C-EA79-A985DB4CF9D2}"/>
              </a:ext>
            </a:extLst>
          </p:cNvPr>
          <p:cNvPicPr>
            <a:picLocks noGrp="1" noChangeAspect="1"/>
          </p:cNvPicPr>
          <p:nvPr>
            <p:ph idx="1"/>
          </p:nvPr>
        </p:nvPicPr>
        <p:blipFill>
          <a:blip r:embed="rId2"/>
          <a:stretch>
            <a:fillRect/>
          </a:stretch>
        </p:blipFill>
        <p:spPr>
          <a:xfrm>
            <a:off x="8153400" y="2171993"/>
            <a:ext cx="2514600" cy="1819275"/>
          </a:xfrm>
        </p:spPr>
      </p:pic>
      <p:pic>
        <p:nvPicPr>
          <p:cNvPr id="7" name="Picture 6">
            <a:extLst>
              <a:ext uri="{FF2B5EF4-FFF2-40B4-BE49-F238E27FC236}">
                <a16:creationId xmlns:a16="http://schemas.microsoft.com/office/drawing/2014/main" id="{61310327-24D6-4427-C1E1-1D623D93364B}"/>
              </a:ext>
            </a:extLst>
          </p:cNvPr>
          <p:cNvPicPr>
            <a:picLocks noChangeAspect="1"/>
          </p:cNvPicPr>
          <p:nvPr/>
        </p:nvPicPr>
        <p:blipFill>
          <a:blip r:embed="rId3"/>
          <a:stretch>
            <a:fillRect/>
          </a:stretch>
        </p:blipFill>
        <p:spPr>
          <a:xfrm>
            <a:off x="8286750" y="4214561"/>
            <a:ext cx="2247900" cy="2038350"/>
          </a:xfrm>
          <a:prstGeom prst="rect">
            <a:avLst/>
          </a:prstGeom>
        </p:spPr>
      </p:pic>
      <p:sp>
        <p:nvSpPr>
          <p:cNvPr id="11" name="Content Placeholder 2">
            <a:extLst>
              <a:ext uri="{FF2B5EF4-FFF2-40B4-BE49-F238E27FC236}">
                <a16:creationId xmlns:a16="http://schemas.microsoft.com/office/drawing/2014/main" id="{65664F3F-0386-11F7-9473-56B485EF3491}"/>
              </a:ext>
            </a:extLst>
          </p:cNvPr>
          <p:cNvSpPr txBox="1">
            <a:spLocks/>
          </p:cNvSpPr>
          <p:nvPr/>
        </p:nvSpPr>
        <p:spPr>
          <a:xfrm>
            <a:off x="581192" y="1763991"/>
            <a:ext cx="6429208" cy="3634486"/>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400" dirty="0"/>
              <a:t>Can be administered sub-tenon’s or trans-septal</a:t>
            </a:r>
          </a:p>
          <a:p>
            <a:pPr lvl="1"/>
            <a:r>
              <a:rPr lang="en-US" sz="2000" dirty="0"/>
              <a:t>Historically, this was the most common way to administer steroids to the eye</a:t>
            </a:r>
          </a:p>
          <a:p>
            <a:pPr lvl="1"/>
            <a:r>
              <a:rPr lang="en-US" sz="2000" dirty="0"/>
              <a:t>High rates of ptosis, cataract, and glaucoma</a:t>
            </a:r>
          </a:p>
          <a:p>
            <a:pPr lvl="1"/>
            <a:r>
              <a:rPr lang="en-US" sz="2000" dirty="0"/>
              <a:t>Can be quite painful</a:t>
            </a:r>
          </a:p>
          <a:p>
            <a:pPr lvl="1"/>
            <a:r>
              <a:rPr lang="en-US" sz="2000" dirty="0"/>
              <a:t>Limited efficacy to 6-8 weeks</a:t>
            </a:r>
          </a:p>
        </p:txBody>
      </p:sp>
      <p:pic>
        <p:nvPicPr>
          <p:cNvPr id="12" name="Picture 11">
            <a:extLst>
              <a:ext uri="{FF2B5EF4-FFF2-40B4-BE49-F238E27FC236}">
                <a16:creationId xmlns:a16="http://schemas.microsoft.com/office/drawing/2014/main" id="{6AB80A77-7DE6-0C61-96F4-9874853129AC}"/>
              </a:ext>
            </a:extLst>
          </p:cNvPr>
          <p:cNvPicPr>
            <a:picLocks noChangeAspect="1"/>
          </p:cNvPicPr>
          <p:nvPr/>
        </p:nvPicPr>
        <p:blipFill rotWithShape="1">
          <a:blip r:embed="rId4">
            <a:extLst>
              <a:ext uri="{28A0092B-C50C-407E-A947-70E740481C1C}">
                <a14:useLocalDpi xmlns:a14="http://schemas.microsoft.com/office/drawing/2010/main" val="0"/>
              </a:ext>
            </a:extLst>
          </a:blip>
          <a:srcRect t="11181" b="23838"/>
          <a:stretch/>
        </p:blipFill>
        <p:spPr>
          <a:xfrm>
            <a:off x="641350" y="5431233"/>
            <a:ext cx="2310619" cy="1188720"/>
          </a:xfrm>
          <a:prstGeom prst="rect">
            <a:avLst/>
          </a:prstGeom>
        </p:spPr>
      </p:pic>
      <p:sp>
        <p:nvSpPr>
          <p:cNvPr id="13" name="TextBox 12">
            <a:extLst>
              <a:ext uri="{FF2B5EF4-FFF2-40B4-BE49-F238E27FC236}">
                <a16:creationId xmlns:a16="http://schemas.microsoft.com/office/drawing/2014/main" id="{E1CC339C-7ABA-5E14-C780-D8865267F6B6}"/>
              </a:ext>
            </a:extLst>
          </p:cNvPr>
          <p:cNvSpPr txBox="1"/>
          <p:nvPr/>
        </p:nvSpPr>
        <p:spPr>
          <a:xfrm>
            <a:off x="641350" y="6546761"/>
            <a:ext cx="6097002" cy="311239"/>
          </a:xfrm>
          <a:prstGeom prst="rect">
            <a:avLst/>
          </a:prstGeom>
          <a:noFill/>
        </p:spPr>
        <p:txBody>
          <a:bodyPr wrap="square">
            <a:spAutoFit/>
          </a:bodyPr>
          <a:lstStyle/>
          <a:p>
            <a:pPr marL="0" marR="0">
              <a:lnSpc>
                <a:spcPct val="107000"/>
              </a:lnSpc>
              <a:spcBef>
                <a:spcPts val="0"/>
              </a:spcBef>
              <a:spcAft>
                <a:spcPts val="800"/>
              </a:spcAft>
            </a:pPr>
            <a:r>
              <a:rPr lang="en-US" sz="1400" kern="1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ROCKY MOUNTAIN UVEITIS</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4298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3D0E9-AF7F-1C0F-F438-81268F923241}"/>
              </a:ext>
            </a:extLst>
          </p:cNvPr>
          <p:cNvSpPr>
            <a:spLocks noGrp="1"/>
          </p:cNvSpPr>
          <p:nvPr>
            <p:ph type="title"/>
          </p:nvPr>
        </p:nvSpPr>
        <p:spPr/>
        <p:txBody>
          <a:bodyPr/>
          <a:lstStyle/>
          <a:p>
            <a:r>
              <a:rPr lang="en-US" dirty="0"/>
              <a:t>Uveitis: local therapies</a:t>
            </a:r>
          </a:p>
        </p:txBody>
      </p:sp>
      <p:sp>
        <p:nvSpPr>
          <p:cNvPr id="3" name="Content Placeholder 2">
            <a:extLst>
              <a:ext uri="{FF2B5EF4-FFF2-40B4-BE49-F238E27FC236}">
                <a16:creationId xmlns:a16="http://schemas.microsoft.com/office/drawing/2014/main" id="{B4C6B785-DCAC-8136-BED7-F9A5B8BED26B}"/>
              </a:ext>
            </a:extLst>
          </p:cNvPr>
          <p:cNvSpPr>
            <a:spLocks noGrp="1"/>
          </p:cNvSpPr>
          <p:nvPr>
            <p:ph idx="1"/>
          </p:nvPr>
        </p:nvSpPr>
        <p:spPr>
          <a:xfrm>
            <a:off x="581192" y="1763991"/>
            <a:ext cx="6429208" cy="3634486"/>
          </a:xfrm>
        </p:spPr>
        <p:txBody>
          <a:bodyPr>
            <a:normAutofit/>
          </a:bodyPr>
          <a:lstStyle/>
          <a:p>
            <a:r>
              <a:rPr lang="en-US" sz="2400" dirty="0" err="1"/>
              <a:t>Retisert</a:t>
            </a:r>
            <a:r>
              <a:rPr lang="en-US" sz="2400" dirty="0"/>
              <a:t> (fluocinolone implant)</a:t>
            </a:r>
          </a:p>
          <a:p>
            <a:pPr lvl="1"/>
            <a:r>
              <a:rPr lang="en-US" sz="2000" dirty="0"/>
              <a:t>Steroid implant sewn into the scleral wall </a:t>
            </a:r>
          </a:p>
          <a:p>
            <a:pPr lvl="1"/>
            <a:r>
              <a:rPr lang="en-US" sz="2000" dirty="0"/>
              <a:t>FDA approved in 2000</a:t>
            </a:r>
          </a:p>
          <a:p>
            <a:pPr lvl="1"/>
            <a:r>
              <a:rPr lang="en-US" sz="2000" dirty="0"/>
              <a:t>3 year duration</a:t>
            </a:r>
          </a:p>
          <a:p>
            <a:pPr lvl="1"/>
            <a:r>
              <a:rPr lang="en-US" sz="2000" dirty="0"/>
              <a:t>100% cataract formation</a:t>
            </a:r>
          </a:p>
          <a:p>
            <a:pPr lvl="1"/>
            <a:r>
              <a:rPr lang="en-US" sz="2000" dirty="0"/>
              <a:t>40% glaucoma surgery</a:t>
            </a:r>
          </a:p>
        </p:txBody>
      </p:sp>
      <p:pic>
        <p:nvPicPr>
          <p:cNvPr id="5" name="Picture 4">
            <a:extLst>
              <a:ext uri="{FF2B5EF4-FFF2-40B4-BE49-F238E27FC236}">
                <a16:creationId xmlns:a16="http://schemas.microsoft.com/office/drawing/2014/main" id="{E859E491-C2F1-3B90-0FC4-443D1AD24948}"/>
              </a:ext>
            </a:extLst>
          </p:cNvPr>
          <p:cNvPicPr>
            <a:picLocks noChangeAspect="1"/>
          </p:cNvPicPr>
          <p:nvPr/>
        </p:nvPicPr>
        <p:blipFill>
          <a:blip r:embed="rId2"/>
          <a:stretch>
            <a:fillRect/>
          </a:stretch>
        </p:blipFill>
        <p:spPr>
          <a:xfrm>
            <a:off x="8588985" y="947371"/>
            <a:ext cx="1905000" cy="1352550"/>
          </a:xfrm>
          <a:prstGeom prst="rect">
            <a:avLst/>
          </a:prstGeom>
        </p:spPr>
      </p:pic>
      <p:pic>
        <p:nvPicPr>
          <p:cNvPr id="7" name="Picture 6">
            <a:extLst>
              <a:ext uri="{FF2B5EF4-FFF2-40B4-BE49-F238E27FC236}">
                <a16:creationId xmlns:a16="http://schemas.microsoft.com/office/drawing/2014/main" id="{B589456B-4A3E-2719-A273-B2A76069C74A}"/>
              </a:ext>
            </a:extLst>
          </p:cNvPr>
          <p:cNvPicPr>
            <a:picLocks noChangeAspect="1"/>
          </p:cNvPicPr>
          <p:nvPr/>
        </p:nvPicPr>
        <p:blipFill>
          <a:blip r:embed="rId3"/>
          <a:stretch>
            <a:fillRect/>
          </a:stretch>
        </p:blipFill>
        <p:spPr>
          <a:xfrm>
            <a:off x="8307998" y="2402498"/>
            <a:ext cx="2466975" cy="1847850"/>
          </a:xfrm>
          <a:prstGeom prst="rect">
            <a:avLst/>
          </a:prstGeom>
        </p:spPr>
      </p:pic>
      <p:pic>
        <p:nvPicPr>
          <p:cNvPr id="9" name="Picture 8">
            <a:extLst>
              <a:ext uri="{FF2B5EF4-FFF2-40B4-BE49-F238E27FC236}">
                <a16:creationId xmlns:a16="http://schemas.microsoft.com/office/drawing/2014/main" id="{BF4064BC-9CFF-1930-58C6-054C58F746CB}"/>
              </a:ext>
            </a:extLst>
          </p:cNvPr>
          <p:cNvPicPr>
            <a:picLocks noChangeAspect="1"/>
          </p:cNvPicPr>
          <p:nvPr/>
        </p:nvPicPr>
        <p:blipFill>
          <a:blip r:embed="rId4"/>
          <a:stretch>
            <a:fillRect/>
          </a:stretch>
        </p:blipFill>
        <p:spPr>
          <a:xfrm>
            <a:off x="8355623" y="4455502"/>
            <a:ext cx="2419350" cy="1885950"/>
          </a:xfrm>
          <a:prstGeom prst="rect">
            <a:avLst/>
          </a:prstGeom>
        </p:spPr>
      </p:pic>
      <p:pic>
        <p:nvPicPr>
          <p:cNvPr id="6" name="Picture 5">
            <a:extLst>
              <a:ext uri="{FF2B5EF4-FFF2-40B4-BE49-F238E27FC236}">
                <a16:creationId xmlns:a16="http://schemas.microsoft.com/office/drawing/2014/main" id="{31874DCA-81AD-6344-59D6-B9D6FB68C283}"/>
              </a:ext>
            </a:extLst>
          </p:cNvPr>
          <p:cNvPicPr>
            <a:picLocks noChangeAspect="1"/>
          </p:cNvPicPr>
          <p:nvPr/>
        </p:nvPicPr>
        <p:blipFill rotWithShape="1">
          <a:blip r:embed="rId5">
            <a:extLst>
              <a:ext uri="{28A0092B-C50C-407E-A947-70E740481C1C}">
                <a14:useLocalDpi xmlns:a14="http://schemas.microsoft.com/office/drawing/2010/main" val="0"/>
              </a:ext>
            </a:extLst>
          </a:blip>
          <a:srcRect t="11181" b="23838"/>
          <a:stretch/>
        </p:blipFill>
        <p:spPr>
          <a:xfrm>
            <a:off x="641350" y="5431233"/>
            <a:ext cx="2310619" cy="1188720"/>
          </a:xfrm>
          <a:prstGeom prst="rect">
            <a:avLst/>
          </a:prstGeom>
        </p:spPr>
      </p:pic>
      <p:sp>
        <p:nvSpPr>
          <p:cNvPr id="8" name="TextBox 7">
            <a:extLst>
              <a:ext uri="{FF2B5EF4-FFF2-40B4-BE49-F238E27FC236}">
                <a16:creationId xmlns:a16="http://schemas.microsoft.com/office/drawing/2014/main" id="{8B738E36-9190-6DB3-B734-108F5E8ABEE6}"/>
              </a:ext>
            </a:extLst>
          </p:cNvPr>
          <p:cNvSpPr txBox="1"/>
          <p:nvPr/>
        </p:nvSpPr>
        <p:spPr>
          <a:xfrm>
            <a:off x="641350" y="6546761"/>
            <a:ext cx="6097002" cy="311239"/>
          </a:xfrm>
          <a:prstGeom prst="rect">
            <a:avLst/>
          </a:prstGeom>
          <a:noFill/>
        </p:spPr>
        <p:txBody>
          <a:bodyPr wrap="square">
            <a:spAutoFit/>
          </a:bodyPr>
          <a:lstStyle/>
          <a:p>
            <a:pPr marL="0" marR="0">
              <a:lnSpc>
                <a:spcPct val="107000"/>
              </a:lnSpc>
              <a:spcBef>
                <a:spcPts val="0"/>
              </a:spcBef>
              <a:spcAft>
                <a:spcPts val="800"/>
              </a:spcAft>
            </a:pPr>
            <a:r>
              <a:rPr lang="en-US" sz="1400" kern="1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ROCKY MOUNTAIN UVEITIS</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405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1432B-B2E7-8F21-183F-A69EDF7F5464}"/>
              </a:ext>
            </a:extLst>
          </p:cNvPr>
          <p:cNvSpPr>
            <a:spLocks noGrp="1"/>
          </p:cNvSpPr>
          <p:nvPr>
            <p:ph type="title"/>
          </p:nvPr>
        </p:nvSpPr>
        <p:spPr/>
        <p:txBody>
          <a:bodyPr/>
          <a:lstStyle/>
          <a:p>
            <a:r>
              <a:rPr lang="en-US" dirty="0"/>
              <a:t>Uveitis: local therapies</a:t>
            </a:r>
          </a:p>
        </p:txBody>
      </p:sp>
      <p:sp>
        <p:nvSpPr>
          <p:cNvPr id="3" name="Content Placeholder 2">
            <a:extLst>
              <a:ext uri="{FF2B5EF4-FFF2-40B4-BE49-F238E27FC236}">
                <a16:creationId xmlns:a16="http://schemas.microsoft.com/office/drawing/2014/main" id="{93854BFF-96C3-2C7D-3188-C3722B4806BA}"/>
              </a:ext>
            </a:extLst>
          </p:cNvPr>
          <p:cNvSpPr>
            <a:spLocks noGrp="1"/>
          </p:cNvSpPr>
          <p:nvPr>
            <p:ph idx="1"/>
          </p:nvPr>
        </p:nvSpPr>
        <p:spPr>
          <a:xfrm>
            <a:off x="581193" y="1919314"/>
            <a:ext cx="11029615" cy="3634486"/>
          </a:xfrm>
        </p:spPr>
        <p:txBody>
          <a:bodyPr>
            <a:normAutofit/>
          </a:bodyPr>
          <a:lstStyle/>
          <a:p>
            <a:r>
              <a:rPr lang="en-US" sz="2400" dirty="0" err="1"/>
              <a:t>Ozurdex</a:t>
            </a:r>
            <a:r>
              <a:rPr lang="en-US" sz="2400" dirty="0"/>
              <a:t> (dexamethasone implant)</a:t>
            </a:r>
          </a:p>
          <a:p>
            <a:pPr lvl="1"/>
            <a:r>
              <a:rPr lang="en-US" sz="2000" dirty="0"/>
              <a:t>Steroid implant injected in clinic</a:t>
            </a:r>
          </a:p>
          <a:p>
            <a:pPr lvl="1"/>
            <a:r>
              <a:rPr lang="en-US" sz="2000" dirty="0"/>
              <a:t>FDA approved in 2010, also approved for DME/RVO</a:t>
            </a:r>
          </a:p>
          <a:p>
            <a:pPr lvl="1"/>
            <a:r>
              <a:rPr lang="en-US" sz="2000" dirty="0"/>
              <a:t>3-4 month duration</a:t>
            </a:r>
          </a:p>
          <a:p>
            <a:pPr lvl="1"/>
            <a:r>
              <a:rPr lang="en-US" sz="2000" dirty="0"/>
              <a:t>100% biodegradable</a:t>
            </a:r>
          </a:p>
          <a:p>
            <a:pPr lvl="1"/>
            <a:r>
              <a:rPr lang="en-US" sz="2000" dirty="0"/>
              <a:t>15% cataract formation</a:t>
            </a:r>
          </a:p>
          <a:p>
            <a:pPr lvl="1"/>
            <a:r>
              <a:rPr lang="en-US" sz="2000" dirty="0"/>
              <a:t>2% glaucoma surgery</a:t>
            </a:r>
          </a:p>
        </p:txBody>
      </p:sp>
      <p:pic>
        <p:nvPicPr>
          <p:cNvPr id="5" name="Picture 4">
            <a:extLst>
              <a:ext uri="{FF2B5EF4-FFF2-40B4-BE49-F238E27FC236}">
                <a16:creationId xmlns:a16="http://schemas.microsoft.com/office/drawing/2014/main" id="{A21FE181-D3A0-1CD2-D19B-120531311A48}"/>
              </a:ext>
            </a:extLst>
          </p:cNvPr>
          <p:cNvPicPr>
            <a:picLocks noChangeAspect="1"/>
          </p:cNvPicPr>
          <p:nvPr/>
        </p:nvPicPr>
        <p:blipFill>
          <a:blip r:embed="rId2"/>
          <a:stretch>
            <a:fillRect/>
          </a:stretch>
        </p:blipFill>
        <p:spPr>
          <a:xfrm>
            <a:off x="7924800" y="805050"/>
            <a:ext cx="2133600" cy="2133600"/>
          </a:xfrm>
          <a:prstGeom prst="rect">
            <a:avLst/>
          </a:prstGeom>
        </p:spPr>
      </p:pic>
      <p:pic>
        <p:nvPicPr>
          <p:cNvPr id="7" name="Picture 6">
            <a:extLst>
              <a:ext uri="{FF2B5EF4-FFF2-40B4-BE49-F238E27FC236}">
                <a16:creationId xmlns:a16="http://schemas.microsoft.com/office/drawing/2014/main" id="{DA4B3728-1AFF-DD71-0DDA-7C845AB75FC7}"/>
              </a:ext>
            </a:extLst>
          </p:cNvPr>
          <p:cNvPicPr>
            <a:picLocks noChangeAspect="1"/>
          </p:cNvPicPr>
          <p:nvPr/>
        </p:nvPicPr>
        <p:blipFill>
          <a:blip r:embed="rId3"/>
          <a:stretch>
            <a:fillRect/>
          </a:stretch>
        </p:blipFill>
        <p:spPr>
          <a:xfrm>
            <a:off x="7562850" y="2986454"/>
            <a:ext cx="2857500" cy="1600200"/>
          </a:xfrm>
          <a:prstGeom prst="rect">
            <a:avLst/>
          </a:prstGeom>
        </p:spPr>
      </p:pic>
      <p:pic>
        <p:nvPicPr>
          <p:cNvPr id="9" name="Picture 8">
            <a:extLst>
              <a:ext uri="{FF2B5EF4-FFF2-40B4-BE49-F238E27FC236}">
                <a16:creationId xmlns:a16="http://schemas.microsoft.com/office/drawing/2014/main" id="{C87194CB-6C60-B6D3-693D-21B60707D092}"/>
              </a:ext>
            </a:extLst>
          </p:cNvPr>
          <p:cNvPicPr>
            <a:picLocks noChangeAspect="1"/>
          </p:cNvPicPr>
          <p:nvPr/>
        </p:nvPicPr>
        <p:blipFill>
          <a:blip r:embed="rId4"/>
          <a:stretch>
            <a:fillRect/>
          </a:stretch>
        </p:blipFill>
        <p:spPr>
          <a:xfrm>
            <a:off x="7635020" y="4682263"/>
            <a:ext cx="2619375" cy="1743075"/>
          </a:xfrm>
          <a:prstGeom prst="rect">
            <a:avLst/>
          </a:prstGeom>
        </p:spPr>
      </p:pic>
      <p:pic>
        <p:nvPicPr>
          <p:cNvPr id="6" name="Picture 5">
            <a:extLst>
              <a:ext uri="{FF2B5EF4-FFF2-40B4-BE49-F238E27FC236}">
                <a16:creationId xmlns:a16="http://schemas.microsoft.com/office/drawing/2014/main" id="{354AF0A4-5577-135D-617E-C812E9C63764}"/>
              </a:ext>
            </a:extLst>
          </p:cNvPr>
          <p:cNvPicPr>
            <a:picLocks noChangeAspect="1"/>
          </p:cNvPicPr>
          <p:nvPr/>
        </p:nvPicPr>
        <p:blipFill rotWithShape="1">
          <a:blip r:embed="rId5">
            <a:extLst>
              <a:ext uri="{28A0092B-C50C-407E-A947-70E740481C1C}">
                <a14:useLocalDpi xmlns:a14="http://schemas.microsoft.com/office/drawing/2010/main" val="0"/>
              </a:ext>
            </a:extLst>
          </a:blip>
          <a:srcRect t="11181" b="23838"/>
          <a:stretch/>
        </p:blipFill>
        <p:spPr>
          <a:xfrm>
            <a:off x="641350" y="5431233"/>
            <a:ext cx="2310619" cy="1188720"/>
          </a:xfrm>
          <a:prstGeom prst="rect">
            <a:avLst/>
          </a:prstGeom>
        </p:spPr>
      </p:pic>
      <p:sp>
        <p:nvSpPr>
          <p:cNvPr id="8" name="TextBox 7">
            <a:extLst>
              <a:ext uri="{FF2B5EF4-FFF2-40B4-BE49-F238E27FC236}">
                <a16:creationId xmlns:a16="http://schemas.microsoft.com/office/drawing/2014/main" id="{E2A7CFE5-E6EA-DD8F-3957-02741EB6BCEE}"/>
              </a:ext>
            </a:extLst>
          </p:cNvPr>
          <p:cNvSpPr txBox="1"/>
          <p:nvPr/>
        </p:nvSpPr>
        <p:spPr>
          <a:xfrm>
            <a:off x="641350" y="6546761"/>
            <a:ext cx="6097002" cy="311239"/>
          </a:xfrm>
          <a:prstGeom prst="rect">
            <a:avLst/>
          </a:prstGeom>
          <a:noFill/>
        </p:spPr>
        <p:txBody>
          <a:bodyPr wrap="square">
            <a:spAutoFit/>
          </a:bodyPr>
          <a:lstStyle/>
          <a:p>
            <a:pPr marL="0" marR="0">
              <a:lnSpc>
                <a:spcPct val="107000"/>
              </a:lnSpc>
              <a:spcBef>
                <a:spcPts val="0"/>
              </a:spcBef>
              <a:spcAft>
                <a:spcPts val="800"/>
              </a:spcAft>
            </a:pPr>
            <a:r>
              <a:rPr lang="en-US" sz="1400" kern="1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ROCKY MOUNTAIN UVEITIS</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15795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27399-5707-9096-A11E-184AAA97D363}"/>
              </a:ext>
            </a:extLst>
          </p:cNvPr>
          <p:cNvSpPr>
            <a:spLocks noGrp="1"/>
          </p:cNvSpPr>
          <p:nvPr>
            <p:ph type="title"/>
          </p:nvPr>
        </p:nvSpPr>
        <p:spPr/>
        <p:txBody>
          <a:bodyPr/>
          <a:lstStyle/>
          <a:p>
            <a:r>
              <a:rPr lang="en-US" dirty="0"/>
              <a:t>Uveitis: local therapies</a:t>
            </a:r>
          </a:p>
        </p:txBody>
      </p:sp>
      <p:sp>
        <p:nvSpPr>
          <p:cNvPr id="3" name="Content Placeholder 2">
            <a:extLst>
              <a:ext uri="{FF2B5EF4-FFF2-40B4-BE49-F238E27FC236}">
                <a16:creationId xmlns:a16="http://schemas.microsoft.com/office/drawing/2014/main" id="{B0E8E44C-AEB0-51DA-DC72-4DD8C22AE4D5}"/>
              </a:ext>
            </a:extLst>
          </p:cNvPr>
          <p:cNvSpPr>
            <a:spLocks noGrp="1"/>
          </p:cNvSpPr>
          <p:nvPr>
            <p:ph idx="1"/>
          </p:nvPr>
        </p:nvSpPr>
        <p:spPr>
          <a:xfrm>
            <a:off x="598777" y="1813325"/>
            <a:ext cx="11029615" cy="3634486"/>
          </a:xfrm>
        </p:spPr>
        <p:txBody>
          <a:bodyPr>
            <a:normAutofit/>
          </a:bodyPr>
          <a:lstStyle/>
          <a:p>
            <a:r>
              <a:rPr lang="en-US" sz="2400" dirty="0" err="1"/>
              <a:t>Yutiq</a:t>
            </a:r>
            <a:r>
              <a:rPr lang="en-US" sz="2400" dirty="0"/>
              <a:t> (fluocinolone implant) (</a:t>
            </a:r>
            <a:r>
              <a:rPr lang="en-US" sz="2400" dirty="0" err="1"/>
              <a:t>Iluvien</a:t>
            </a:r>
            <a:r>
              <a:rPr lang="en-US" sz="2400" dirty="0"/>
              <a:t> for DME)</a:t>
            </a:r>
          </a:p>
          <a:p>
            <a:pPr lvl="1"/>
            <a:r>
              <a:rPr lang="en-US" sz="2000" dirty="0"/>
              <a:t>Steroid implant injected in clinic</a:t>
            </a:r>
          </a:p>
          <a:p>
            <a:pPr lvl="1"/>
            <a:r>
              <a:rPr lang="en-US" sz="2000" dirty="0"/>
              <a:t>FDA approved in 2018</a:t>
            </a:r>
          </a:p>
          <a:p>
            <a:pPr lvl="1"/>
            <a:r>
              <a:rPr lang="en-US" sz="2000" dirty="0"/>
              <a:t>2.5-3 year duration</a:t>
            </a:r>
          </a:p>
          <a:p>
            <a:pPr lvl="1"/>
            <a:r>
              <a:rPr lang="en-US" sz="2000" dirty="0"/>
              <a:t>Biocompatible but not biodegradable</a:t>
            </a:r>
          </a:p>
          <a:p>
            <a:pPr lvl="1"/>
            <a:r>
              <a:rPr lang="en-US" sz="2000" dirty="0"/>
              <a:t>90+% cataract formation</a:t>
            </a:r>
          </a:p>
          <a:p>
            <a:pPr lvl="1"/>
            <a:r>
              <a:rPr lang="en-US" sz="2000" dirty="0"/>
              <a:t>5-10% glaucoma surgery</a:t>
            </a:r>
          </a:p>
        </p:txBody>
      </p:sp>
      <p:pic>
        <p:nvPicPr>
          <p:cNvPr id="5" name="Picture 4">
            <a:extLst>
              <a:ext uri="{FF2B5EF4-FFF2-40B4-BE49-F238E27FC236}">
                <a16:creationId xmlns:a16="http://schemas.microsoft.com/office/drawing/2014/main" id="{6BECC95A-2E38-7295-0F98-5D7A9CE2464A}"/>
              </a:ext>
            </a:extLst>
          </p:cNvPr>
          <p:cNvPicPr>
            <a:picLocks noChangeAspect="1"/>
          </p:cNvPicPr>
          <p:nvPr/>
        </p:nvPicPr>
        <p:blipFill>
          <a:blip r:embed="rId2"/>
          <a:stretch>
            <a:fillRect/>
          </a:stretch>
        </p:blipFill>
        <p:spPr>
          <a:xfrm>
            <a:off x="6356838" y="4122938"/>
            <a:ext cx="3581400" cy="1276350"/>
          </a:xfrm>
          <a:prstGeom prst="rect">
            <a:avLst/>
          </a:prstGeom>
        </p:spPr>
      </p:pic>
      <p:pic>
        <p:nvPicPr>
          <p:cNvPr id="7" name="Picture 6">
            <a:extLst>
              <a:ext uri="{FF2B5EF4-FFF2-40B4-BE49-F238E27FC236}">
                <a16:creationId xmlns:a16="http://schemas.microsoft.com/office/drawing/2014/main" id="{55ADBC12-5E30-9A6C-346B-B385BF19911C}"/>
              </a:ext>
            </a:extLst>
          </p:cNvPr>
          <p:cNvPicPr>
            <a:picLocks noChangeAspect="1"/>
          </p:cNvPicPr>
          <p:nvPr/>
        </p:nvPicPr>
        <p:blipFill>
          <a:blip r:embed="rId3"/>
          <a:stretch>
            <a:fillRect/>
          </a:stretch>
        </p:blipFill>
        <p:spPr>
          <a:xfrm>
            <a:off x="6992448" y="1797214"/>
            <a:ext cx="2181225" cy="2095500"/>
          </a:xfrm>
          <a:prstGeom prst="rect">
            <a:avLst/>
          </a:prstGeom>
        </p:spPr>
      </p:pic>
      <p:pic>
        <p:nvPicPr>
          <p:cNvPr id="9" name="Picture 8">
            <a:extLst>
              <a:ext uri="{FF2B5EF4-FFF2-40B4-BE49-F238E27FC236}">
                <a16:creationId xmlns:a16="http://schemas.microsoft.com/office/drawing/2014/main" id="{570D8C10-A8D3-2DE2-A959-16C0489E9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0097" y="5762323"/>
            <a:ext cx="3091595" cy="774354"/>
          </a:xfrm>
          <a:prstGeom prst="rect">
            <a:avLst/>
          </a:prstGeom>
        </p:spPr>
      </p:pic>
      <p:pic>
        <p:nvPicPr>
          <p:cNvPr id="6" name="Picture 5">
            <a:extLst>
              <a:ext uri="{FF2B5EF4-FFF2-40B4-BE49-F238E27FC236}">
                <a16:creationId xmlns:a16="http://schemas.microsoft.com/office/drawing/2014/main" id="{F7F35D50-26B6-91C5-098F-4219850F459B}"/>
              </a:ext>
            </a:extLst>
          </p:cNvPr>
          <p:cNvPicPr>
            <a:picLocks noChangeAspect="1"/>
          </p:cNvPicPr>
          <p:nvPr/>
        </p:nvPicPr>
        <p:blipFill rotWithShape="1">
          <a:blip r:embed="rId5">
            <a:extLst>
              <a:ext uri="{28A0092B-C50C-407E-A947-70E740481C1C}">
                <a14:useLocalDpi xmlns:a14="http://schemas.microsoft.com/office/drawing/2010/main" val="0"/>
              </a:ext>
            </a:extLst>
          </a:blip>
          <a:srcRect t="11181" b="23838"/>
          <a:stretch/>
        </p:blipFill>
        <p:spPr>
          <a:xfrm>
            <a:off x="641350" y="5431233"/>
            <a:ext cx="2310619" cy="1188720"/>
          </a:xfrm>
          <a:prstGeom prst="rect">
            <a:avLst/>
          </a:prstGeom>
        </p:spPr>
      </p:pic>
      <p:sp>
        <p:nvSpPr>
          <p:cNvPr id="10" name="TextBox 9">
            <a:extLst>
              <a:ext uri="{FF2B5EF4-FFF2-40B4-BE49-F238E27FC236}">
                <a16:creationId xmlns:a16="http://schemas.microsoft.com/office/drawing/2014/main" id="{B23F81FC-A157-52BA-3E5A-FAB48E0C0B54}"/>
              </a:ext>
            </a:extLst>
          </p:cNvPr>
          <p:cNvSpPr txBox="1"/>
          <p:nvPr/>
        </p:nvSpPr>
        <p:spPr>
          <a:xfrm>
            <a:off x="641350" y="6546761"/>
            <a:ext cx="6097002" cy="311239"/>
          </a:xfrm>
          <a:prstGeom prst="rect">
            <a:avLst/>
          </a:prstGeom>
          <a:noFill/>
        </p:spPr>
        <p:txBody>
          <a:bodyPr wrap="square">
            <a:spAutoFit/>
          </a:bodyPr>
          <a:lstStyle/>
          <a:p>
            <a:pPr marL="0" marR="0">
              <a:lnSpc>
                <a:spcPct val="107000"/>
              </a:lnSpc>
              <a:spcBef>
                <a:spcPts val="0"/>
              </a:spcBef>
              <a:spcAft>
                <a:spcPts val="800"/>
              </a:spcAft>
            </a:pPr>
            <a:r>
              <a:rPr lang="en-US" sz="1400" kern="1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ROCKY MOUNTAIN UVEITIS</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81864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70023-C54C-E936-31C6-2980DBD983DA}"/>
              </a:ext>
            </a:extLst>
          </p:cNvPr>
          <p:cNvSpPr>
            <a:spLocks noGrp="1"/>
          </p:cNvSpPr>
          <p:nvPr>
            <p:ph type="title"/>
          </p:nvPr>
        </p:nvSpPr>
        <p:spPr/>
        <p:txBody>
          <a:bodyPr/>
          <a:lstStyle/>
          <a:p>
            <a:r>
              <a:rPr lang="en-US" dirty="0"/>
              <a:t>Uveitis: local therapies</a:t>
            </a:r>
          </a:p>
        </p:txBody>
      </p:sp>
      <p:sp>
        <p:nvSpPr>
          <p:cNvPr id="3" name="Content Placeholder 2">
            <a:extLst>
              <a:ext uri="{FF2B5EF4-FFF2-40B4-BE49-F238E27FC236}">
                <a16:creationId xmlns:a16="http://schemas.microsoft.com/office/drawing/2014/main" id="{6024E00D-AA89-2289-B4DA-6534A138AB8E}"/>
              </a:ext>
            </a:extLst>
          </p:cNvPr>
          <p:cNvSpPr>
            <a:spLocks noGrp="1"/>
          </p:cNvSpPr>
          <p:nvPr>
            <p:ph idx="1"/>
          </p:nvPr>
        </p:nvSpPr>
        <p:spPr>
          <a:xfrm>
            <a:off x="581192" y="1754710"/>
            <a:ext cx="11029615" cy="3634486"/>
          </a:xfrm>
        </p:spPr>
        <p:txBody>
          <a:bodyPr>
            <a:normAutofit/>
          </a:bodyPr>
          <a:lstStyle/>
          <a:p>
            <a:r>
              <a:rPr lang="en-US" sz="2400" dirty="0" err="1"/>
              <a:t>Xipere</a:t>
            </a:r>
            <a:r>
              <a:rPr lang="en-US" sz="2400" dirty="0"/>
              <a:t> (triamcinolone injection)</a:t>
            </a:r>
          </a:p>
          <a:p>
            <a:pPr lvl="1"/>
            <a:r>
              <a:rPr lang="en-US" sz="2000" dirty="0"/>
              <a:t>Suprachoroidal injection, novel drug delivery</a:t>
            </a:r>
          </a:p>
          <a:p>
            <a:pPr lvl="1"/>
            <a:r>
              <a:rPr lang="en-US" sz="2000" dirty="0"/>
              <a:t>FDA approved in 2021</a:t>
            </a:r>
          </a:p>
          <a:p>
            <a:pPr lvl="1"/>
            <a:r>
              <a:rPr lang="en-US" sz="2000" dirty="0"/>
              <a:t>2 injections last ~1 year</a:t>
            </a:r>
          </a:p>
          <a:p>
            <a:pPr lvl="1"/>
            <a:r>
              <a:rPr lang="en-US" sz="2000" dirty="0"/>
              <a:t>15% cataract formation</a:t>
            </a:r>
          </a:p>
          <a:p>
            <a:pPr lvl="1"/>
            <a:r>
              <a:rPr lang="en-US" sz="2000" dirty="0"/>
              <a:t>&lt;1% glaucoma surgery</a:t>
            </a:r>
          </a:p>
        </p:txBody>
      </p:sp>
      <p:pic>
        <p:nvPicPr>
          <p:cNvPr id="5" name="Picture 4">
            <a:extLst>
              <a:ext uri="{FF2B5EF4-FFF2-40B4-BE49-F238E27FC236}">
                <a16:creationId xmlns:a16="http://schemas.microsoft.com/office/drawing/2014/main" id="{973CB5DC-B591-EA0D-5E8A-4983EAFC34AE}"/>
              </a:ext>
            </a:extLst>
          </p:cNvPr>
          <p:cNvPicPr>
            <a:picLocks noChangeAspect="1"/>
          </p:cNvPicPr>
          <p:nvPr/>
        </p:nvPicPr>
        <p:blipFill>
          <a:blip r:embed="rId2"/>
          <a:stretch>
            <a:fillRect/>
          </a:stretch>
        </p:blipFill>
        <p:spPr>
          <a:xfrm>
            <a:off x="7421074" y="5023281"/>
            <a:ext cx="2857500" cy="1600200"/>
          </a:xfrm>
          <a:prstGeom prst="rect">
            <a:avLst/>
          </a:prstGeom>
        </p:spPr>
      </p:pic>
      <p:pic>
        <p:nvPicPr>
          <p:cNvPr id="7" name="Picture 6">
            <a:extLst>
              <a:ext uri="{FF2B5EF4-FFF2-40B4-BE49-F238E27FC236}">
                <a16:creationId xmlns:a16="http://schemas.microsoft.com/office/drawing/2014/main" id="{1E3F4BBD-B02A-9216-B24E-7C9474D2DAB9}"/>
              </a:ext>
            </a:extLst>
          </p:cNvPr>
          <p:cNvPicPr>
            <a:picLocks noChangeAspect="1"/>
          </p:cNvPicPr>
          <p:nvPr/>
        </p:nvPicPr>
        <p:blipFill>
          <a:blip r:embed="rId3"/>
          <a:stretch>
            <a:fillRect/>
          </a:stretch>
        </p:blipFill>
        <p:spPr>
          <a:xfrm>
            <a:off x="7440124" y="3075225"/>
            <a:ext cx="2838450" cy="1609725"/>
          </a:xfrm>
          <a:prstGeom prst="rect">
            <a:avLst/>
          </a:prstGeom>
        </p:spPr>
      </p:pic>
      <p:pic>
        <p:nvPicPr>
          <p:cNvPr id="9" name="Picture 8">
            <a:extLst>
              <a:ext uri="{FF2B5EF4-FFF2-40B4-BE49-F238E27FC236}">
                <a16:creationId xmlns:a16="http://schemas.microsoft.com/office/drawing/2014/main" id="{CDAD95D2-7709-551F-772D-24E4387A444F}"/>
              </a:ext>
            </a:extLst>
          </p:cNvPr>
          <p:cNvPicPr>
            <a:picLocks noChangeAspect="1"/>
          </p:cNvPicPr>
          <p:nvPr/>
        </p:nvPicPr>
        <p:blipFill>
          <a:blip r:embed="rId4"/>
          <a:stretch>
            <a:fillRect/>
          </a:stretch>
        </p:blipFill>
        <p:spPr>
          <a:xfrm>
            <a:off x="7411549" y="1296516"/>
            <a:ext cx="2867025" cy="1590675"/>
          </a:xfrm>
          <a:prstGeom prst="rect">
            <a:avLst/>
          </a:prstGeom>
        </p:spPr>
      </p:pic>
      <p:pic>
        <p:nvPicPr>
          <p:cNvPr id="6" name="Picture 5">
            <a:extLst>
              <a:ext uri="{FF2B5EF4-FFF2-40B4-BE49-F238E27FC236}">
                <a16:creationId xmlns:a16="http://schemas.microsoft.com/office/drawing/2014/main" id="{B344A4AE-71FB-F0A7-AE20-14693C15DA2C}"/>
              </a:ext>
            </a:extLst>
          </p:cNvPr>
          <p:cNvPicPr>
            <a:picLocks noChangeAspect="1"/>
          </p:cNvPicPr>
          <p:nvPr/>
        </p:nvPicPr>
        <p:blipFill rotWithShape="1">
          <a:blip r:embed="rId5">
            <a:extLst>
              <a:ext uri="{28A0092B-C50C-407E-A947-70E740481C1C}">
                <a14:useLocalDpi xmlns:a14="http://schemas.microsoft.com/office/drawing/2010/main" val="0"/>
              </a:ext>
            </a:extLst>
          </a:blip>
          <a:srcRect t="11181" b="23838"/>
          <a:stretch/>
        </p:blipFill>
        <p:spPr>
          <a:xfrm>
            <a:off x="641350" y="5431233"/>
            <a:ext cx="2310619" cy="1188720"/>
          </a:xfrm>
          <a:prstGeom prst="rect">
            <a:avLst/>
          </a:prstGeom>
        </p:spPr>
      </p:pic>
      <p:sp>
        <p:nvSpPr>
          <p:cNvPr id="8" name="TextBox 7">
            <a:extLst>
              <a:ext uri="{FF2B5EF4-FFF2-40B4-BE49-F238E27FC236}">
                <a16:creationId xmlns:a16="http://schemas.microsoft.com/office/drawing/2014/main" id="{A9EBB873-FD74-7162-6CAE-942AD09F3A15}"/>
              </a:ext>
            </a:extLst>
          </p:cNvPr>
          <p:cNvSpPr txBox="1"/>
          <p:nvPr/>
        </p:nvSpPr>
        <p:spPr>
          <a:xfrm>
            <a:off x="641350" y="6546761"/>
            <a:ext cx="6097002" cy="311239"/>
          </a:xfrm>
          <a:prstGeom prst="rect">
            <a:avLst/>
          </a:prstGeom>
          <a:noFill/>
        </p:spPr>
        <p:txBody>
          <a:bodyPr wrap="square">
            <a:spAutoFit/>
          </a:bodyPr>
          <a:lstStyle/>
          <a:p>
            <a:pPr marL="0" marR="0">
              <a:lnSpc>
                <a:spcPct val="107000"/>
              </a:lnSpc>
              <a:spcBef>
                <a:spcPts val="0"/>
              </a:spcBef>
              <a:spcAft>
                <a:spcPts val="800"/>
              </a:spcAft>
            </a:pPr>
            <a:r>
              <a:rPr lang="en-US" sz="1400" kern="1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ROCKY MOUNTAIN UVEITIS</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3628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76E7E-6304-CF67-FEEE-A8570E6F40A7}"/>
              </a:ext>
            </a:extLst>
          </p:cNvPr>
          <p:cNvSpPr>
            <a:spLocks noGrp="1"/>
          </p:cNvSpPr>
          <p:nvPr>
            <p:ph type="title"/>
          </p:nvPr>
        </p:nvSpPr>
        <p:spPr/>
        <p:txBody>
          <a:bodyPr/>
          <a:lstStyle/>
          <a:p>
            <a:r>
              <a:rPr lang="en-US" dirty="0"/>
              <a:t>Uveitis: systemic therapies</a:t>
            </a:r>
          </a:p>
        </p:txBody>
      </p:sp>
      <p:sp>
        <p:nvSpPr>
          <p:cNvPr id="3" name="Content Placeholder 2">
            <a:extLst>
              <a:ext uri="{FF2B5EF4-FFF2-40B4-BE49-F238E27FC236}">
                <a16:creationId xmlns:a16="http://schemas.microsoft.com/office/drawing/2014/main" id="{D7D9781E-14FA-4259-0357-8C276F6F57E6}"/>
              </a:ext>
            </a:extLst>
          </p:cNvPr>
          <p:cNvSpPr>
            <a:spLocks noGrp="1"/>
          </p:cNvSpPr>
          <p:nvPr>
            <p:ph idx="1"/>
          </p:nvPr>
        </p:nvSpPr>
        <p:spPr>
          <a:xfrm>
            <a:off x="581193" y="1825049"/>
            <a:ext cx="11029615" cy="3634486"/>
          </a:xfrm>
        </p:spPr>
        <p:txBody>
          <a:bodyPr>
            <a:normAutofit/>
          </a:bodyPr>
          <a:lstStyle/>
          <a:p>
            <a:r>
              <a:rPr lang="en-US" sz="2400" dirty="0"/>
              <a:t>Average retina physician uses Prednisone for a mean duration of 21 months at a dose of 40 mg/day</a:t>
            </a:r>
          </a:p>
          <a:p>
            <a:pPr lvl="1"/>
            <a:r>
              <a:rPr lang="en-US" sz="2000" dirty="0"/>
              <a:t>Rates of DM, HTN, MI, CVA, osteoporosis, fungal infection all significantly higher</a:t>
            </a:r>
          </a:p>
          <a:p>
            <a:r>
              <a:rPr lang="en-US" sz="2400" dirty="0"/>
              <a:t>Goal is a steroid-sparing remission: only can be achieved through IMT (immunomodulatory therapy)</a:t>
            </a:r>
          </a:p>
          <a:p>
            <a:r>
              <a:rPr lang="en-US" sz="2400" dirty="0"/>
              <a:t>Follow the lead of rheumatology, GI, dermatology</a:t>
            </a:r>
          </a:p>
        </p:txBody>
      </p:sp>
      <p:pic>
        <p:nvPicPr>
          <p:cNvPr id="5" name="Picture 4">
            <a:extLst>
              <a:ext uri="{FF2B5EF4-FFF2-40B4-BE49-F238E27FC236}">
                <a16:creationId xmlns:a16="http://schemas.microsoft.com/office/drawing/2014/main" id="{BED3D000-5F69-953D-021D-06352A4E43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0097" y="5768185"/>
            <a:ext cx="3091595" cy="774354"/>
          </a:xfrm>
          <a:prstGeom prst="rect">
            <a:avLst/>
          </a:prstGeom>
        </p:spPr>
      </p:pic>
      <p:pic>
        <p:nvPicPr>
          <p:cNvPr id="7" name="Picture 6">
            <a:extLst>
              <a:ext uri="{FF2B5EF4-FFF2-40B4-BE49-F238E27FC236}">
                <a16:creationId xmlns:a16="http://schemas.microsoft.com/office/drawing/2014/main" id="{03FA0522-3839-16A3-3F49-2C148C715A9A}"/>
              </a:ext>
            </a:extLst>
          </p:cNvPr>
          <p:cNvPicPr>
            <a:picLocks noChangeAspect="1"/>
          </p:cNvPicPr>
          <p:nvPr/>
        </p:nvPicPr>
        <p:blipFill rotWithShape="1">
          <a:blip r:embed="rId3">
            <a:extLst>
              <a:ext uri="{28A0092B-C50C-407E-A947-70E740481C1C}">
                <a14:useLocalDpi xmlns:a14="http://schemas.microsoft.com/office/drawing/2010/main" val="0"/>
              </a:ext>
            </a:extLst>
          </a:blip>
          <a:srcRect t="11181" b="23838"/>
          <a:stretch/>
        </p:blipFill>
        <p:spPr>
          <a:xfrm>
            <a:off x="641350" y="5431233"/>
            <a:ext cx="2310619" cy="1188720"/>
          </a:xfrm>
          <a:prstGeom prst="rect">
            <a:avLst/>
          </a:prstGeom>
        </p:spPr>
      </p:pic>
      <p:sp>
        <p:nvSpPr>
          <p:cNvPr id="8" name="TextBox 7">
            <a:extLst>
              <a:ext uri="{FF2B5EF4-FFF2-40B4-BE49-F238E27FC236}">
                <a16:creationId xmlns:a16="http://schemas.microsoft.com/office/drawing/2014/main" id="{08125AD0-E80B-2916-1B5F-2FDD06E2B140}"/>
              </a:ext>
            </a:extLst>
          </p:cNvPr>
          <p:cNvSpPr txBox="1"/>
          <p:nvPr/>
        </p:nvSpPr>
        <p:spPr>
          <a:xfrm>
            <a:off x="641350" y="6546761"/>
            <a:ext cx="6097002" cy="311239"/>
          </a:xfrm>
          <a:prstGeom prst="rect">
            <a:avLst/>
          </a:prstGeom>
          <a:noFill/>
        </p:spPr>
        <p:txBody>
          <a:bodyPr wrap="square">
            <a:spAutoFit/>
          </a:bodyPr>
          <a:lstStyle/>
          <a:p>
            <a:pPr marL="0" marR="0">
              <a:lnSpc>
                <a:spcPct val="107000"/>
              </a:lnSpc>
              <a:spcBef>
                <a:spcPts val="0"/>
              </a:spcBef>
              <a:spcAft>
                <a:spcPts val="800"/>
              </a:spcAft>
            </a:pPr>
            <a:r>
              <a:rPr lang="en-US" sz="1400" kern="1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ROCKY MOUNTAIN UVEITIS</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5750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A4948-DB3B-EB43-3344-19EE89BEDB5C}"/>
              </a:ext>
            </a:extLst>
          </p:cNvPr>
          <p:cNvSpPr>
            <a:spLocks noGrp="1"/>
          </p:cNvSpPr>
          <p:nvPr>
            <p:ph type="title"/>
          </p:nvPr>
        </p:nvSpPr>
        <p:spPr/>
        <p:txBody>
          <a:bodyPr/>
          <a:lstStyle/>
          <a:p>
            <a:r>
              <a:rPr lang="en-US" dirty="0"/>
              <a:t>Uveitis: systemic therapies</a:t>
            </a:r>
          </a:p>
        </p:txBody>
      </p:sp>
      <p:sp>
        <p:nvSpPr>
          <p:cNvPr id="3" name="Content Placeholder 2">
            <a:extLst>
              <a:ext uri="{FF2B5EF4-FFF2-40B4-BE49-F238E27FC236}">
                <a16:creationId xmlns:a16="http://schemas.microsoft.com/office/drawing/2014/main" id="{6DAC1A5E-9E8D-2BFE-25DA-F0DE802A5BC5}"/>
              </a:ext>
            </a:extLst>
          </p:cNvPr>
          <p:cNvSpPr>
            <a:spLocks noGrp="1"/>
          </p:cNvSpPr>
          <p:nvPr>
            <p:ph idx="1"/>
          </p:nvPr>
        </p:nvSpPr>
        <p:spPr>
          <a:xfrm>
            <a:off x="581192" y="1796747"/>
            <a:ext cx="11029615" cy="3634486"/>
          </a:xfrm>
        </p:spPr>
        <p:txBody>
          <a:bodyPr>
            <a:normAutofit/>
          </a:bodyPr>
          <a:lstStyle/>
          <a:p>
            <a:r>
              <a:rPr lang="en-US" sz="2000" dirty="0"/>
              <a:t>Methotrexate: oral medication once a week</a:t>
            </a:r>
          </a:p>
          <a:p>
            <a:r>
              <a:rPr lang="en-US" sz="2000" dirty="0"/>
              <a:t>Mycophenolate mofetil (</a:t>
            </a:r>
            <a:r>
              <a:rPr lang="en-US" sz="2000" dirty="0" err="1"/>
              <a:t>CellCept</a:t>
            </a:r>
            <a:r>
              <a:rPr lang="en-US" sz="2000" dirty="0"/>
              <a:t>): oral medication twice daily, on an empty stomach</a:t>
            </a:r>
          </a:p>
          <a:p>
            <a:r>
              <a:rPr lang="en-US" sz="2000" dirty="0"/>
              <a:t>Cyclosporine: oral medication twice daily</a:t>
            </a:r>
          </a:p>
          <a:p>
            <a:r>
              <a:rPr lang="en-US" sz="2000" dirty="0"/>
              <a:t>Adalimumab (Humira): </a:t>
            </a:r>
            <a:r>
              <a:rPr lang="en-US" sz="2000" dirty="0" err="1"/>
              <a:t>sc</a:t>
            </a:r>
            <a:r>
              <a:rPr lang="en-US" sz="2000" dirty="0"/>
              <a:t> injection every 2 weeks - **only FDA-approved immunosuppressant for uveitis**</a:t>
            </a:r>
          </a:p>
          <a:p>
            <a:r>
              <a:rPr lang="en-US" sz="2000" dirty="0"/>
              <a:t>Infliximab (Remicade): IV infusion once monthly</a:t>
            </a:r>
          </a:p>
          <a:p>
            <a:r>
              <a:rPr lang="en-US" sz="2000" dirty="0"/>
              <a:t>Tocilizumab (Actemra): IV infusion once monthly</a:t>
            </a:r>
          </a:p>
        </p:txBody>
      </p:sp>
      <p:pic>
        <p:nvPicPr>
          <p:cNvPr id="5" name="Picture 4">
            <a:extLst>
              <a:ext uri="{FF2B5EF4-FFF2-40B4-BE49-F238E27FC236}">
                <a16:creationId xmlns:a16="http://schemas.microsoft.com/office/drawing/2014/main" id="{8F2EF074-30AE-F2C6-5A31-3F86F59F00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9142" y="5757122"/>
            <a:ext cx="3091595" cy="774354"/>
          </a:xfrm>
          <a:prstGeom prst="rect">
            <a:avLst/>
          </a:prstGeom>
        </p:spPr>
      </p:pic>
      <p:pic>
        <p:nvPicPr>
          <p:cNvPr id="8" name="Picture 7">
            <a:extLst>
              <a:ext uri="{FF2B5EF4-FFF2-40B4-BE49-F238E27FC236}">
                <a16:creationId xmlns:a16="http://schemas.microsoft.com/office/drawing/2014/main" id="{C2E00E89-3A6A-EC11-C975-5407B0F0DDAA}"/>
              </a:ext>
            </a:extLst>
          </p:cNvPr>
          <p:cNvPicPr>
            <a:picLocks noChangeAspect="1"/>
          </p:cNvPicPr>
          <p:nvPr/>
        </p:nvPicPr>
        <p:blipFill rotWithShape="1">
          <a:blip r:embed="rId3">
            <a:extLst>
              <a:ext uri="{28A0092B-C50C-407E-A947-70E740481C1C}">
                <a14:useLocalDpi xmlns:a14="http://schemas.microsoft.com/office/drawing/2010/main" val="0"/>
              </a:ext>
            </a:extLst>
          </a:blip>
          <a:srcRect t="11181" b="23838"/>
          <a:stretch/>
        </p:blipFill>
        <p:spPr>
          <a:xfrm>
            <a:off x="641350" y="5431233"/>
            <a:ext cx="2310619" cy="1188720"/>
          </a:xfrm>
          <a:prstGeom prst="rect">
            <a:avLst/>
          </a:prstGeom>
        </p:spPr>
      </p:pic>
      <p:sp>
        <p:nvSpPr>
          <p:cNvPr id="9" name="TextBox 8">
            <a:extLst>
              <a:ext uri="{FF2B5EF4-FFF2-40B4-BE49-F238E27FC236}">
                <a16:creationId xmlns:a16="http://schemas.microsoft.com/office/drawing/2014/main" id="{FD5EDC30-7D1D-C2A2-F7C9-E6B2FAD90FBF}"/>
              </a:ext>
            </a:extLst>
          </p:cNvPr>
          <p:cNvSpPr txBox="1"/>
          <p:nvPr/>
        </p:nvSpPr>
        <p:spPr>
          <a:xfrm>
            <a:off x="641350" y="6546761"/>
            <a:ext cx="6097002" cy="311239"/>
          </a:xfrm>
          <a:prstGeom prst="rect">
            <a:avLst/>
          </a:prstGeom>
          <a:noFill/>
        </p:spPr>
        <p:txBody>
          <a:bodyPr wrap="square">
            <a:spAutoFit/>
          </a:bodyPr>
          <a:lstStyle/>
          <a:p>
            <a:pPr marL="0" marR="0">
              <a:lnSpc>
                <a:spcPct val="107000"/>
              </a:lnSpc>
              <a:spcBef>
                <a:spcPts val="0"/>
              </a:spcBef>
              <a:spcAft>
                <a:spcPts val="800"/>
              </a:spcAft>
            </a:pPr>
            <a:r>
              <a:rPr lang="en-US" sz="1400" kern="1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ROCKY MOUNTAIN UVEITIS</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6338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13683-E76B-3315-B2C5-FC728C20D451}"/>
              </a:ext>
            </a:extLst>
          </p:cNvPr>
          <p:cNvSpPr>
            <a:spLocks noGrp="1"/>
          </p:cNvSpPr>
          <p:nvPr>
            <p:ph type="title"/>
          </p:nvPr>
        </p:nvSpPr>
        <p:spPr/>
        <p:txBody>
          <a:bodyPr/>
          <a:lstStyle/>
          <a:p>
            <a:r>
              <a:rPr lang="en-US" dirty="0"/>
              <a:t>Biosimilars in uveitis - </a:t>
            </a:r>
            <a:r>
              <a:rPr lang="en-US" dirty="0" err="1"/>
              <a:t>humira</a:t>
            </a:r>
            <a:endParaRPr lang="en-US" dirty="0"/>
          </a:p>
        </p:txBody>
      </p:sp>
      <p:sp>
        <p:nvSpPr>
          <p:cNvPr id="3" name="Content Placeholder 2">
            <a:extLst>
              <a:ext uri="{FF2B5EF4-FFF2-40B4-BE49-F238E27FC236}">
                <a16:creationId xmlns:a16="http://schemas.microsoft.com/office/drawing/2014/main" id="{EDC67B86-BAC5-9F42-A203-210C99D48952}"/>
              </a:ext>
            </a:extLst>
          </p:cNvPr>
          <p:cNvSpPr>
            <a:spLocks noGrp="1"/>
          </p:cNvSpPr>
          <p:nvPr>
            <p:ph idx="1"/>
          </p:nvPr>
        </p:nvSpPr>
        <p:spPr>
          <a:xfrm>
            <a:off x="581192" y="1890876"/>
            <a:ext cx="11029615" cy="3634486"/>
          </a:xfrm>
        </p:spPr>
        <p:txBody>
          <a:bodyPr>
            <a:normAutofit/>
          </a:bodyPr>
          <a:lstStyle/>
          <a:p>
            <a:r>
              <a:rPr lang="en-US" sz="2400" dirty="0"/>
              <a:t>Adalimumab (Humira)</a:t>
            </a:r>
          </a:p>
          <a:p>
            <a:pPr lvl="1"/>
            <a:r>
              <a:rPr lang="en-US" sz="2000" dirty="0"/>
              <a:t>16+ biosimilars, all released in the past 6 months</a:t>
            </a:r>
          </a:p>
          <a:p>
            <a:pPr lvl="1"/>
            <a:r>
              <a:rPr lang="en-US" sz="2000" dirty="0"/>
              <a:t>$18B/year drug, most prescribed immunosuppressant in the world, 13 approved indications</a:t>
            </a:r>
          </a:p>
          <a:p>
            <a:pPr lvl="1"/>
            <a:r>
              <a:rPr lang="en-US" sz="2000" dirty="0"/>
              <a:t>3 studies (VISUAL 1, 2, and 3) led to FDA approval for noninfectious posterior segment uveitis, then anterior uveitis, and pediatric uveitis</a:t>
            </a:r>
          </a:p>
          <a:p>
            <a:pPr lvl="1"/>
            <a:r>
              <a:rPr lang="en-US" sz="2000" dirty="0"/>
              <a:t>&gt;1000 patients on Humira, insurances mandated switch to biosimilars for ~6% cost savings</a:t>
            </a:r>
          </a:p>
          <a:p>
            <a:pPr lvl="1"/>
            <a:r>
              <a:rPr lang="en-US" sz="2000" dirty="0"/>
              <a:t>Zero (!) patients have flared who were stable previously</a:t>
            </a:r>
          </a:p>
        </p:txBody>
      </p:sp>
      <p:pic>
        <p:nvPicPr>
          <p:cNvPr id="5" name="Picture 4">
            <a:extLst>
              <a:ext uri="{FF2B5EF4-FFF2-40B4-BE49-F238E27FC236}">
                <a16:creationId xmlns:a16="http://schemas.microsoft.com/office/drawing/2014/main" id="{6B2578A5-BFE3-AF36-6F8A-35A87797389C}"/>
              </a:ext>
            </a:extLst>
          </p:cNvPr>
          <p:cNvPicPr>
            <a:picLocks noChangeAspect="1"/>
          </p:cNvPicPr>
          <p:nvPr/>
        </p:nvPicPr>
        <p:blipFill rotWithShape="1">
          <a:blip r:embed="rId2">
            <a:extLst>
              <a:ext uri="{28A0092B-C50C-407E-A947-70E740481C1C}">
                <a14:useLocalDpi xmlns:a14="http://schemas.microsoft.com/office/drawing/2010/main" val="0"/>
              </a:ext>
            </a:extLst>
          </a:blip>
          <a:srcRect t="11181" b="23838"/>
          <a:stretch/>
        </p:blipFill>
        <p:spPr>
          <a:xfrm>
            <a:off x="641350" y="5431233"/>
            <a:ext cx="2310619" cy="1188720"/>
          </a:xfrm>
          <a:prstGeom prst="rect">
            <a:avLst/>
          </a:prstGeom>
        </p:spPr>
      </p:pic>
      <p:sp>
        <p:nvSpPr>
          <p:cNvPr id="6" name="TextBox 5">
            <a:extLst>
              <a:ext uri="{FF2B5EF4-FFF2-40B4-BE49-F238E27FC236}">
                <a16:creationId xmlns:a16="http://schemas.microsoft.com/office/drawing/2014/main" id="{855666E0-1676-26B1-1471-D5B1A22DAA6E}"/>
              </a:ext>
            </a:extLst>
          </p:cNvPr>
          <p:cNvSpPr txBox="1"/>
          <p:nvPr/>
        </p:nvSpPr>
        <p:spPr>
          <a:xfrm>
            <a:off x="641350" y="6546761"/>
            <a:ext cx="6097002" cy="311239"/>
          </a:xfrm>
          <a:prstGeom prst="rect">
            <a:avLst/>
          </a:prstGeom>
          <a:noFill/>
        </p:spPr>
        <p:txBody>
          <a:bodyPr wrap="square">
            <a:spAutoFit/>
          </a:bodyPr>
          <a:lstStyle/>
          <a:p>
            <a:pPr marL="0" marR="0">
              <a:lnSpc>
                <a:spcPct val="107000"/>
              </a:lnSpc>
              <a:spcBef>
                <a:spcPts val="0"/>
              </a:spcBef>
              <a:spcAft>
                <a:spcPts val="800"/>
              </a:spcAft>
            </a:pPr>
            <a:r>
              <a:rPr lang="en-US" sz="1400" kern="1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ROCKY MOUNTAIN UVEITIS</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D8499127-DBDC-454A-43E4-85911348B5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0097" y="5768185"/>
            <a:ext cx="3091595" cy="774354"/>
          </a:xfrm>
          <a:prstGeom prst="rect">
            <a:avLst/>
          </a:prstGeom>
        </p:spPr>
      </p:pic>
    </p:spTree>
    <p:extLst>
      <p:ext uri="{BB962C8B-B14F-4D97-AF65-F5344CB8AC3E}">
        <p14:creationId xmlns:p14="http://schemas.microsoft.com/office/powerpoint/2010/main" val="33576948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83AE8-3DBE-F512-9026-5D9CDE3D8C53}"/>
              </a:ext>
            </a:extLst>
          </p:cNvPr>
          <p:cNvSpPr>
            <a:spLocks noGrp="1"/>
          </p:cNvSpPr>
          <p:nvPr>
            <p:ph type="title"/>
          </p:nvPr>
        </p:nvSpPr>
        <p:spPr/>
        <p:txBody>
          <a:bodyPr/>
          <a:lstStyle/>
          <a:p>
            <a:r>
              <a:rPr lang="en-US" dirty="0"/>
              <a:t>Biosimilars in uveitis - </a:t>
            </a:r>
            <a:r>
              <a:rPr lang="en-US" dirty="0" err="1"/>
              <a:t>remicade</a:t>
            </a:r>
            <a:endParaRPr lang="en-US" dirty="0"/>
          </a:p>
        </p:txBody>
      </p:sp>
      <p:sp>
        <p:nvSpPr>
          <p:cNvPr id="3" name="Content Placeholder 2">
            <a:extLst>
              <a:ext uri="{FF2B5EF4-FFF2-40B4-BE49-F238E27FC236}">
                <a16:creationId xmlns:a16="http://schemas.microsoft.com/office/drawing/2014/main" id="{168330CF-36AF-BE58-0A01-181F514A4BA9}"/>
              </a:ext>
            </a:extLst>
          </p:cNvPr>
          <p:cNvSpPr>
            <a:spLocks noGrp="1"/>
          </p:cNvSpPr>
          <p:nvPr>
            <p:ph idx="1"/>
          </p:nvPr>
        </p:nvSpPr>
        <p:spPr>
          <a:xfrm>
            <a:off x="581193" y="1948167"/>
            <a:ext cx="11029615" cy="3634486"/>
          </a:xfrm>
        </p:spPr>
        <p:txBody>
          <a:bodyPr/>
          <a:lstStyle/>
          <a:p>
            <a:r>
              <a:rPr lang="en-US" sz="2000" dirty="0"/>
              <a:t>Infliximab (Remicade)</a:t>
            </a:r>
          </a:p>
          <a:p>
            <a:pPr lvl="1"/>
            <a:r>
              <a:rPr lang="en-US" sz="1800" dirty="0"/>
              <a:t>Once monthly intravenous infusion</a:t>
            </a:r>
          </a:p>
          <a:p>
            <a:pPr lvl="1"/>
            <a:r>
              <a:rPr lang="en-US" sz="1800" dirty="0"/>
              <a:t>Excellent data for birdshot, intermediate uveitis, VKH</a:t>
            </a:r>
          </a:p>
          <a:p>
            <a:pPr lvl="1"/>
            <a:r>
              <a:rPr lang="en-US" sz="1800" dirty="0"/>
              <a:t>No uveitis studies, but retrospective pooled data is excellent, &gt;80% efficacy in preventing flares</a:t>
            </a:r>
          </a:p>
          <a:p>
            <a:pPr lvl="1"/>
            <a:r>
              <a:rPr lang="en-US" sz="1800" dirty="0"/>
              <a:t>Switch to insurance-mandated biosimilars in 2021-2022, again ~6% savings</a:t>
            </a:r>
          </a:p>
          <a:p>
            <a:pPr lvl="1"/>
            <a:r>
              <a:rPr lang="en-US" sz="1800" dirty="0"/>
              <a:t>10-15% of previously stable patients had new flares within 4 months (pooled data from CRA, UCLA, and Johns Hopkins)</a:t>
            </a:r>
          </a:p>
          <a:p>
            <a:pPr lvl="1"/>
            <a:r>
              <a:rPr lang="en-US" sz="1800" dirty="0"/>
              <a:t>¼ anti-mouse antibody, may play a role in the higher rate of flares</a:t>
            </a:r>
          </a:p>
          <a:p>
            <a:pPr lvl="1"/>
            <a:endParaRPr lang="en-US" dirty="0"/>
          </a:p>
        </p:txBody>
      </p:sp>
      <p:pic>
        <p:nvPicPr>
          <p:cNvPr id="5" name="Picture 4">
            <a:extLst>
              <a:ext uri="{FF2B5EF4-FFF2-40B4-BE49-F238E27FC236}">
                <a16:creationId xmlns:a16="http://schemas.microsoft.com/office/drawing/2014/main" id="{B45C49E9-FFB2-4D1A-C004-4F512A28A167}"/>
              </a:ext>
            </a:extLst>
          </p:cNvPr>
          <p:cNvPicPr>
            <a:picLocks noChangeAspect="1"/>
          </p:cNvPicPr>
          <p:nvPr/>
        </p:nvPicPr>
        <p:blipFill rotWithShape="1">
          <a:blip r:embed="rId2">
            <a:extLst>
              <a:ext uri="{28A0092B-C50C-407E-A947-70E740481C1C}">
                <a14:useLocalDpi xmlns:a14="http://schemas.microsoft.com/office/drawing/2010/main" val="0"/>
              </a:ext>
            </a:extLst>
          </a:blip>
          <a:srcRect t="11181" b="23838"/>
          <a:stretch/>
        </p:blipFill>
        <p:spPr>
          <a:xfrm>
            <a:off x="641350" y="5431233"/>
            <a:ext cx="2310619" cy="1188720"/>
          </a:xfrm>
          <a:prstGeom prst="rect">
            <a:avLst/>
          </a:prstGeom>
        </p:spPr>
      </p:pic>
      <p:sp>
        <p:nvSpPr>
          <p:cNvPr id="6" name="TextBox 5">
            <a:extLst>
              <a:ext uri="{FF2B5EF4-FFF2-40B4-BE49-F238E27FC236}">
                <a16:creationId xmlns:a16="http://schemas.microsoft.com/office/drawing/2014/main" id="{8537C704-F684-061C-8AD4-EC1938268619}"/>
              </a:ext>
            </a:extLst>
          </p:cNvPr>
          <p:cNvSpPr txBox="1"/>
          <p:nvPr/>
        </p:nvSpPr>
        <p:spPr>
          <a:xfrm>
            <a:off x="641350" y="6546761"/>
            <a:ext cx="6097002" cy="311239"/>
          </a:xfrm>
          <a:prstGeom prst="rect">
            <a:avLst/>
          </a:prstGeom>
          <a:noFill/>
        </p:spPr>
        <p:txBody>
          <a:bodyPr wrap="square">
            <a:spAutoFit/>
          </a:bodyPr>
          <a:lstStyle/>
          <a:p>
            <a:pPr marL="0" marR="0">
              <a:lnSpc>
                <a:spcPct val="107000"/>
              </a:lnSpc>
              <a:spcBef>
                <a:spcPts val="0"/>
              </a:spcBef>
              <a:spcAft>
                <a:spcPts val="800"/>
              </a:spcAft>
            </a:pPr>
            <a:r>
              <a:rPr lang="en-US" sz="1400" kern="1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ROCKY MOUNTAIN UVEITIS</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EE5CA96B-40D4-79AD-9F3B-2EAB1945D2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0097" y="5768185"/>
            <a:ext cx="3091595" cy="774354"/>
          </a:xfrm>
          <a:prstGeom prst="rect">
            <a:avLst/>
          </a:prstGeom>
        </p:spPr>
      </p:pic>
    </p:spTree>
    <p:extLst>
      <p:ext uri="{BB962C8B-B14F-4D97-AF65-F5344CB8AC3E}">
        <p14:creationId xmlns:p14="http://schemas.microsoft.com/office/powerpoint/2010/main" val="1370584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Biosimilars in uveitis - </a:t>
            </a:r>
            <a:r>
              <a:rPr lang="en-US" dirty="0" err="1"/>
              <a:t>enbrel</a:t>
            </a:r>
            <a:endParaRPr lang="en-US" dirty="0"/>
          </a:p>
        </p:txBody>
      </p:sp>
      <p:sp>
        <p:nvSpPr>
          <p:cNvPr id="3" name="Content Placeholder 2"/>
          <p:cNvSpPr>
            <a:spLocks noGrp="1"/>
          </p:cNvSpPr>
          <p:nvPr>
            <p:ph idx="1"/>
          </p:nvPr>
        </p:nvSpPr>
        <p:spPr>
          <a:xfrm>
            <a:off x="581192" y="1542410"/>
            <a:ext cx="9847847" cy="4911194"/>
          </a:xfrm>
        </p:spPr>
        <p:txBody>
          <a:bodyPr>
            <a:normAutofit/>
          </a:bodyPr>
          <a:lstStyle/>
          <a:p>
            <a:endParaRPr lang="en-US" i="1" dirty="0"/>
          </a:p>
          <a:p>
            <a:pPr>
              <a:defRPr/>
            </a:pPr>
            <a:endParaRPr lang="en-US" sz="1400" i="1" dirty="0"/>
          </a:p>
          <a:p>
            <a:pPr>
              <a:defRPr/>
            </a:pPr>
            <a:endParaRPr lang="en-US" sz="1400" i="1" dirty="0"/>
          </a:p>
          <a:p>
            <a:pPr>
              <a:defRPr/>
            </a:pPr>
            <a:endParaRPr lang="en-US" sz="2000" i="1" dirty="0"/>
          </a:p>
          <a:p>
            <a:pPr>
              <a:defRPr/>
            </a:pPr>
            <a:r>
              <a:rPr lang="en-US" sz="2000" i="1" dirty="0"/>
              <a:t>Differential Effectiveness of </a:t>
            </a:r>
            <a:r>
              <a:rPr lang="en-US" sz="2000" i="1" dirty="0" err="1"/>
              <a:t>Etanercept</a:t>
            </a:r>
            <a:r>
              <a:rPr lang="en-US" sz="2000" i="1" dirty="0"/>
              <a:t> and Infliximab in the Treatment of Ocular Inflammation</a:t>
            </a:r>
          </a:p>
          <a:p>
            <a:pPr lvl="1">
              <a:defRPr/>
            </a:pPr>
            <a:r>
              <a:rPr lang="en-US" sz="1800" dirty="0" err="1"/>
              <a:t>Galor</a:t>
            </a:r>
            <a:r>
              <a:rPr lang="en-US" sz="1800" dirty="0"/>
              <a:t> A, Perez VL et al. Ophthalmology 2006; 113:2317–2323 © 2006</a:t>
            </a:r>
          </a:p>
          <a:p>
            <a:pPr lvl="1">
              <a:defRPr/>
            </a:pPr>
            <a:r>
              <a:rPr lang="en-US" sz="1800" dirty="0"/>
              <a:t>Patients treated with infliximab had a significant decrease in uveitis recurrences after starting therapy compared with those treated with etanercept (79% vs.</a:t>
            </a:r>
            <a:r>
              <a:rPr lang="en-US" sz="1800" dirty="0">
                <a:solidFill>
                  <a:srgbClr val="FF0000"/>
                </a:solidFill>
              </a:rPr>
              <a:t> 0%, </a:t>
            </a:r>
            <a:r>
              <a:rPr lang="en-US" sz="1800" dirty="0"/>
              <a:t>P=0.004). </a:t>
            </a:r>
          </a:p>
          <a:p>
            <a:r>
              <a:rPr lang="en-US" sz="2000" i="1" dirty="0" err="1"/>
              <a:t>Etanercept</a:t>
            </a:r>
            <a:r>
              <a:rPr lang="en-US" sz="2000" i="1" dirty="0"/>
              <a:t> and uveitis in patients with juvenile idiopathic arthritis </a:t>
            </a:r>
          </a:p>
          <a:p>
            <a:pPr lvl="1"/>
            <a:r>
              <a:rPr lang="en-US" sz="1800" dirty="0"/>
              <a:t>Schmeling H and </a:t>
            </a:r>
            <a:r>
              <a:rPr lang="en-US" sz="1800" dirty="0" err="1"/>
              <a:t>Horneff</a:t>
            </a:r>
            <a:r>
              <a:rPr lang="en-US" sz="1800" dirty="0"/>
              <a:t> G. Rheumatology 2005 44(8):1008-1011</a:t>
            </a:r>
          </a:p>
          <a:p>
            <a:pPr lvl="1"/>
            <a:r>
              <a:rPr lang="en-US" sz="1800" dirty="0"/>
              <a:t>Frequency</a:t>
            </a:r>
            <a:r>
              <a:rPr lang="en-US" sz="1800" baseline="30000" dirty="0"/>
              <a:t> </a:t>
            </a:r>
            <a:r>
              <a:rPr lang="en-US" sz="1800" dirty="0"/>
              <a:t>and severity of </a:t>
            </a:r>
            <a:r>
              <a:rPr lang="en-US" sz="1800" dirty="0" err="1"/>
              <a:t>uveitis</a:t>
            </a:r>
            <a:r>
              <a:rPr lang="en-US" sz="1800" dirty="0"/>
              <a:t> seemed not to be influenced by </a:t>
            </a:r>
            <a:r>
              <a:rPr lang="en-US" sz="1800" dirty="0" err="1"/>
              <a:t>etanercept</a:t>
            </a:r>
            <a:r>
              <a:rPr lang="en-US" sz="1800" dirty="0"/>
              <a:t> in JIA patients</a:t>
            </a:r>
          </a:p>
          <a:p>
            <a:endParaRPr lang="en-US" dirty="0"/>
          </a:p>
          <a:p>
            <a:endParaRPr lang="en-US" dirty="0"/>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AB5F272C-AC86-5413-C7A2-9653A5804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0097" y="5768185"/>
            <a:ext cx="3091595" cy="774354"/>
          </a:xfrm>
          <a:prstGeom prst="rect">
            <a:avLst/>
          </a:prstGeom>
        </p:spPr>
      </p:pic>
      <p:pic>
        <p:nvPicPr>
          <p:cNvPr id="6" name="Picture 5">
            <a:extLst>
              <a:ext uri="{FF2B5EF4-FFF2-40B4-BE49-F238E27FC236}">
                <a16:creationId xmlns:a16="http://schemas.microsoft.com/office/drawing/2014/main" id="{6F00BFCC-A24A-F899-377C-3860727B1EA6}"/>
              </a:ext>
            </a:extLst>
          </p:cNvPr>
          <p:cNvPicPr>
            <a:picLocks noChangeAspect="1"/>
          </p:cNvPicPr>
          <p:nvPr/>
        </p:nvPicPr>
        <p:blipFill rotWithShape="1">
          <a:blip r:embed="rId3">
            <a:extLst>
              <a:ext uri="{28A0092B-C50C-407E-A947-70E740481C1C}">
                <a14:useLocalDpi xmlns:a14="http://schemas.microsoft.com/office/drawing/2010/main" val="0"/>
              </a:ext>
            </a:extLst>
          </a:blip>
          <a:srcRect t="11181" b="23838"/>
          <a:stretch/>
        </p:blipFill>
        <p:spPr>
          <a:xfrm>
            <a:off x="641350" y="5431233"/>
            <a:ext cx="2310619" cy="1188720"/>
          </a:xfrm>
          <a:prstGeom prst="rect">
            <a:avLst/>
          </a:prstGeom>
        </p:spPr>
      </p:pic>
      <p:sp>
        <p:nvSpPr>
          <p:cNvPr id="7" name="TextBox 6">
            <a:extLst>
              <a:ext uri="{FF2B5EF4-FFF2-40B4-BE49-F238E27FC236}">
                <a16:creationId xmlns:a16="http://schemas.microsoft.com/office/drawing/2014/main" id="{D282B356-FFEE-D797-2DED-4E4994BF80B3}"/>
              </a:ext>
            </a:extLst>
          </p:cNvPr>
          <p:cNvSpPr txBox="1"/>
          <p:nvPr/>
        </p:nvSpPr>
        <p:spPr>
          <a:xfrm>
            <a:off x="641350" y="6546761"/>
            <a:ext cx="6097002" cy="311239"/>
          </a:xfrm>
          <a:prstGeom prst="rect">
            <a:avLst/>
          </a:prstGeom>
          <a:noFill/>
        </p:spPr>
        <p:txBody>
          <a:bodyPr wrap="square">
            <a:spAutoFit/>
          </a:bodyPr>
          <a:lstStyle/>
          <a:p>
            <a:pPr marL="0" marR="0">
              <a:lnSpc>
                <a:spcPct val="107000"/>
              </a:lnSpc>
              <a:spcBef>
                <a:spcPts val="0"/>
              </a:spcBef>
              <a:spcAft>
                <a:spcPts val="800"/>
              </a:spcAft>
            </a:pPr>
            <a:r>
              <a:rPr lang="en-US" sz="1400" kern="1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ROCKY MOUNTAIN UVEITIS</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0243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6D7A0BC-0046-4CAA-8E7F-DCAFE511E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581191" y="342019"/>
            <a:ext cx="10993549" cy="1475013"/>
          </a:xfrm>
        </p:spPr>
        <p:txBody>
          <a:bodyPr>
            <a:normAutofit/>
          </a:bodyPr>
          <a:lstStyle/>
          <a:p>
            <a:r>
              <a:rPr lang="en-US" dirty="0"/>
              <a:t>Anti-inflammatories in uveitis, </a:t>
            </a:r>
            <a:r>
              <a:rPr lang="en-US" dirty="0" err="1"/>
              <a:t>Dme</a:t>
            </a:r>
            <a:r>
              <a:rPr lang="en-US" dirty="0"/>
              <a:t>, and </a:t>
            </a:r>
            <a:r>
              <a:rPr lang="en-US" dirty="0" err="1"/>
              <a:t>rvo</a:t>
            </a:r>
            <a:br>
              <a:rPr lang="en-US" dirty="0"/>
            </a:br>
            <a:endParaRPr lang="en-US" dirty="0"/>
          </a:p>
        </p:txBody>
      </p:sp>
      <p:sp>
        <p:nvSpPr>
          <p:cNvPr id="3" name="Subtitle 2">
            <a:extLst>
              <a:ext uri="{FF2B5EF4-FFF2-40B4-BE49-F238E27FC236}">
                <a16:creationId xmlns:a16="http://schemas.microsoft.com/office/drawing/2014/main" id="{835D6E6B-3353-491C-A3C6-F278D6CED8B3}"/>
              </a:ext>
            </a:extLst>
          </p:cNvPr>
          <p:cNvSpPr>
            <a:spLocks noGrp="1"/>
          </p:cNvSpPr>
          <p:nvPr>
            <p:ph type="subTitle" idx="1"/>
          </p:nvPr>
        </p:nvSpPr>
        <p:spPr>
          <a:xfrm>
            <a:off x="581194" y="1337323"/>
            <a:ext cx="10993546" cy="1475013"/>
          </a:xfrm>
        </p:spPr>
        <p:txBody>
          <a:bodyPr>
            <a:normAutofit lnSpcReduction="10000"/>
          </a:bodyPr>
          <a:lstStyle/>
          <a:p>
            <a:r>
              <a:rPr lang="en-US" dirty="0"/>
              <a:t>Mark s. </a:t>
            </a:r>
            <a:r>
              <a:rPr lang="en-US" dirty="0" err="1"/>
              <a:t>dacey</a:t>
            </a:r>
            <a:r>
              <a:rPr lang="en-US" dirty="0"/>
              <a:t>, m.d.</a:t>
            </a:r>
          </a:p>
          <a:p>
            <a:r>
              <a:rPr lang="en-US" dirty="0"/>
              <a:t>President, rocky mountain uveitis</a:t>
            </a:r>
          </a:p>
          <a:p>
            <a:r>
              <a:rPr lang="en-US" dirty="0"/>
              <a:t>Retina consultants of America</a:t>
            </a:r>
          </a:p>
          <a:p>
            <a:r>
              <a:rPr lang="en-US" dirty="0"/>
              <a:t>Assistant clinical professor, university of </a:t>
            </a:r>
            <a:r>
              <a:rPr lang="en-US" dirty="0" err="1"/>
              <a:t>colorado</a:t>
            </a:r>
            <a:endParaRPr lang="en-US" dirty="0"/>
          </a:p>
        </p:txBody>
      </p:sp>
      <p:sp>
        <p:nvSpPr>
          <p:cNvPr id="20" name="Rectangle 19">
            <a:extLst>
              <a:ext uri="{FF2B5EF4-FFF2-40B4-BE49-F238E27FC236}">
                <a16:creationId xmlns:a16="http://schemas.microsoft.com/office/drawing/2014/main" id="{E7C6334F-6411-41EC-AD7D-179EDD8B5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E6B02CEE-3AF8-4349-9B3E-8970E6DF6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AAA01CF0-3FB5-44EB-B7DE-F2E86374C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5" descr="abstract image">
            <a:extLst>
              <a:ext uri="{FF2B5EF4-FFF2-40B4-BE49-F238E27FC236}">
                <a16:creationId xmlns:a16="http://schemas.microsoft.com/office/drawing/2014/main" id="{F1A8C364-94D4-4630-BAD0-78722F34705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48733" y="3081867"/>
            <a:ext cx="11260667" cy="3310466"/>
          </a:xfrm>
          <a:prstGeom prst="rect">
            <a:avLst/>
          </a:prstGeom>
        </p:spPr>
      </p:pic>
    </p:spTree>
    <p:extLst>
      <p:ext uri="{BB962C8B-B14F-4D97-AF65-F5344CB8AC3E}">
        <p14:creationId xmlns:p14="http://schemas.microsoft.com/office/powerpoint/2010/main" val="24758055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8546C-5425-AD75-193F-4554ED3C301D}"/>
              </a:ext>
            </a:extLst>
          </p:cNvPr>
          <p:cNvSpPr>
            <a:spLocks noGrp="1"/>
          </p:cNvSpPr>
          <p:nvPr>
            <p:ph type="title"/>
          </p:nvPr>
        </p:nvSpPr>
        <p:spPr/>
        <p:txBody>
          <a:bodyPr/>
          <a:lstStyle/>
          <a:p>
            <a:r>
              <a:rPr lang="en-US" dirty="0"/>
              <a:t>Uveitis treatment paradigms</a:t>
            </a:r>
          </a:p>
        </p:txBody>
      </p:sp>
      <p:sp>
        <p:nvSpPr>
          <p:cNvPr id="3" name="Content Placeholder 2">
            <a:extLst>
              <a:ext uri="{FF2B5EF4-FFF2-40B4-BE49-F238E27FC236}">
                <a16:creationId xmlns:a16="http://schemas.microsoft.com/office/drawing/2014/main" id="{B79EFF44-8C0A-62F2-6D87-61AE02D2D3E4}"/>
              </a:ext>
            </a:extLst>
          </p:cNvPr>
          <p:cNvSpPr>
            <a:spLocks noGrp="1"/>
          </p:cNvSpPr>
          <p:nvPr>
            <p:ph idx="1"/>
          </p:nvPr>
        </p:nvSpPr>
        <p:spPr>
          <a:xfrm>
            <a:off x="581192" y="1890876"/>
            <a:ext cx="11029615" cy="3634486"/>
          </a:xfrm>
        </p:spPr>
        <p:txBody>
          <a:bodyPr>
            <a:normAutofit/>
          </a:bodyPr>
          <a:lstStyle/>
          <a:p>
            <a:r>
              <a:rPr lang="en-US" sz="2000" dirty="0"/>
              <a:t>Use systemic medications much more frequently than general ophthalmology</a:t>
            </a:r>
          </a:p>
          <a:p>
            <a:r>
              <a:rPr lang="en-US" sz="2000" dirty="0"/>
              <a:t>Can “kill 2-3 birds with one stone”</a:t>
            </a:r>
          </a:p>
          <a:p>
            <a:r>
              <a:rPr lang="en-US" sz="2000" dirty="0"/>
              <a:t>Often use local therapies for CME in combination with systemic therapies</a:t>
            </a:r>
          </a:p>
          <a:p>
            <a:r>
              <a:rPr lang="en-US" sz="2000" dirty="0"/>
              <a:t>Stepladder approach to IMT: every patient responds differently</a:t>
            </a:r>
          </a:p>
          <a:p>
            <a:pPr lvl="1"/>
            <a:r>
              <a:rPr lang="en-US" sz="1800" dirty="0"/>
              <a:t>Example: Birdshot patient, starts with </a:t>
            </a:r>
            <a:r>
              <a:rPr lang="en-US" sz="1800" dirty="0" err="1"/>
              <a:t>CellCept</a:t>
            </a:r>
            <a:r>
              <a:rPr lang="en-US" sz="1800" dirty="0"/>
              <a:t> 1 gram BID, then 1500 mg BID, then adds Cyclosporine 100 mg QD, then changes to IV Remicade infusions before achieving quiescence</a:t>
            </a:r>
          </a:p>
          <a:p>
            <a:r>
              <a:rPr lang="en-US" sz="2000" dirty="0"/>
              <a:t>Uveitis is a humbling field: your first diagnosis is not always 100% correct</a:t>
            </a:r>
          </a:p>
        </p:txBody>
      </p:sp>
      <p:pic>
        <p:nvPicPr>
          <p:cNvPr id="5" name="Picture 4">
            <a:extLst>
              <a:ext uri="{FF2B5EF4-FFF2-40B4-BE49-F238E27FC236}">
                <a16:creationId xmlns:a16="http://schemas.microsoft.com/office/drawing/2014/main" id="{1EB9C865-0CF3-FE67-30D2-4DCE0D56BE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9142" y="5757122"/>
            <a:ext cx="3091595" cy="774354"/>
          </a:xfrm>
          <a:prstGeom prst="rect">
            <a:avLst/>
          </a:prstGeom>
        </p:spPr>
      </p:pic>
      <p:pic>
        <p:nvPicPr>
          <p:cNvPr id="8" name="Picture 7">
            <a:extLst>
              <a:ext uri="{FF2B5EF4-FFF2-40B4-BE49-F238E27FC236}">
                <a16:creationId xmlns:a16="http://schemas.microsoft.com/office/drawing/2014/main" id="{A4798272-A3B4-7588-ED65-056A2CE5EEDE}"/>
              </a:ext>
            </a:extLst>
          </p:cNvPr>
          <p:cNvPicPr>
            <a:picLocks noChangeAspect="1"/>
          </p:cNvPicPr>
          <p:nvPr/>
        </p:nvPicPr>
        <p:blipFill rotWithShape="1">
          <a:blip r:embed="rId3">
            <a:extLst>
              <a:ext uri="{28A0092B-C50C-407E-A947-70E740481C1C}">
                <a14:useLocalDpi xmlns:a14="http://schemas.microsoft.com/office/drawing/2010/main" val="0"/>
              </a:ext>
            </a:extLst>
          </a:blip>
          <a:srcRect t="11181" b="23838"/>
          <a:stretch/>
        </p:blipFill>
        <p:spPr>
          <a:xfrm>
            <a:off x="641350" y="5431233"/>
            <a:ext cx="2310619" cy="1188720"/>
          </a:xfrm>
          <a:prstGeom prst="rect">
            <a:avLst/>
          </a:prstGeom>
        </p:spPr>
      </p:pic>
      <p:sp>
        <p:nvSpPr>
          <p:cNvPr id="9" name="TextBox 8">
            <a:extLst>
              <a:ext uri="{FF2B5EF4-FFF2-40B4-BE49-F238E27FC236}">
                <a16:creationId xmlns:a16="http://schemas.microsoft.com/office/drawing/2014/main" id="{A35F041A-22F4-8A8A-678D-39E28186FC0F}"/>
              </a:ext>
            </a:extLst>
          </p:cNvPr>
          <p:cNvSpPr txBox="1"/>
          <p:nvPr/>
        </p:nvSpPr>
        <p:spPr>
          <a:xfrm>
            <a:off x="641350" y="6546761"/>
            <a:ext cx="6097002" cy="311239"/>
          </a:xfrm>
          <a:prstGeom prst="rect">
            <a:avLst/>
          </a:prstGeom>
          <a:noFill/>
        </p:spPr>
        <p:txBody>
          <a:bodyPr wrap="square">
            <a:spAutoFit/>
          </a:bodyPr>
          <a:lstStyle/>
          <a:p>
            <a:pPr marL="0" marR="0">
              <a:lnSpc>
                <a:spcPct val="107000"/>
              </a:lnSpc>
              <a:spcBef>
                <a:spcPts val="0"/>
              </a:spcBef>
              <a:spcAft>
                <a:spcPts val="800"/>
              </a:spcAft>
            </a:pPr>
            <a:r>
              <a:rPr lang="en-US" sz="1400" kern="1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ROCKY MOUNTAIN UVEITIS</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75853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1EBB5-35A8-E420-68C3-7CB0A99B1EAA}"/>
              </a:ext>
            </a:extLst>
          </p:cNvPr>
          <p:cNvSpPr>
            <a:spLocks noGrp="1"/>
          </p:cNvSpPr>
          <p:nvPr>
            <p:ph type="title"/>
          </p:nvPr>
        </p:nvSpPr>
        <p:spPr/>
        <p:txBody>
          <a:bodyPr/>
          <a:lstStyle/>
          <a:p>
            <a:r>
              <a:rPr lang="en-US" dirty="0"/>
              <a:t>What’s new in uveitis?</a:t>
            </a:r>
          </a:p>
        </p:txBody>
      </p:sp>
      <p:sp>
        <p:nvSpPr>
          <p:cNvPr id="3" name="Content Placeholder 2">
            <a:extLst>
              <a:ext uri="{FF2B5EF4-FFF2-40B4-BE49-F238E27FC236}">
                <a16:creationId xmlns:a16="http://schemas.microsoft.com/office/drawing/2014/main" id="{834ECA56-60E2-6B84-9F9A-7CBA2A12B5D8}"/>
              </a:ext>
            </a:extLst>
          </p:cNvPr>
          <p:cNvSpPr>
            <a:spLocks noGrp="1"/>
          </p:cNvSpPr>
          <p:nvPr>
            <p:ph idx="1"/>
          </p:nvPr>
        </p:nvSpPr>
        <p:spPr>
          <a:xfrm>
            <a:off x="581192" y="1890876"/>
            <a:ext cx="11029615" cy="3634486"/>
          </a:xfrm>
        </p:spPr>
        <p:txBody>
          <a:bodyPr/>
          <a:lstStyle/>
          <a:p>
            <a:r>
              <a:rPr lang="en-US" sz="2400" dirty="0"/>
              <a:t>Golden age for uveitis research</a:t>
            </a:r>
          </a:p>
          <a:p>
            <a:pPr lvl="1"/>
            <a:r>
              <a:rPr lang="en-US" sz="2000" dirty="0"/>
              <a:t>Topical nonsteroidal therapy for anterior uveitis</a:t>
            </a:r>
          </a:p>
          <a:p>
            <a:pPr lvl="1"/>
            <a:r>
              <a:rPr lang="en-US" sz="2000" dirty="0"/>
              <a:t>Phase 4 for intravitreal steroid injection</a:t>
            </a:r>
          </a:p>
          <a:p>
            <a:pPr lvl="1"/>
            <a:r>
              <a:rPr lang="en-US" sz="2000" dirty="0"/>
              <a:t>Intravitreal injection of immunosuppressant medication for </a:t>
            </a:r>
            <a:r>
              <a:rPr lang="en-US" sz="2000" dirty="0" err="1"/>
              <a:t>uveitic</a:t>
            </a:r>
            <a:r>
              <a:rPr lang="en-US" sz="2000" dirty="0"/>
              <a:t> CME</a:t>
            </a:r>
          </a:p>
          <a:p>
            <a:pPr lvl="1"/>
            <a:r>
              <a:rPr lang="en-US" sz="2000" dirty="0"/>
              <a:t>3 studies for systemic therapies for prevention of uveitis: time to treatment failure</a:t>
            </a:r>
          </a:p>
          <a:p>
            <a:pPr lvl="1"/>
            <a:endParaRPr lang="en-US" dirty="0"/>
          </a:p>
        </p:txBody>
      </p:sp>
      <p:pic>
        <p:nvPicPr>
          <p:cNvPr id="5" name="Picture 4">
            <a:extLst>
              <a:ext uri="{FF2B5EF4-FFF2-40B4-BE49-F238E27FC236}">
                <a16:creationId xmlns:a16="http://schemas.microsoft.com/office/drawing/2014/main" id="{5824B7B6-FC99-8CB8-FE5C-65469C67C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9142" y="5757122"/>
            <a:ext cx="3091595" cy="774354"/>
          </a:xfrm>
          <a:prstGeom prst="rect">
            <a:avLst/>
          </a:prstGeom>
        </p:spPr>
      </p:pic>
      <p:pic>
        <p:nvPicPr>
          <p:cNvPr id="8" name="Picture 7">
            <a:extLst>
              <a:ext uri="{FF2B5EF4-FFF2-40B4-BE49-F238E27FC236}">
                <a16:creationId xmlns:a16="http://schemas.microsoft.com/office/drawing/2014/main" id="{DB830923-4B3D-DB66-AF28-EC6794B3BE97}"/>
              </a:ext>
            </a:extLst>
          </p:cNvPr>
          <p:cNvPicPr>
            <a:picLocks noChangeAspect="1"/>
          </p:cNvPicPr>
          <p:nvPr/>
        </p:nvPicPr>
        <p:blipFill rotWithShape="1">
          <a:blip r:embed="rId3">
            <a:extLst>
              <a:ext uri="{28A0092B-C50C-407E-A947-70E740481C1C}">
                <a14:useLocalDpi xmlns:a14="http://schemas.microsoft.com/office/drawing/2010/main" val="0"/>
              </a:ext>
            </a:extLst>
          </a:blip>
          <a:srcRect t="11181" b="23838"/>
          <a:stretch/>
        </p:blipFill>
        <p:spPr>
          <a:xfrm>
            <a:off x="641350" y="5431233"/>
            <a:ext cx="2310619" cy="1188720"/>
          </a:xfrm>
          <a:prstGeom prst="rect">
            <a:avLst/>
          </a:prstGeom>
        </p:spPr>
      </p:pic>
      <p:sp>
        <p:nvSpPr>
          <p:cNvPr id="9" name="TextBox 8">
            <a:extLst>
              <a:ext uri="{FF2B5EF4-FFF2-40B4-BE49-F238E27FC236}">
                <a16:creationId xmlns:a16="http://schemas.microsoft.com/office/drawing/2014/main" id="{BFEFDE36-0DB1-43C6-270A-033BEC989312}"/>
              </a:ext>
            </a:extLst>
          </p:cNvPr>
          <p:cNvSpPr txBox="1"/>
          <p:nvPr/>
        </p:nvSpPr>
        <p:spPr>
          <a:xfrm>
            <a:off x="641350" y="6546761"/>
            <a:ext cx="6097002" cy="311239"/>
          </a:xfrm>
          <a:prstGeom prst="rect">
            <a:avLst/>
          </a:prstGeom>
          <a:noFill/>
        </p:spPr>
        <p:txBody>
          <a:bodyPr wrap="square">
            <a:spAutoFit/>
          </a:bodyPr>
          <a:lstStyle/>
          <a:p>
            <a:pPr marL="0" marR="0">
              <a:lnSpc>
                <a:spcPct val="107000"/>
              </a:lnSpc>
              <a:spcBef>
                <a:spcPts val="0"/>
              </a:spcBef>
              <a:spcAft>
                <a:spcPts val="800"/>
              </a:spcAft>
            </a:pPr>
            <a:r>
              <a:rPr lang="en-US" sz="1400" kern="1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ROCKY MOUNTAIN UVEITIS</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295707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44FCF-5D55-1E0B-7EA1-2DE3B63AE5B8}"/>
              </a:ext>
            </a:extLst>
          </p:cNvPr>
          <p:cNvSpPr>
            <a:spLocks noGrp="1"/>
          </p:cNvSpPr>
          <p:nvPr>
            <p:ph type="title"/>
          </p:nvPr>
        </p:nvSpPr>
        <p:spPr/>
        <p:txBody>
          <a:bodyPr/>
          <a:lstStyle/>
          <a:p>
            <a:r>
              <a:rPr lang="en-US" dirty="0"/>
              <a:t>Uveitis studies lead to retina drug development</a:t>
            </a:r>
          </a:p>
        </p:txBody>
      </p:sp>
      <p:sp>
        <p:nvSpPr>
          <p:cNvPr id="3" name="Content Placeholder 2">
            <a:extLst>
              <a:ext uri="{FF2B5EF4-FFF2-40B4-BE49-F238E27FC236}">
                <a16:creationId xmlns:a16="http://schemas.microsoft.com/office/drawing/2014/main" id="{603DDEC2-5D29-3CCA-94EE-7064DF6B9ECE}"/>
              </a:ext>
            </a:extLst>
          </p:cNvPr>
          <p:cNvSpPr>
            <a:spLocks noGrp="1"/>
          </p:cNvSpPr>
          <p:nvPr>
            <p:ph idx="1"/>
          </p:nvPr>
        </p:nvSpPr>
        <p:spPr>
          <a:xfrm>
            <a:off x="540161" y="1890876"/>
            <a:ext cx="11029615" cy="3634486"/>
          </a:xfrm>
        </p:spPr>
        <p:txBody>
          <a:bodyPr>
            <a:normAutofit/>
          </a:bodyPr>
          <a:lstStyle/>
          <a:p>
            <a:r>
              <a:rPr lang="en-US" sz="2000" dirty="0"/>
              <a:t>Pharma companies often begin studying a drug with uveitis; less patients required for FDA approval</a:t>
            </a:r>
          </a:p>
          <a:p>
            <a:r>
              <a:rPr lang="en-US" sz="2000" dirty="0"/>
              <a:t>Model followed for:</a:t>
            </a:r>
          </a:p>
          <a:p>
            <a:pPr lvl="1"/>
            <a:r>
              <a:rPr lang="en-US" sz="1800" dirty="0" err="1"/>
              <a:t>Ozurdex</a:t>
            </a:r>
            <a:r>
              <a:rPr lang="en-US" sz="1800" dirty="0"/>
              <a:t> (FDA approved in 2010 for uveitis, 2015 for DME)</a:t>
            </a:r>
          </a:p>
          <a:p>
            <a:pPr lvl="1"/>
            <a:r>
              <a:rPr lang="en-US" sz="1800" dirty="0"/>
              <a:t>Port Delivery System (studies for MTX in uveitis in 2016-17, FDA approved for wet ARMD in 2021)</a:t>
            </a:r>
          </a:p>
          <a:p>
            <a:pPr lvl="1"/>
            <a:r>
              <a:rPr lang="en-US" sz="1800" dirty="0" err="1"/>
              <a:t>Yutiq</a:t>
            </a:r>
            <a:r>
              <a:rPr lang="en-US" sz="1800" dirty="0"/>
              <a:t> (FDA approved in 2018 for uveitis, ongoing studies now for wet ARMD)</a:t>
            </a:r>
          </a:p>
          <a:p>
            <a:pPr lvl="1"/>
            <a:r>
              <a:rPr lang="en-US" sz="1800" dirty="0" err="1"/>
              <a:t>Xipere</a:t>
            </a:r>
            <a:r>
              <a:rPr lang="en-US" sz="1800" dirty="0"/>
              <a:t> (FDA approved in 2021 for </a:t>
            </a:r>
            <a:r>
              <a:rPr lang="en-US" sz="1800" dirty="0" err="1"/>
              <a:t>uveitic</a:t>
            </a:r>
            <a:r>
              <a:rPr lang="en-US" sz="1800" dirty="0"/>
              <a:t> CME, ongoing studies now for wet ARMD)</a:t>
            </a:r>
          </a:p>
        </p:txBody>
      </p:sp>
      <p:pic>
        <p:nvPicPr>
          <p:cNvPr id="5" name="Picture 4">
            <a:extLst>
              <a:ext uri="{FF2B5EF4-FFF2-40B4-BE49-F238E27FC236}">
                <a16:creationId xmlns:a16="http://schemas.microsoft.com/office/drawing/2014/main" id="{3C43BC20-72F1-FECE-3059-2216449625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9142" y="5757122"/>
            <a:ext cx="3091595" cy="774354"/>
          </a:xfrm>
          <a:prstGeom prst="rect">
            <a:avLst/>
          </a:prstGeom>
        </p:spPr>
      </p:pic>
      <p:pic>
        <p:nvPicPr>
          <p:cNvPr id="8" name="Picture 7">
            <a:extLst>
              <a:ext uri="{FF2B5EF4-FFF2-40B4-BE49-F238E27FC236}">
                <a16:creationId xmlns:a16="http://schemas.microsoft.com/office/drawing/2014/main" id="{EC96184D-DA77-845D-05D3-49D609FEF62F}"/>
              </a:ext>
            </a:extLst>
          </p:cNvPr>
          <p:cNvPicPr>
            <a:picLocks noChangeAspect="1"/>
          </p:cNvPicPr>
          <p:nvPr/>
        </p:nvPicPr>
        <p:blipFill rotWithShape="1">
          <a:blip r:embed="rId3">
            <a:extLst>
              <a:ext uri="{28A0092B-C50C-407E-A947-70E740481C1C}">
                <a14:useLocalDpi xmlns:a14="http://schemas.microsoft.com/office/drawing/2010/main" val="0"/>
              </a:ext>
            </a:extLst>
          </a:blip>
          <a:srcRect t="11181" b="23838"/>
          <a:stretch/>
        </p:blipFill>
        <p:spPr>
          <a:xfrm>
            <a:off x="641350" y="5431233"/>
            <a:ext cx="2310619" cy="1188720"/>
          </a:xfrm>
          <a:prstGeom prst="rect">
            <a:avLst/>
          </a:prstGeom>
        </p:spPr>
      </p:pic>
      <p:sp>
        <p:nvSpPr>
          <p:cNvPr id="9" name="TextBox 8">
            <a:extLst>
              <a:ext uri="{FF2B5EF4-FFF2-40B4-BE49-F238E27FC236}">
                <a16:creationId xmlns:a16="http://schemas.microsoft.com/office/drawing/2014/main" id="{6DD4068B-F506-E2B0-A03B-DCF55E80569C}"/>
              </a:ext>
            </a:extLst>
          </p:cNvPr>
          <p:cNvSpPr txBox="1"/>
          <p:nvPr/>
        </p:nvSpPr>
        <p:spPr>
          <a:xfrm>
            <a:off x="641350" y="6546761"/>
            <a:ext cx="6097002" cy="311239"/>
          </a:xfrm>
          <a:prstGeom prst="rect">
            <a:avLst/>
          </a:prstGeom>
          <a:noFill/>
        </p:spPr>
        <p:txBody>
          <a:bodyPr wrap="square">
            <a:spAutoFit/>
          </a:bodyPr>
          <a:lstStyle/>
          <a:p>
            <a:pPr marL="0" marR="0">
              <a:lnSpc>
                <a:spcPct val="107000"/>
              </a:lnSpc>
              <a:spcBef>
                <a:spcPts val="0"/>
              </a:spcBef>
              <a:spcAft>
                <a:spcPts val="800"/>
              </a:spcAft>
            </a:pPr>
            <a:r>
              <a:rPr lang="en-US" sz="1400" kern="1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ROCKY MOUNTAIN UVEITIS</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4547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0913E-1EF9-6058-CBCE-AF2BD39CBE92}"/>
              </a:ext>
            </a:extLst>
          </p:cNvPr>
          <p:cNvSpPr>
            <a:spLocks noGrp="1"/>
          </p:cNvSpPr>
          <p:nvPr>
            <p:ph type="title"/>
          </p:nvPr>
        </p:nvSpPr>
        <p:spPr/>
        <p:txBody>
          <a:bodyPr/>
          <a:lstStyle/>
          <a:p>
            <a:r>
              <a:rPr lang="en-US" dirty="0"/>
              <a:t>3 cases that show why uveitis is never boring!</a:t>
            </a:r>
          </a:p>
        </p:txBody>
      </p:sp>
      <p:pic>
        <p:nvPicPr>
          <p:cNvPr id="5" name="Content Placeholder 4">
            <a:extLst>
              <a:ext uri="{FF2B5EF4-FFF2-40B4-BE49-F238E27FC236}">
                <a16:creationId xmlns:a16="http://schemas.microsoft.com/office/drawing/2014/main" id="{11FE4427-A607-B7A6-7C36-AE9652646A3A}"/>
              </a:ext>
            </a:extLst>
          </p:cNvPr>
          <p:cNvPicPr>
            <a:picLocks noGrp="1" noChangeAspect="1"/>
          </p:cNvPicPr>
          <p:nvPr>
            <p:ph idx="1"/>
          </p:nvPr>
        </p:nvPicPr>
        <p:blipFill>
          <a:blip r:embed="rId2"/>
          <a:stretch>
            <a:fillRect/>
          </a:stretch>
        </p:blipFill>
        <p:spPr>
          <a:xfrm>
            <a:off x="660285" y="2480019"/>
            <a:ext cx="4470630" cy="3251367"/>
          </a:xfrm>
        </p:spPr>
      </p:pic>
      <p:pic>
        <p:nvPicPr>
          <p:cNvPr id="6" name="Content Placeholder 4">
            <a:extLst>
              <a:ext uri="{FF2B5EF4-FFF2-40B4-BE49-F238E27FC236}">
                <a16:creationId xmlns:a16="http://schemas.microsoft.com/office/drawing/2014/main" id="{A959141C-ED68-2EE3-18FB-BC4187B61067}"/>
              </a:ext>
            </a:extLst>
          </p:cNvPr>
          <p:cNvPicPr>
            <a:picLocks noChangeAspect="1"/>
          </p:cNvPicPr>
          <p:nvPr/>
        </p:nvPicPr>
        <p:blipFill>
          <a:blip r:embed="rId3"/>
          <a:stretch>
            <a:fillRect/>
          </a:stretch>
        </p:blipFill>
        <p:spPr>
          <a:xfrm>
            <a:off x="5696925" y="2480019"/>
            <a:ext cx="4335156" cy="3251367"/>
          </a:xfrm>
          <a:prstGeom prst="rect">
            <a:avLst/>
          </a:prstGeom>
        </p:spPr>
      </p:pic>
    </p:spTree>
    <p:extLst>
      <p:ext uri="{BB962C8B-B14F-4D97-AF65-F5344CB8AC3E}">
        <p14:creationId xmlns:p14="http://schemas.microsoft.com/office/powerpoint/2010/main" val="2323317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DAA56-2D1B-42C1-1146-8FFF476A108D}"/>
              </a:ext>
            </a:extLst>
          </p:cNvPr>
          <p:cNvSpPr>
            <a:spLocks noGrp="1"/>
          </p:cNvSpPr>
          <p:nvPr>
            <p:ph type="title"/>
          </p:nvPr>
        </p:nvSpPr>
        <p:spPr/>
        <p:txBody>
          <a:bodyPr/>
          <a:lstStyle/>
          <a:p>
            <a:r>
              <a:rPr lang="en-US" dirty="0"/>
              <a:t>Case #2</a:t>
            </a:r>
          </a:p>
        </p:txBody>
      </p:sp>
      <p:pic>
        <p:nvPicPr>
          <p:cNvPr id="4" name="Content Placeholder 3">
            <a:extLst>
              <a:ext uri="{FF2B5EF4-FFF2-40B4-BE49-F238E27FC236}">
                <a16:creationId xmlns:a16="http://schemas.microsoft.com/office/drawing/2014/main" id="{F879B43F-FC31-86B7-4D9E-39775E1418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6138" y="2296628"/>
            <a:ext cx="4244965" cy="3634486"/>
          </a:xfrm>
          <a:prstGeom prst="rect">
            <a:avLst/>
          </a:prstGeom>
        </p:spPr>
      </p:pic>
      <p:pic>
        <p:nvPicPr>
          <p:cNvPr id="5" name="Content Placeholder 3">
            <a:extLst>
              <a:ext uri="{FF2B5EF4-FFF2-40B4-BE49-F238E27FC236}">
                <a16:creationId xmlns:a16="http://schemas.microsoft.com/office/drawing/2014/main" id="{86FEEE7B-1D5F-EF25-8769-5A63DD3B455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403665" y="2297327"/>
            <a:ext cx="4245100" cy="3633787"/>
          </a:xfrm>
        </p:spPr>
      </p:pic>
    </p:spTree>
    <p:extLst>
      <p:ext uri="{BB962C8B-B14F-4D97-AF65-F5344CB8AC3E}">
        <p14:creationId xmlns:p14="http://schemas.microsoft.com/office/powerpoint/2010/main" val="9364896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33416-4766-687C-DAC3-9210DF99D878}"/>
              </a:ext>
            </a:extLst>
          </p:cNvPr>
          <p:cNvSpPr>
            <a:spLocks noGrp="1"/>
          </p:cNvSpPr>
          <p:nvPr>
            <p:ph type="title"/>
          </p:nvPr>
        </p:nvSpPr>
        <p:spPr/>
        <p:txBody>
          <a:bodyPr/>
          <a:lstStyle/>
          <a:p>
            <a:r>
              <a:rPr lang="en-US" dirty="0"/>
              <a:t>Case #3</a:t>
            </a:r>
          </a:p>
        </p:txBody>
      </p:sp>
      <p:pic>
        <p:nvPicPr>
          <p:cNvPr id="4" name="Content Placeholder 4">
            <a:extLst>
              <a:ext uri="{FF2B5EF4-FFF2-40B4-BE49-F238E27FC236}">
                <a16:creationId xmlns:a16="http://schemas.microsoft.com/office/drawing/2014/main" id="{ED512364-96BE-3080-D6D7-68F1770CBC39}"/>
              </a:ext>
            </a:extLst>
          </p:cNvPr>
          <p:cNvPicPr>
            <a:picLocks noChangeAspect="1"/>
          </p:cNvPicPr>
          <p:nvPr/>
        </p:nvPicPr>
        <p:blipFill rotWithShape="1">
          <a:blip r:embed="rId2"/>
          <a:srcRect l="2489" r="2291" b="8075"/>
          <a:stretch/>
        </p:blipFill>
        <p:spPr>
          <a:xfrm>
            <a:off x="986590" y="2177717"/>
            <a:ext cx="9342522" cy="3886200"/>
          </a:xfrm>
          <a:prstGeom prst="rect">
            <a:avLst/>
          </a:prstGeom>
        </p:spPr>
      </p:pic>
    </p:spTree>
    <p:extLst>
      <p:ext uri="{BB962C8B-B14F-4D97-AF65-F5344CB8AC3E}">
        <p14:creationId xmlns:p14="http://schemas.microsoft.com/office/powerpoint/2010/main" val="2470214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9AD51-285A-25DF-9A6D-E1E2DFCCB446}"/>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78DFB4CA-E935-9D42-15B7-92BC1ECE6E4A}"/>
              </a:ext>
            </a:extLst>
          </p:cNvPr>
          <p:cNvSpPr>
            <a:spLocks noGrp="1"/>
          </p:cNvSpPr>
          <p:nvPr>
            <p:ph idx="1"/>
          </p:nvPr>
        </p:nvSpPr>
        <p:spPr>
          <a:xfrm>
            <a:off x="581193" y="1796747"/>
            <a:ext cx="11029615" cy="3634486"/>
          </a:xfrm>
        </p:spPr>
        <p:txBody>
          <a:bodyPr>
            <a:normAutofit/>
          </a:bodyPr>
          <a:lstStyle/>
          <a:p>
            <a:r>
              <a:rPr lang="en-US" sz="2400" dirty="0"/>
              <a:t>Uveitis is:</a:t>
            </a:r>
          </a:p>
          <a:p>
            <a:pPr lvl="1"/>
            <a:r>
              <a:rPr lang="en-US" sz="2000" dirty="0"/>
              <a:t>An emerging field, particularly in private practice</a:t>
            </a:r>
          </a:p>
          <a:p>
            <a:pPr lvl="1"/>
            <a:r>
              <a:rPr lang="en-US" sz="2000" dirty="0"/>
              <a:t>A challenging field, requiring support staff, communication, and a dedicated team</a:t>
            </a:r>
          </a:p>
          <a:p>
            <a:pPr lvl="1"/>
            <a:r>
              <a:rPr lang="en-US" sz="2000" dirty="0"/>
              <a:t>Very beneficial for practices, internally and externally</a:t>
            </a:r>
          </a:p>
          <a:p>
            <a:pPr lvl="1"/>
            <a:r>
              <a:rPr lang="en-US" sz="2000" dirty="0"/>
              <a:t>Very different from traditional retina and general ophthalmology</a:t>
            </a:r>
          </a:p>
          <a:p>
            <a:pPr lvl="1"/>
            <a:r>
              <a:rPr lang="en-US" sz="2000" dirty="0"/>
              <a:t>A paradigm for posterior segment drug development</a:t>
            </a:r>
          </a:p>
          <a:p>
            <a:pPr lvl="1"/>
            <a:r>
              <a:rPr lang="en-US" sz="2000" dirty="0"/>
              <a:t>An incredible field in which to be involved in 2024!</a:t>
            </a:r>
          </a:p>
        </p:txBody>
      </p:sp>
      <p:pic>
        <p:nvPicPr>
          <p:cNvPr id="5" name="Picture 4">
            <a:extLst>
              <a:ext uri="{FF2B5EF4-FFF2-40B4-BE49-F238E27FC236}">
                <a16:creationId xmlns:a16="http://schemas.microsoft.com/office/drawing/2014/main" id="{0790FCD9-D461-EF35-749C-898DE35BFA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9142" y="5757122"/>
            <a:ext cx="3091595" cy="774354"/>
          </a:xfrm>
          <a:prstGeom prst="rect">
            <a:avLst/>
          </a:prstGeom>
        </p:spPr>
      </p:pic>
      <p:pic>
        <p:nvPicPr>
          <p:cNvPr id="7" name="Picture 6">
            <a:extLst>
              <a:ext uri="{FF2B5EF4-FFF2-40B4-BE49-F238E27FC236}">
                <a16:creationId xmlns:a16="http://schemas.microsoft.com/office/drawing/2014/main" id="{FE54D830-DE1E-6366-FB7C-A55F30CF60F0}"/>
              </a:ext>
            </a:extLst>
          </p:cNvPr>
          <p:cNvPicPr>
            <a:picLocks noChangeAspect="1"/>
          </p:cNvPicPr>
          <p:nvPr/>
        </p:nvPicPr>
        <p:blipFill rotWithShape="1">
          <a:blip r:embed="rId3">
            <a:extLst>
              <a:ext uri="{28A0092B-C50C-407E-A947-70E740481C1C}">
                <a14:useLocalDpi xmlns:a14="http://schemas.microsoft.com/office/drawing/2010/main" val="0"/>
              </a:ext>
            </a:extLst>
          </a:blip>
          <a:srcRect t="11181" b="23838"/>
          <a:stretch/>
        </p:blipFill>
        <p:spPr>
          <a:xfrm>
            <a:off x="641350" y="5431233"/>
            <a:ext cx="2310619" cy="1188720"/>
          </a:xfrm>
          <a:prstGeom prst="rect">
            <a:avLst/>
          </a:prstGeom>
        </p:spPr>
      </p:pic>
      <p:sp>
        <p:nvSpPr>
          <p:cNvPr id="8" name="TextBox 7">
            <a:extLst>
              <a:ext uri="{FF2B5EF4-FFF2-40B4-BE49-F238E27FC236}">
                <a16:creationId xmlns:a16="http://schemas.microsoft.com/office/drawing/2014/main" id="{B70668C7-91B2-ECE8-0FE7-0CFBB694DF5E}"/>
              </a:ext>
            </a:extLst>
          </p:cNvPr>
          <p:cNvSpPr txBox="1"/>
          <p:nvPr/>
        </p:nvSpPr>
        <p:spPr>
          <a:xfrm>
            <a:off x="641350" y="6546761"/>
            <a:ext cx="6097002" cy="311239"/>
          </a:xfrm>
          <a:prstGeom prst="rect">
            <a:avLst/>
          </a:prstGeom>
          <a:noFill/>
        </p:spPr>
        <p:txBody>
          <a:bodyPr wrap="square">
            <a:spAutoFit/>
          </a:bodyPr>
          <a:lstStyle/>
          <a:p>
            <a:pPr marL="0" marR="0">
              <a:lnSpc>
                <a:spcPct val="107000"/>
              </a:lnSpc>
              <a:spcBef>
                <a:spcPts val="0"/>
              </a:spcBef>
              <a:spcAft>
                <a:spcPts val="800"/>
              </a:spcAft>
            </a:pPr>
            <a:r>
              <a:rPr lang="en-US" sz="1400" kern="1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ROCKY MOUNTAIN UVEITIS</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40869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39000-7E79-4088-BCF6-A92919BF4E2D}"/>
              </a:ext>
            </a:extLst>
          </p:cNvPr>
          <p:cNvSpPr>
            <a:spLocks noGrp="1"/>
          </p:cNvSpPr>
          <p:nvPr>
            <p:ph type="title"/>
          </p:nvPr>
        </p:nvSpPr>
        <p:spPr>
          <a:xfrm>
            <a:off x="581192" y="162894"/>
            <a:ext cx="11029616" cy="1188720"/>
          </a:xfrm>
        </p:spPr>
        <p:txBody>
          <a:bodyPr/>
          <a:lstStyle/>
          <a:p>
            <a:r>
              <a:rPr lang="en-US" dirty="0"/>
              <a:t>Thank you!</a:t>
            </a:r>
          </a:p>
        </p:txBody>
      </p:sp>
      <p:sp>
        <p:nvSpPr>
          <p:cNvPr id="9" name="Content Placeholder 8">
            <a:extLst>
              <a:ext uri="{FF2B5EF4-FFF2-40B4-BE49-F238E27FC236}">
                <a16:creationId xmlns:a16="http://schemas.microsoft.com/office/drawing/2014/main" id="{AC6B3D19-5E29-4488-9C44-2A0D922C9625}"/>
              </a:ext>
            </a:extLst>
          </p:cNvPr>
          <p:cNvSpPr>
            <a:spLocks noGrp="1"/>
          </p:cNvSpPr>
          <p:nvPr>
            <p:ph idx="1"/>
          </p:nvPr>
        </p:nvSpPr>
        <p:spPr>
          <a:xfrm>
            <a:off x="581192" y="1027151"/>
            <a:ext cx="5578976" cy="2349096"/>
          </a:xfrm>
        </p:spPr>
        <p:txBody>
          <a:bodyPr>
            <a:normAutofit/>
          </a:bodyPr>
          <a:lstStyle/>
          <a:p>
            <a:r>
              <a:rPr lang="en-US" sz="2400" dirty="0"/>
              <a:t>Shane Dixon</a:t>
            </a:r>
          </a:p>
          <a:p>
            <a:r>
              <a:rPr lang="en-US" sz="2400" dirty="0"/>
              <a:t>Uveitis Team at Rocky Mountain Uveitis</a:t>
            </a:r>
          </a:p>
        </p:txBody>
      </p:sp>
      <p:pic>
        <p:nvPicPr>
          <p:cNvPr id="1026" name="Picture 2">
            <a:extLst>
              <a:ext uri="{FF2B5EF4-FFF2-40B4-BE49-F238E27FC236}">
                <a16:creationId xmlns:a16="http://schemas.microsoft.com/office/drawing/2014/main" id="{094769AA-C84D-4C2B-84F8-234CC2D109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6015" y="3545912"/>
            <a:ext cx="3605021" cy="27037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Photography Master List\Telluride Fall - October 2014\DSC_84632.jpg">
            <a:extLst>
              <a:ext uri="{FF2B5EF4-FFF2-40B4-BE49-F238E27FC236}">
                <a16:creationId xmlns:a16="http://schemas.microsoft.com/office/drawing/2014/main" id="{F40AA05C-2EFA-C312-27C9-F65F455890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6714" y="3545912"/>
            <a:ext cx="4070838" cy="27037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E85DE37-6AA1-112A-990E-94F78F274D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412" y="3545912"/>
            <a:ext cx="4070839" cy="2703766"/>
          </a:xfrm>
          <a:prstGeom prst="rect">
            <a:avLst/>
          </a:prstGeom>
        </p:spPr>
      </p:pic>
      <p:sp>
        <p:nvSpPr>
          <p:cNvPr id="6" name="TextBox 5">
            <a:extLst>
              <a:ext uri="{FF2B5EF4-FFF2-40B4-BE49-F238E27FC236}">
                <a16:creationId xmlns:a16="http://schemas.microsoft.com/office/drawing/2014/main" id="{E339FA7E-2E0C-5D83-3900-024F0CF48D45}"/>
              </a:ext>
            </a:extLst>
          </p:cNvPr>
          <p:cNvSpPr txBox="1"/>
          <p:nvPr/>
        </p:nvSpPr>
        <p:spPr>
          <a:xfrm>
            <a:off x="147412" y="6216133"/>
            <a:ext cx="11863624" cy="369332"/>
          </a:xfrm>
          <a:prstGeom prst="rect">
            <a:avLst/>
          </a:prstGeom>
          <a:noFill/>
        </p:spPr>
        <p:txBody>
          <a:bodyPr wrap="square" rtlCol="0">
            <a:spAutoFit/>
          </a:bodyPr>
          <a:lstStyle/>
          <a:p>
            <a:r>
              <a:rPr lang="en-US" dirty="0"/>
              <a:t>Ice Lakes, Silverton, Colorado                       Mt. Wilson, Telluride, Colorado                     Barkley</a:t>
            </a:r>
          </a:p>
        </p:txBody>
      </p:sp>
    </p:spTree>
    <p:extLst>
      <p:ext uri="{BB962C8B-B14F-4D97-AF65-F5344CB8AC3E}">
        <p14:creationId xmlns:p14="http://schemas.microsoft.com/office/powerpoint/2010/main" val="1247290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light, colorfulness, neon, magenta&#10;&#10;Description automatically generated">
            <a:extLst>
              <a:ext uri="{FF2B5EF4-FFF2-40B4-BE49-F238E27FC236}">
                <a16:creationId xmlns:a16="http://schemas.microsoft.com/office/drawing/2014/main" id="{15048189-5FE0-248F-C6BB-684885E2BDB2}"/>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2160" t="12683" r="42676" b="11103"/>
          <a:stretch/>
        </p:blipFill>
        <p:spPr>
          <a:xfrm>
            <a:off x="1" y="0"/>
            <a:ext cx="12192000" cy="6858000"/>
          </a:xfrm>
        </p:spPr>
      </p:pic>
      <p:sp>
        <p:nvSpPr>
          <p:cNvPr id="7" name="Rectangle 6">
            <a:extLst>
              <a:ext uri="{FF2B5EF4-FFF2-40B4-BE49-F238E27FC236}">
                <a16:creationId xmlns:a16="http://schemas.microsoft.com/office/drawing/2014/main" id="{7CB00C02-B6DD-4C54-8841-6A558539CDEB}"/>
              </a:ext>
            </a:extLst>
          </p:cNvPr>
          <p:cNvSpPr/>
          <p:nvPr/>
        </p:nvSpPr>
        <p:spPr>
          <a:xfrm>
            <a:off x="558800" y="1151467"/>
            <a:ext cx="7384473" cy="4671584"/>
          </a:xfrm>
          <a:prstGeom prst="rect">
            <a:avLst/>
          </a:prstGeom>
          <a:gradFill>
            <a:gsLst>
              <a:gs pos="0">
                <a:schemeClr val="accent3"/>
              </a:gs>
              <a:gs pos="45000">
                <a:schemeClr val="accent2">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3C289B"/>
              </a:solidFill>
              <a:effectLst/>
              <a:uLnTx/>
              <a:uFillTx/>
              <a:latin typeface="MdFago" charset="0"/>
              <a:ea typeface="MdFago" charset="0"/>
              <a:cs typeface="MdFago" charset="0"/>
            </a:endParaRPr>
          </a:p>
        </p:txBody>
      </p:sp>
      <p:sp>
        <p:nvSpPr>
          <p:cNvPr id="10" name="Title 9">
            <a:extLst>
              <a:ext uri="{FF2B5EF4-FFF2-40B4-BE49-F238E27FC236}">
                <a16:creationId xmlns:a16="http://schemas.microsoft.com/office/drawing/2014/main" id="{A1F474C3-20C3-89AE-57DA-CF108FFB9A19}"/>
              </a:ext>
            </a:extLst>
          </p:cNvPr>
          <p:cNvSpPr>
            <a:spLocks noGrp="1"/>
          </p:cNvSpPr>
          <p:nvPr>
            <p:ph type="ctrTitle"/>
          </p:nvPr>
        </p:nvSpPr>
        <p:spPr>
          <a:xfrm>
            <a:off x="850902" y="1384301"/>
            <a:ext cx="5826124" cy="2218267"/>
          </a:xfrm>
        </p:spPr>
        <p:txBody>
          <a:bodyPr/>
          <a:lstStyle/>
          <a:p>
            <a:r>
              <a:rPr lang="en-US" dirty="0"/>
              <a:t>2024 SPN Vision </a:t>
            </a:r>
            <a:br>
              <a:rPr lang="en-US" dirty="0"/>
            </a:br>
            <a:r>
              <a:rPr lang="en-US" dirty="0"/>
              <a:t>Exchange </a:t>
            </a:r>
          </a:p>
        </p:txBody>
      </p:sp>
      <p:pic>
        <p:nvPicPr>
          <p:cNvPr id="2" name="Graphic 1">
            <a:extLst>
              <a:ext uri="{FF2B5EF4-FFF2-40B4-BE49-F238E27FC236}">
                <a16:creationId xmlns:a16="http://schemas.microsoft.com/office/drawing/2014/main" id="{D3991ED8-2CF0-0AA1-3E01-41A946A3270D}"/>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8958" y="403167"/>
            <a:ext cx="1521127" cy="216000"/>
          </a:xfrm>
          <a:prstGeom prst="rect">
            <a:avLst/>
          </a:prstGeom>
        </p:spPr>
      </p:pic>
      <p:pic>
        <p:nvPicPr>
          <p:cNvPr id="4" name="Picture 3" descr="A blue and pink background with white text&#10;&#10;Description automatically generated">
            <a:extLst>
              <a:ext uri="{FF2B5EF4-FFF2-40B4-BE49-F238E27FC236}">
                <a16:creationId xmlns:a16="http://schemas.microsoft.com/office/drawing/2014/main" id="{2506F604-B7AD-08A6-97FF-E9832A0A08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F866CDD-F791-A5A6-00F5-04DDFD206E61}"/>
              </a:ext>
            </a:extLst>
          </p:cNvPr>
          <p:cNvSpPr txBox="1"/>
          <p:nvPr/>
        </p:nvSpPr>
        <p:spPr>
          <a:xfrm>
            <a:off x="2639027" y="3981690"/>
            <a:ext cx="23663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Aptos" panose="02110004020202020204"/>
                <a:ea typeface="+mn-ea"/>
                <a:cs typeface="+mn-cs"/>
              </a:rPr>
              <a:t>Q&amp;A</a:t>
            </a:r>
          </a:p>
        </p:txBody>
      </p:sp>
    </p:spTree>
    <p:extLst>
      <p:ext uri="{BB962C8B-B14F-4D97-AF65-F5344CB8AC3E}">
        <p14:creationId xmlns:p14="http://schemas.microsoft.com/office/powerpoint/2010/main" val="5101446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light, colorfulness, neon, magenta&#10;&#10;Description automatically generated">
            <a:extLst>
              <a:ext uri="{FF2B5EF4-FFF2-40B4-BE49-F238E27FC236}">
                <a16:creationId xmlns:a16="http://schemas.microsoft.com/office/drawing/2014/main" id="{15048189-5FE0-248F-C6BB-684885E2BDB2}"/>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2160" t="12683" r="42676" b="11103"/>
          <a:stretch/>
        </p:blipFill>
        <p:spPr>
          <a:xfrm>
            <a:off x="1" y="0"/>
            <a:ext cx="12192000" cy="6858000"/>
          </a:xfrm>
        </p:spPr>
      </p:pic>
      <p:sp>
        <p:nvSpPr>
          <p:cNvPr id="7" name="Rectangle 6">
            <a:extLst>
              <a:ext uri="{FF2B5EF4-FFF2-40B4-BE49-F238E27FC236}">
                <a16:creationId xmlns:a16="http://schemas.microsoft.com/office/drawing/2014/main" id="{7CB00C02-B6DD-4C54-8841-6A558539CDEB}"/>
              </a:ext>
            </a:extLst>
          </p:cNvPr>
          <p:cNvSpPr/>
          <p:nvPr/>
        </p:nvSpPr>
        <p:spPr>
          <a:xfrm>
            <a:off x="558800" y="1151467"/>
            <a:ext cx="7384473" cy="4671584"/>
          </a:xfrm>
          <a:prstGeom prst="rect">
            <a:avLst/>
          </a:prstGeom>
          <a:gradFill>
            <a:gsLst>
              <a:gs pos="0">
                <a:schemeClr val="accent3"/>
              </a:gs>
              <a:gs pos="45000">
                <a:schemeClr val="accent2">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609585">
              <a:defRPr/>
            </a:pPr>
            <a:endParaRPr lang="en-US" sz="1351">
              <a:solidFill>
                <a:srgbClr val="3C289B"/>
              </a:solidFill>
              <a:latin typeface="MdFago" charset="0"/>
              <a:ea typeface="MdFago" charset="0"/>
              <a:cs typeface="MdFago" charset="0"/>
            </a:endParaRPr>
          </a:p>
        </p:txBody>
      </p:sp>
      <p:sp>
        <p:nvSpPr>
          <p:cNvPr id="10" name="Title 9">
            <a:extLst>
              <a:ext uri="{FF2B5EF4-FFF2-40B4-BE49-F238E27FC236}">
                <a16:creationId xmlns:a16="http://schemas.microsoft.com/office/drawing/2014/main" id="{A1F474C3-20C3-89AE-57DA-CF108FFB9A19}"/>
              </a:ext>
            </a:extLst>
          </p:cNvPr>
          <p:cNvSpPr>
            <a:spLocks noGrp="1"/>
          </p:cNvSpPr>
          <p:nvPr>
            <p:ph type="ctrTitle"/>
          </p:nvPr>
        </p:nvSpPr>
        <p:spPr>
          <a:xfrm>
            <a:off x="850902" y="1384301"/>
            <a:ext cx="5826124" cy="2218267"/>
          </a:xfrm>
        </p:spPr>
        <p:txBody>
          <a:bodyPr/>
          <a:lstStyle/>
          <a:p>
            <a:r>
              <a:rPr lang="en-US" dirty="0"/>
              <a:t>2024 SPN Vision </a:t>
            </a:r>
            <a:br>
              <a:rPr lang="en-US" dirty="0"/>
            </a:br>
            <a:r>
              <a:rPr lang="en-US" dirty="0"/>
              <a:t>Exchange </a:t>
            </a:r>
          </a:p>
        </p:txBody>
      </p:sp>
      <p:pic>
        <p:nvPicPr>
          <p:cNvPr id="2" name="Graphic 1">
            <a:extLst>
              <a:ext uri="{FF2B5EF4-FFF2-40B4-BE49-F238E27FC236}">
                <a16:creationId xmlns:a16="http://schemas.microsoft.com/office/drawing/2014/main" id="{D3991ED8-2CF0-0AA1-3E01-41A946A3270D}"/>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8958" y="403167"/>
            <a:ext cx="1521127" cy="216000"/>
          </a:xfrm>
          <a:prstGeom prst="rect">
            <a:avLst/>
          </a:prstGeom>
        </p:spPr>
      </p:pic>
      <p:pic>
        <p:nvPicPr>
          <p:cNvPr id="4" name="Picture 3" descr="A blue and pink background with white text&#10;&#10;Description automatically generated">
            <a:extLst>
              <a:ext uri="{FF2B5EF4-FFF2-40B4-BE49-F238E27FC236}">
                <a16:creationId xmlns:a16="http://schemas.microsoft.com/office/drawing/2014/main" id="{2506F604-B7AD-08A6-97FF-E9832A0A08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0472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1DDE8-EFF6-62FF-A360-CBCF52B55AE2}"/>
              </a:ext>
            </a:extLst>
          </p:cNvPr>
          <p:cNvSpPr>
            <a:spLocks noGrp="1"/>
          </p:cNvSpPr>
          <p:nvPr>
            <p:ph type="title"/>
          </p:nvPr>
        </p:nvSpPr>
        <p:spPr/>
        <p:txBody>
          <a:bodyPr/>
          <a:lstStyle/>
          <a:p>
            <a:r>
              <a:rPr lang="en-US" dirty="0"/>
              <a:t>Financial disclosure</a:t>
            </a:r>
          </a:p>
        </p:txBody>
      </p:sp>
      <p:sp>
        <p:nvSpPr>
          <p:cNvPr id="3" name="Content Placeholder 2">
            <a:extLst>
              <a:ext uri="{FF2B5EF4-FFF2-40B4-BE49-F238E27FC236}">
                <a16:creationId xmlns:a16="http://schemas.microsoft.com/office/drawing/2014/main" id="{FED0E4D8-9277-296F-EB56-E215D4B1B863}"/>
              </a:ext>
            </a:extLst>
          </p:cNvPr>
          <p:cNvSpPr>
            <a:spLocks noGrp="1"/>
          </p:cNvSpPr>
          <p:nvPr>
            <p:ph idx="1"/>
          </p:nvPr>
        </p:nvSpPr>
        <p:spPr>
          <a:xfrm>
            <a:off x="581193" y="1811792"/>
            <a:ext cx="11029615" cy="3634486"/>
          </a:xfrm>
        </p:spPr>
        <p:txBody>
          <a:bodyPr>
            <a:normAutofit fontScale="92500" lnSpcReduction="10000"/>
          </a:bodyPr>
          <a:lstStyle/>
          <a:p>
            <a:endParaRPr lang="en-US" sz="2400" dirty="0"/>
          </a:p>
          <a:p>
            <a:r>
              <a:rPr lang="en-US" sz="2400" dirty="0"/>
              <a:t>AbbVie/Allergan: consultant, speakers’ bureau, advisory board</a:t>
            </a:r>
          </a:p>
          <a:p>
            <a:r>
              <a:rPr lang="en-US" sz="2400" dirty="0"/>
              <a:t>Bausch &amp; Lomb: consultant, speakers’ bureau, advisory board</a:t>
            </a:r>
          </a:p>
          <a:p>
            <a:r>
              <a:rPr lang="en-US" sz="2400" dirty="0" err="1"/>
              <a:t>EyePoint</a:t>
            </a:r>
            <a:r>
              <a:rPr lang="en-US" sz="2400" dirty="0"/>
              <a:t>: consultant, speakers’ bureau, advisory board</a:t>
            </a:r>
          </a:p>
          <a:p>
            <a:r>
              <a:rPr lang="en-US" sz="2400" dirty="0" err="1"/>
              <a:t>Priovant</a:t>
            </a:r>
            <a:r>
              <a:rPr lang="en-US" sz="2400" dirty="0"/>
              <a:t> Pharmaceuticals: consultant, advisory board</a:t>
            </a:r>
          </a:p>
          <a:p>
            <a:pPr marL="0" marR="0" indent="0">
              <a:spcBef>
                <a:spcPts val="0"/>
              </a:spcBef>
              <a:spcAft>
                <a:spcPts val="0"/>
              </a:spcAft>
              <a:buNone/>
            </a:pPr>
            <a:endParaRPr lang="en-US" sz="1800" b="1" dirty="0">
              <a:solidFill>
                <a:srgbClr val="212121"/>
              </a:solidFill>
              <a:effectLst/>
              <a:latin typeface="Calibri" panose="020F0502020204030204" pitchFamily="34" charset="0"/>
            </a:endParaRPr>
          </a:p>
          <a:p>
            <a:pPr marL="0" marR="0">
              <a:spcBef>
                <a:spcPts val="0"/>
              </a:spcBef>
              <a:spcAft>
                <a:spcPts val="0"/>
              </a:spcAft>
            </a:pPr>
            <a:r>
              <a:rPr lang="en-US" sz="1800" dirty="0">
                <a:solidFill>
                  <a:srgbClr val="000000"/>
                </a:solidFill>
                <a:effectLst/>
              </a:rPr>
              <a:t>Speaker is being compensated for their presentation today by International Physician Networks, L.L.C. (“SPN”).</a:t>
            </a:r>
            <a:r>
              <a:rPr lang="en-US" sz="1800" dirty="0">
                <a:solidFill>
                  <a:srgbClr val="000000"/>
                </a:solidFill>
                <a:effectLst/>
                <a:latin typeface="Arial" panose="020B0604020202020204" pitchFamily="34" charset="0"/>
              </a:rPr>
              <a:t>  </a:t>
            </a:r>
            <a:r>
              <a:rPr lang="en-US" sz="1800" dirty="0">
                <a:solidFill>
                  <a:srgbClr val="000000"/>
                </a:solidFill>
                <a:effectLst/>
              </a:rPr>
              <a:t> However, neither SPN nor any pharmaceutical company has influenced the content of this presentation nor has SPN independently verified the presentation for accuracy.</a:t>
            </a:r>
            <a:endParaRPr lang="en-US" sz="2400" dirty="0"/>
          </a:p>
          <a:p>
            <a:endParaRPr lang="en-US" dirty="0"/>
          </a:p>
        </p:txBody>
      </p:sp>
      <p:pic>
        <p:nvPicPr>
          <p:cNvPr id="5" name="Picture 4">
            <a:extLst>
              <a:ext uri="{FF2B5EF4-FFF2-40B4-BE49-F238E27FC236}">
                <a16:creationId xmlns:a16="http://schemas.microsoft.com/office/drawing/2014/main" id="{31DBFB29-61E7-DED0-41CF-695DA4494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0097" y="5768185"/>
            <a:ext cx="3091595" cy="774354"/>
          </a:xfrm>
          <a:prstGeom prst="rect">
            <a:avLst/>
          </a:prstGeom>
        </p:spPr>
      </p:pic>
      <p:pic>
        <p:nvPicPr>
          <p:cNvPr id="6" name="Picture 5">
            <a:extLst>
              <a:ext uri="{FF2B5EF4-FFF2-40B4-BE49-F238E27FC236}">
                <a16:creationId xmlns:a16="http://schemas.microsoft.com/office/drawing/2014/main" id="{5DC13051-6EB5-9EF2-CC66-689C3ED03BD6}"/>
              </a:ext>
            </a:extLst>
          </p:cNvPr>
          <p:cNvPicPr>
            <a:picLocks noChangeAspect="1"/>
          </p:cNvPicPr>
          <p:nvPr/>
        </p:nvPicPr>
        <p:blipFill rotWithShape="1">
          <a:blip r:embed="rId3">
            <a:extLst>
              <a:ext uri="{28A0092B-C50C-407E-A947-70E740481C1C}">
                <a14:useLocalDpi xmlns:a14="http://schemas.microsoft.com/office/drawing/2010/main" val="0"/>
              </a:ext>
            </a:extLst>
          </a:blip>
          <a:srcRect t="11181" b="23838"/>
          <a:stretch/>
        </p:blipFill>
        <p:spPr>
          <a:xfrm>
            <a:off x="641350" y="5431233"/>
            <a:ext cx="2310619" cy="1188720"/>
          </a:xfrm>
          <a:prstGeom prst="rect">
            <a:avLst/>
          </a:prstGeom>
        </p:spPr>
      </p:pic>
      <p:sp>
        <p:nvSpPr>
          <p:cNvPr id="8" name="TextBox 7">
            <a:extLst>
              <a:ext uri="{FF2B5EF4-FFF2-40B4-BE49-F238E27FC236}">
                <a16:creationId xmlns:a16="http://schemas.microsoft.com/office/drawing/2014/main" id="{2DCE05C8-AF0A-7E71-7ED8-914CA86AF40B}"/>
              </a:ext>
            </a:extLst>
          </p:cNvPr>
          <p:cNvSpPr txBox="1"/>
          <p:nvPr/>
        </p:nvSpPr>
        <p:spPr>
          <a:xfrm>
            <a:off x="641350" y="6546761"/>
            <a:ext cx="6097002" cy="311239"/>
          </a:xfrm>
          <a:prstGeom prst="rect">
            <a:avLst/>
          </a:prstGeom>
          <a:noFill/>
        </p:spPr>
        <p:txBody>
          <a:bodyPr wrap="square">
            <a:spAutoFit/>
          </a:bodyPr>
          <a:lstStyle/>
          <a:p>
            <a:pPr marL="0" marR="0">
              <a:lnSpc>
                <a:spcPct val="107000"/>
              </a:lnSpc>
              <a:spcBef>
                <a:spcPts val="0"/>
              </a:spcBef>
              <a:spcAft>
                <a:spcPts val="800"/>
              </a:spcAft>
            </a:pPr>
            <a:r>
              <a:rPr lang="en-US" sz="1400" kern="1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ROCKY MOUNTAIN UVEITIS</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494804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screenshot of a qr code&#10;&#10;Description automatically generated">
            <a:extLst>
              <a:ext uri="{FF2B5EF4-FFF2-40B4-BE49-F238E27FC236}">
                <a16:creationId xmlns:a16="http://schemas.microsoft.com/office/drawing/2014/main" id="{14B0A626-6B5F-FD8E-1070-BEFA997A5137}"/>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8784" b="6492"/>
          <a:stretch/>
        </p:blipFill>
        <p:spPr>
          <a:xfrm>
            <a:off x="1" y="0"/>
            <a:ext cx="12192000" cy="6858000"/>
          </a:xfrm>
        </p:spPr>
      </p:pic>
      <p:sp>
        <p:nvSpPr>
          <p:cNvPr id="3" name="Title 2">
            <a:extLst>
              <a:ext uri="{FF2B5EF4-FFF2-40B4-BE49-F238E27FC236}">
                <a16:creationId xmlns:a16="http://schemas.microsoft.com/office/drawing/2014/main" id="{3DA1234C-32B7-D650-0211-60C604556627}"/>
              </a:ext>
            </a:extLst>
          </p:cNvPr>
          <p:cNvSpPr>
            <a:spLocks noGrp="1"/>
          </p:cNvSpPr>
          <p:nvPr>
            <p:ph type="ctrTitle"/>
          </p:nvPr>
        </p:nvSpPr>
        <p:spPr/>
        <p:txBody>
          <a:bodyPr/>
          <a:lstStyle/>
          <a:p>
            <a:endParaRPr lang="en-US"/>
          </a:p>
        </p:txBody>
      </p:sp>
      <p:sp>
        <p:nvSpPr>
          <p:cNvPr id="4" name="Subtitle 3">
            <a:extLst>
              <a:ext uri="{FF2B5EF4-FFF2-40B4-BE49-F238E27FC236}">
                <a16:creationId xmlns:a16="http://schemas.microsoft.com/office/drawing/2014/main" id="{DAB7AE08-640C-C24E-035A-6C2D3435FF1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178551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light, colorfulness, neon, magenta&#10;&#10;Description automatically generated">
            <a:extLst>
              <a:ext uri="{FF2B5EF4-FFF2-40B4-BE49-F238E27FC236}">
                <a16:creationId xmlns:a16="http://schemas.microsoft.com/office/drawing/2014/main" id="{15048189-5FE0-248F-C6BB-684885E2BDB2}"/>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2160" t="12683" r="42676" b="11103"/>
          <a:stretch/>
        </p:blipFill>
        <p:spPr>
          <a:xfrm>
            <a:off x="1" y="0"/>
            <a:ext cx="12192000" cy="6858000"/>
          </a:xfrm>
        </p:spPr>
      </p:pic>
      <p:sp>
        <p:nvSpPr>
          <p:cNvPr id="7" name="Rectangle 6">
            <a:extLst>
              <a:ext uri="{FF2B5EF4-FFF2-40B4-BE49-F238E27FC236}">
                <a16:creationId xmlns:a16="http://schemas.microsoft.com/office/drawing/2014/main" id="{7CB00C02-B6DD-4C54-8841-6A558539CDEB}"/>
              </a:ext>
            </a:extLst>
          </p:cNvPr>
          <p:cNvSpPr/>
          <p:nvPr/>
        </p:nvSpPr>
        <p:spPr>
          <a:xfrm>
            <a:off x="558800" y="1151467"/>
            <a:ext cx="7384473" cy="4671584"/>
          </a:xfrm>
          <a:prstGeom prst="rect">
            <a:avLst/>
          </a:prstGeom>
          <a:gradFill>
            <a:gsLst>
              <a:gs pos="0">
                <a:schemeClr val="accent3"/>
              </a:gs>
              <a:gs pos="45000">
                <a:schemeClr val="accent2">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609585">
              <a:defRPr/>
            </a:pPr>
            <a:endParaRPr lang="en-US" sz="1351">
              <a:solidFill>
                <a:srgbClr val="3C289B"/>
              </a:solidFill>
              <a:latin typeface="MdFago" charset="0"/>
              <a:ea typeface="MdFago" charset="0"/>
              <a:cs typeface="MdFago" charset="0"/>
            </a:endParaRPr>
          </a:p>
        </p:txBody>
      </p:sp>
      <p:sp>
        <p:nvSpPr>
          <p:cNvPr id="10" name="Title 9">
            <a:extLst>
              <a:ext uri="{FF2B5EF4-FFF2-40B4-BE49-F238E27FC236}">
                <a16:creationId xmlns:a16="http://schemas.microsoft.com/office/drawing/2014/main" id="{A1F474C3-20C3-89AE-57DA-CF108FFB9A19}"/>
              </a:ext>
            </a:extLst>
          </p:cNvPr>
          <p:cNvSpPr>
            <a:spLocks noGrp="1"/>
          </p:cNvSpPr>
          <p:nvPr>
            <p:ph type="ctrTitle"/>
          </p:nvPr>
        </p:nvSpPr>
        <p:spPr>
          <a:xfrm>
            <a:off x="850902" y="1384301"/>
            <a:ext cx="5826124" cy="2218267"/>
          </a:xfrm>
        </p:spPr>
        <p:txBody>
          <a:bodyPr/>
          <a:lstStyle/>
          <a:p>
            <a:r>
              <a:rPr lang="en-US" dirty="0"/>
              <a:t>2024 SPN Vision </a:t>
            </a:r>
            <a:br>
              <a:rPr lang="en-US" dirty="0"/>
            </a:br>
            <a:r>
              <a:rPr lang="en-US" dirty="0"/>
              <a:t>Exchange </a:t>
            </a:r>
          </a:p>
        </p:txBody>
      </p:sp>
      <p:pic>
        <p:nvPicPr>
          <p:cNvPr id="2" name="Graphic 1">
            <a:extLst>
              <a:ext uri="{FF2B5EF4-FFF2-40B4-BE49-F238E27FC236}">
                <a16:creationId xmlns:a16="http://schemas.microsoft.com/office/drawing/2014/main" id="{D3991ED8-2CF0-0AA1-3E01-41A946A3270D}"/>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8958" y="403167"/>
            <a:ext cx="1521127" cy="216000"/>
          </a:xfrm>
          <a:prstGeom prst="rect">
            <a:avLst/>
          </a:prstGeom>
        </p:spPr>
      </p:pic>
      <p:pic>
        <p:nvPicPr>
          <p:cNvPr id="4" name="Picture 3" descr="A blue and pink background with white text&#10;&#10;Description automatically generated">
            <a:extLst>
              <a:ext uri="{FF2B5EF4-FFF2-40B4-BE49-F238E27FC236}">
                <a16:creationId xmlns:a16="http://schemas.microsoft.com/office/drawing/2014/main" id="{2506F604-B7AD-08A6-97FF-E9832A0A08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9460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DCF5B-4B41-18BB-283D-EA09332FA914}"/>
              </a:ext>
            </a:extLst>
          </p:cNvPr>
          <p:cNvSpPr>
            <a:spLocks noGrp="1"/>
          </p:cNvSpPr>
          <p:nvPr>
            <p:ph type="title"/>
          </p:nvPr>
        </p:nvSpPr>
        <p:spPr>
          <a:xfrm>
            <a:off x="628084" y="423112"/>
            <a:ext cx="11029616" cy="1188720"/>
          </a:xfrm>
        </p:spPr>
        <p:txBody>
          <a:bodyPr/>
          <a:lstStyle/>
          <a:p>
            <a:r>
              <a:rPr lang="en-US" dirty="0"/>
              <a:t>introduction</a:t>
            </a:r>
          </a:p>
        </p:txBody>
      </p:sp>
      <p:sp>
        <p:nvSpPr>
          <p:cNvPr id="3" name="Content Placeholder 2">
            <a:extLst>
              <a:ext uri="{FF2B5EF4-FFF2-40B4-BE49-F238E27FC236}">
                <a16:creationId xmlns:a16="http://schemas.microsoft.com/office/drawing/2014/main" id="{12C7808C-C618-3A9E-6968-DB53F693D0C6}"/>
              </a:ext>
            </a:extLst>
          </p:cNvPr>
          <p:cNvSpPr>
            <a:spLocks noGrp="1"/>
          </p:cNvSpPr>
          <p:nvPr>
            <p:ph idx="1"/>
          </p:nvPr>
        </p:nvSpPr>
        <p:spPr>
          <a:xfrm>
            <a:off x="689476" y="1751354"/>
            <a:ext cx="6289432" cy="3634486"/>
          </a:xfrm>
        </p:spPr>
        <p:txBody>
          <a:bodyPr>
            <a:normAutofit/>
          </a:bodyPr>
          <a:lstStyle/>
          <a:p>
            <a:r>
              <a:rPr lang="en-US" sz="1800" dirty="0"/>
              <a:t>B.S.: Duke University</a:t>
            </a:r>
          </a:p>
          <a:p>
            <a:r>
              <a:rPr lang="en-US" sz="1800" dirty="0"/>
              <a:t>M.D.: University of Michigan</a:t>
            </a:r>
          </a:p>
          <a:p>
            <a:r>
              <a:rPr lang="en-US" sz="1800" dirty="0"/>
              <a:t>Ophthalmology Residency: UT Southwestern</a:t>
            </a:r>
          </a:p>
          <a:p>
            <a:r>
              <a:rPr lang="en-US" sz="1800" dirty="0"/>
              <a:t>Uveitis Fellowship: Massachusetts Eye/Ear Infirmary,                     Mentor: C. Stephen Foster, MD</a:t>
            </a:r>
          </a:p>
          <a:p>
            <a:r>
              <a:rPr lang="en-US" sz="1800" dirty="0"/>
              <a:t>President, Rocky Mountain Uveitis, Denver, CO</a:t>
            </a:r>
          </a:p>
          <a:p>
            <a:r>
              <a:rPr lang="en-US" sz="1800" dirty="0"/>
              <a:t>Assistant Clinical Professor of Ophthalmology,                University of Colorado</a:t>
            </a:r>
          </a:p>
        </p:txBody>
      </p:sp>
      <p:pic>
        <p:nvPicPr>
          <p:cNvPr id="9" name="Picture 8">
            <a:extLst>
              <a:ext uri="{FF2B5EF4-FFF2-40B4-BE49-F238E27FC236}">
                <a16:creationId xmlns:a16="http://schemas.microsoft.com/office/drawing/2014/main" id="{4A37EFA6-9BBB-934A-DC18-743EAA839736}"/>
              </a:ext>
            </a:extLst>
          </p:cNvPr>
          <p:cNvPicPr>
            <a:picLocks noChangeAspect="1"/>
          </p:cNvPicPr>
          <p:nvPr/>
        </p:nvPicPr>
        <p:blipFill>
          <a:blip r:embed="rId2"/>
          <a:stretch>
            <a:fillRect/>
          </a:stretch>
        </p:blipFill>
        <p:spPr>
          <a:xfrm>
            <a:off x="7109078" y="1926773"/>
            <a:ext cx="4672614" cy="3504460"/>
          </a:xfrm>
          <a:prstGeom prst="rect">
            <a:avLst/>
          </a:prstGeom>
        </p:spPr>
      </p:pic>
      <p:pic>
        <p:nvPicPr>
          <p:cNvPr id="11" name="Picture 10">
            <a:extLst>
              <a:ext uri="{FF2B5EF4-FFF2-40B4-BE49-F238E27FC236}">
                <a16:creationId xmlns:a16="http://schemas.microsoft.com/office/drawing/2014/main" id="{67136313-5C5C-2A72-E768-F4AAFB8F55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0097" y="5768185"/>
            <a:ext cx="3091595" cy="774354"/>
          </a:xfrm>
          <a:prstGeom prst="rect">
            <a:avLst/>
          </a:prstGeom>
        </p:spPr>
      </p:pic>
      <p:pic>
        <p:nvPicPr>
          <p:cNvPr id="5" name="Picture 4">
            <a:extLst>
              <a:ext uri="{FF2B5EF4-FFF2-40B4-BE49-F238E27FC236}">
                <a16:creationId xmlns:a16="http://schemas.microsoft.com/office/drawing/2014/main" id="{D4F5A43A-0675-D722-D655-FAE3314219F6}"/>
              </a:ext>
            </a:extLst>
          </p:cNvPr>
          <p:cNvPicPr>
            <a:picLocks noChangeAspect="1"/>
          </p:cNvPicPr>
          <p:nvPr/>
        </p:nvPicPr>
        <p:blipFill rotWithShape="1">
          <a:blip r:embed="rId4">
            <a:extLst>
              <a:ext uri="{28A0092B-C50C-407E-A947-70E740481C1C}">
                <a14:useLocalDpi xmlns:a14="http://schemas.microsoft.com/office/drawing/2010/main" val="0"/>
              </a:ext>
            </a:extLst>
          </a:blip>
          <a:srcRect t="11181" b="23838"/>
          <a:stretch/>
        </p:blipFill>
        <p:spPr>
          <a:xfrm>
            <a:off x="641350" y="5431233"/>
            <a:ext cx="2310619" cy="1188720"/>
          </a:xfrm>
          <a:prstGeom prst="rect">
            <a:avLst/>
          </a:prstGeom>
        </p:spPr>
      </p:pic>
      <p:sp>
        <p:nvSpPr>
          <p:cNvPr id="6" name="TextBox 5">
            <a:extLst>
              <a:ext uri="{FF2B5EF4-FFF2-40B4-BE49-F238E27FC236}">
                <a16:creationId xmlns:a16="http://schemas.microsoft.com/office/drawing/2014/main" id="{A6E075FB-862F-B00D-775F-EE25832757CE}"/>
              </a:ext>
            </a:extLst>
          </p:cNvPr>
          <p:cNvSpPr txBox="1"/>
          <p:nvPr/>
        </p:nvSpPr>
        <p:spPr>
          <a:xfrm>
            <a:off x="641350" y="6546761"/>
            <a:ext cx="6097002" cy="311239"/>
          </a:xfrm>
          <a:prstGeom prst="rect">
            <a:avLst/>
          </a:prstGeom>
          <a:noFill/>
        </p:spPr>
        <p:txBody>
          <a:bodyPr wrap="square">
            <a:spAutoFit/>
          </a:bodyPr>
          <a:lstStyle/>
          <a:p>
            <a:pPr marL="0" marR="0">
              <a:lnSpc>
                <a:spcPct val="107000"/>
              </a:lnSpc>
              <a:spcBef>
                <a:spcPts val="0"/>
              </a:spcBef>
              <a:spcAft>
                <a:spcPts val="800"/>
              </a:spcAft>
            </a:pPr>
            <a:r>
              <a:rPr lang="en-US" sz="1400" kern="1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ROCKY MOUNTAIN UVEITIS</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83131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F23B-48C6-4580-9F24-B5813BBA86E3}"/>
              </a:ext>
            </a:extLst>
          </p:cNvPr>
          <p:cNvSpPr>
            <a:spLocks noGrp="1"/>
          </p:cNvSpPr>
          <p:nvPr>
            <p:ph type="title"/>
          </p:nvPr>
        </p:nvSpPr>
        <p:spPr/>
        <p:txBody>
          <a:bodyPr/>
          <a:lstStyle/>
          <a:p>
            <a:r>
              <a:rPr lang="en-US" dirty="0"/>
              <a:t>Uveitis: an overview</a:t>
            </a:r>
          </a:p>
        </p:txBody>
      </p:sp>
      <p:sp>
        <p:nvSpPr>
          <p:cNvPr id="3" name="Content Placeholder 2">
            <a:extLst>
              <a:ext uri="{FF2B5EF4-FFF2-40B4-BE49-F238E27FC236}">
                <a16:creationId xmlns:a16="http://schemas.microsoft.com/office/drawing/2014/main" id="{09145DE1-BFD9-E44A-A678-3782FEA989B8}"/>
              </a:ext>
            </a:extLst>
          </p:cNvPr>
          <p:cNvSpPr>
            <a:spLocks noGrp="1"/>
          </p:cNvSpPr>
          <p:nvPr>
            <p:ph idx="1"/>
          </p:nvPr>
        </p:nvSpPr>
        <p:spPr>
          <a:xfrm>
            <a:off x="581193" y="2127837"/>
            <a:ext cx="11029615" cy="3634486"/>
          </a:xfrm>
        </p:spPr>
        <p:txBody>
          <a:bodyPr>
            <a:normAutofit/>
          </a:bodyPr>
          <a:lstStyle/>
          <a:p>
            <a:r>
              <a:rPr lang="en-US" sz="2000" dirty="0"/>
              <a:t>Introduction</a:t>
            </a:r>
          </a:p>
          <a:p>
            <a:r>
              <a:rPr lang="en-US" sz="2000" dirty="0"/>
              <a:t>What is uveitis?</a:t>
            </a:r>
          </a:p>
          <a:p>
            <a:r>
              <a:rPr lang="en-US" sz="2000" dirty="0"/>
              <a:t>Why have a uveitis specialist?</a:t>
            </a:r>
          </a:p>
          <a:p>
            <a:r>
              <a:rPr lang="en-US" sz="2000" dirty="0"/>
              <a:t>Local therapies for uveitis, DME, and RVO</a:t>
            </a:r>
          </a:p>
          <a:p>
            <a:r>
              <a:rPr lang="en-US" sz="2000" dirty="0"/>
              <a:t>Systemic therapies for uveitis</a:t>
            </a:r>
          </a:p>
          <a:p>
            <a:r>
              <a:rPr lang="en-US" sz="2000" dirty="0"/>
              <a:t>Clinical research in uveitis: where ideas begin</a:t>
            </a:r>
          </a:p>
          <a:p>
            <a:r>
              <a:rPr lang="en-US" sz="2000" dirty="0"/>
              <a:t>Summary</a:t>
            </a:r>
          </a:p>
          <a:p>
            <a:endParaRPr lang="en-US" dirty="0"/>
          </a:p>
        </p:txBody>
      </p:sp>
      <p:pic>
        <p:nvPicPr>
          <p:cNvPr id="5" name="Picture 4">
            <a:extLst>
              <a:ext uri="{FF2B5EF4-FFF2-40B4-BE49-F238E27FC236}">
                <a16:creationId xmlns:a16="http://schemas.microsoft.com/office/drawing/2014/main" id="{72CC4F86-9126-130C-B497-78A6EED2FE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0097" y="5768185"/>
            <a:ext cx="3091595" cy="774354"/>
          </a:xfrm>
          <a:prstGeom prst="rect">
            <a:avLst/>
          </a:prstGeom>
        </p:spPr>
      </p:pic>
      <p:pic>
        <p:nvPicPr>
          <p:cNvPr id="7" name="Picture 6">
            <a:extLst>
              <a:ext uri="{FF2B5EF4-FFF2-40B4-BE49-F238E27FC236}">
                <a16:creationId xmlns:a16="http://schemas.microsoft.com/office/drawing/2014/main" id="{8A1A5AF3-E89B-A5B2-F08A-6DC2B7D89E56}"/>
              </a:ext>
            </a:extLst>
          </p:cNvPr>
          <p:cNvPicPr>
            <a:picLocks noChangeAspect="1"/>
          </p:cNvPicPr>
          <p:nvPr/>
        </p:nvPicPr>
        <p:blipFill rotWithShape="1">
          <a:blip r:embed="rId3">
            <a:extLst>
              <a:ext uri="{28A0092B-C50C-407E-A947-70E740481C1C}">
                <a14:useLocalDpi xmlns:a14="http://schemas.microsoft.com/office/drawing/2010/main" val="0"/>
              </a:ext>
            </a:extLst>
          </a:blip>
          <a:srcRect t="11181" b="23838"/>
          <a:stretch/>
        </p:blipFill>
        <p:spPr>
          <a:xfrm>
            <a:off x="641350" y="5431233"/>
            <a:ext cx="2310619" cy="1188720"/>
          </a:xfrm>
          <a:prstGeom prst="rect">
            <a:avLst/>
          </a:prstGeom>
        </p:spPr>
      </p:pic>
      <p:sp>
        <p:nvSpPr>
          <p:cNvPr id="8" name="TextBox 7">
            <a:extLst>
              <a:ext uri="{FF2B5EF4-FFF2-40B4-BE49-F238E27FC236}">
                <a16:creationId xmlns:a16="http://schemas.microsoft.com/office/drawing/2014/main" id="{6F369AF1-44B2-6FAD-76EC-E7337F5613B4}"/>
              </a:ext>
            </a:extLst>
          </p:cNvPr>
          <p:cNvSpPr txBox="1"/>
          <p:nvPr/>
        </p:nvSpPr>
        <p:spPr>
          <a:xfrm>
            <a:off x="641350" y="6546761"/>
            <a:ext cx="6097002" cy="311239"/>
          </a:xfrm>
          <a:prstGeom prst="rect">
            <a:avLst/>
          </a:prstGeom>
          <a:noFill/>
        </p:spPr>
        <p:txBody>
          <a:bodyPr wrap="square">
            <a:spAutoFit/>
          </a:bodyPr>
          <a:lstStyle/>
          <a:p>
            <a:pPr marL="0" marR="0">
              <a:lnSpc>
                <a:spcPct val="107000"/>
              </a:lnSpc>
              <a:spcBef>
                <a:spcPts val="0"/>
              </a:spcBef>
              <a:spcAft>
                <a:spcPts val="800"/>
              </a:spcAft>
            </a:pPr>
            <a:r>
              <a:rPr lang="en-US" sz="1400" kern="1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ROCKY MOUNTAIN UVEITIS</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7943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6B3D1-195C-9E25-B39C-78289B252DED}"/>
              </a:ext>
            </a:extLst>
          </p:cNvPr>
          <p:cNvSpPr>
            <a:spLocks noGrp="1"/>
          </p:cNvSpPr>
          <p:nvPr>
            <p:ph type="title"/>
          </p:nvPr>
        </p:nvSpPr>
        <p:spPr/>
        <p:txBody>
          <a:bodyPr/>
          <a:lstStyle/>
          <a:p>
            <a:r>
              <a:rPr lang="en-US" dirty="0"/>
              <a:t>What is uveitis?</a:t>
            </a:r>
          </a:p>
        </p:txBody>
      </p:sp>
      <p:sp>
        <p:nvSpPr>
          <p:cNvPr id="3" name="Content Placeholder 2">
            <a:extLst>
              <a:ext uri="{FF2B5EF4-FFF2-40B4-BE49-F238E27FC236}">
                <a16:creationId xmlns:a16="http://schemas.microsoft.com/office/drawing/2014/main" id="{ED22DCCE-7323-2BB1-641C-9EF1812702E0}"/>
              </a:ext>
            </a:extLst>
          </p:cNvPr>
          <p:cNvSpPr>
            <a:spLocks noGrp="1"/>
          </p:cNvSpPr>
          <p:nvPr>
            <p:ph idx="1"/>
          </p:nvPr>
        </p:nvSpPr>
        <p:spPr>
          <a:xfrm>
            <a:off x="581192" y="2006426"/>
            <a:ext cx="11029615" cy="3634486"/>
          </a:xfrm>
        </p:spPr>
        <p:txBody>
          <a:bodyPr>
            <a:normAutofit lnSpcReduction="10000"/>
          </a:bodyPr>
          <a:lstStyle/>
          <a:p>
            <a:endParaRPr lang="en-US" sz="2000" dirty="0"/>
          </a:p>
          <a:p>
            <a:r>
              <a:rPr lang="en-US" sz="2000" dirty="0"/>
              <a:t>Literally, inflammation of the uvea, described in 300 BC</a:t>
            </a:r>
          </a:p>
          <a:p>
            <a:r>
              <a:rPr lang="en-US" sz="2000" dirty="0"/>
              <a:t>Really means inflammation anywhere in/around the eye</a:t>
            </a:r>
          </a:p>
          <a:p>
            <a:r>
              <a:rPr lang="en-US" sz="2000" dirty="0"/>
              <a:t>1/1000 incidence in the general population</a:t>
            </a:r>
          </a:p>
          <a:p>
            <a:r>
              <a:rPr lang="en-US" sz="2000" dirty="0"/>
              <a:t>3</a:t>
            </a:r>
            <a:r>
              <a:rPr lang="en-US" sz="2000" baseline="30000" dirty="0"/>
              <a:t>rd</a:t>
            </a:r>
            <a:r>
              <a:rPr lang="en-US" sz="2000" dirty="0"/>
              <a:t> leading cause of preventable blindness in the US</a:t>
            </a:r>
          </a:p>
          <a:p>
            <a:r>
              <a:rPr lang="en-US" sz="2000" dirty="0"/>
              <a:t>90% inflammatory/autoimmune, 10% infectious/masquerade</a:t>
            </a:r>
          </a:p>
          <a:p>
            <a:r>
              <a:rPr lang="en-US" sz="2000" dirty="0"/>
              <a:t>Disease largely of young, healthy patients (average onset early 30s)</a:t>
            </a:r>
          </a:p>
          <a:p>
            <a:r>
              <a:rPr lang="en-US" sz="2000" dirty="0"/>
              <a:t>So… relatively rare diseases, young working age patients, with significant potential for vision loss</a:t>
            </a:r>
          </a:p>
          <a:p>
            <a:endParaRPr lang="en-US" dirty="0"/>
          </a:p>
          <a:p>
            <a:endParaRPr lang="en-US" dirty="0"/>
          </a:p>
        </p:txBody>
      </p:sp>
      <p:pic>
        <p:nvPicPr>
          <p:cNvPr id="5" name="Picture 4">
            <a:extLst>
              <a:ext uri="{FF2B5EF4-FFF2-40B4-BE49-F238E27FC236}">
                <a16:creationId xmlns:a16="http://schemas.microsoft.com/office/drawing/2014/main" id="{12E58CB5-C582-E273-AED0-1953C3B1096F}"/>
              </a:ext>
            </a:extLst>
          </p:cNvPr>
          <p:cNvPicPr>
            <a:picLocks noChangeAspect="1"/>
          </p:cNvPicPr>
          <p:nvPr/>
        </p:nvPicPr>
        <p:blipFill>
          <a:blip r:embed="rId2"/>
          <a:stretch>
            <a:fillRect/>
          </a:stretch>
        </p:blipFill>
        <p:spPr>
          <a:xfrm>
            <a:off x="7939455" y="1650553"/>
            <a:ext cx="3211798" cy="2064727"/>
          </a:xfrm>
          <a:prstGeom prst="rect">
            <a:avLst/>
          </a:prstGeom>
        </p:spPr>
      </p:pic>
      <p:pic>
        <p:nvPicPr>
          <p:cNvPr id="7" name="Picture 6">
            <a:extLst>
              <a:ext uri="{FF2B5EF4-FFF2-40B4-BE49-F238E27FC236}">
                <a16:creationId xmlns:a16="http://schemas.microsoft.com/office/drawing/2014/main" id="{F36BFBF4-91CF-EE7D-3731-44B2D27B7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0097" y="5768185"/>
            <a:ext cx="3091595" cy="774354"/>
          </a:xfrm>
          <a:prstGeom prst="rect">
            <a:avLst/>
          </a:prstGeom>
        </p:spPr>
      </p:pic>
      <p:pic>
        <p:nvPicPr>
          <p:cNvPr id="8" name="Picture 7">
            <a:extLst>
              <a:ext uri="{FF2B5EF4-FFF2-40B4-BE49-F238E27FC236}">
                <a16:creationId xmlns:a16="http://schemas.microsoft.com/office/drawing/2014/main" id="{DA4652CC-FB30-3644-1911-0E09F0037D97}"/>
              </a:ext>
            </a:extLst>
          </p:cNvPr>
          <p:cNvPicPr>
            <a:picLocks noChangeAspect="1"/>
          </p:cNvPicPr>
          <p:nvPr/>
        </p:nvPicPr>
        <p:blipFill rotWithShape="1">
          <a:blip r:embed="rId4">
            <a:extLst>
              <a:ext uri="{28A0092B-C50C-407E-A947-70E740481C1C}">
                <a14:useLocalDpi xmlns:a14="http://schemas.microsoft.com/office/drawing/2010/main" val="0"/>
              </a:ext>
            </a:extLst>
          </a:blip>
          <a:srcRect t="11181" b="23838"/>
          <a:stretch/>
        </p:blipFill>
        <p:spPr>
          <a:xfrm>
            <a:off x="641350" y="5431233"/>
            <a:ext cx="2310619" cy="1188720"/>
          </a:xfrm>
          <a:prstGeom prst="rect">
            <a:avLst/>
          </a:prstGeom>
        </p:spPr>
      </p:pic>
      <p:sp>
        <p:nvSpPr>
          <p:cNvPr id="9" name="TextBox 8">
            <a:extLst>
              <a:ext uri="{FF2B5EF4-FFF2-40B4-BE49-F238E27FC236}">
                <a16:creationId xmlns:a16="http://schemas.microsoft.com/office/drawing/2014/main" id="{BB061991-2F59-7805-EE29-CA47EC9A1493}"/>
              </a:ext>
            </a:extLst>
          </p:cNvPr>
          <p:cNvSpPr txBox="1"/>
          <p:nvPr/>
        </p:nvSpPr>
        <p:spPr>
          <a:xfrm>
            <a:off x="641350" y="6546761"/>
            <a:ext cx="6097002" cy="311239"/>
          </a:xfrm>
          <a:prstGeom prst="rect">
            <a:avLst/>
          </a:prstGeom>
          <a:noFill/>
        </p:spPr>
        <p:txBody>
          <a:bodyPr wrap="square">
            <a:spAutoFit/>
          </a:bodyPr>
          <a:lstStyle/>
          <a:p>
            <a:pPr marL="0" marR="0">
              <a:lnSpc>
                <a:spcPct val="107000"/>
              </a:lnSpc>
              <a:spcBef>
                <a:spcPts val="0"/>
              </a:spcBef>
              <a:spcAft>
                <a:spcPts val="800"/>
              </a:spcAft>
            </a:pPr>
            <a:r>
              <a:rPr lang="en-US" sz="1400" kern="1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ROCKY MOUNTAIN UVEITIS</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2828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BDDC4-9888-BE9A-062F-FD01A6C20850}"/>
              </a:ext>
            </a:extLst>
          </p:cNvPr>
          <p:cNvSpPr>
            <a:spLocks noGrp="1"/>
          </p:cNvSpPr>
          <p:nvPr>
            <p:ph type="title"/>
          </p:nvPr>
        </p:nvSpPr>
        <p:spPr/>
        <p:txBody>
          <a:bodyPr/>
          <a:lstStyle/>
          <a:p>
            <a:r>
              <a:rPr lang="en-US" dirty="0"/>
              <a:t>Subtypes of uveitis</a:t>
            </a:r>
          </a:p>
        </p:txBody>
      </p:sp>
      <p:sp>
        <p:nvSpPr>
          <p:cNvPr id="3" name="Content Placeholder 2">
            <a:extLst>
              <a:ext uri="{FF2B5EF4-FFF2-40B4-BE49-F238E27FC236}">
                <a16:creationId xmlns:a16="http://schemas.microsoft.com/office/drawing/2014/main" id="{9260364C-D264-AF36-6794-AC09D3BB3CF6}"/>
              </a:ext>
            </a:extLst>
          </p:cNvPr>
          <p:cNvSpPr>
            <a:spLocks noGrp="1"/>
          </p:cNvSpPr>
          <p:nvPr>
            <p:ph idx="1"/>
          </p:nvPr>
        </p:nvSpPr>
        <p:spPr>
          <a:xfrm>
            <a:off x="581192" y="2127837"/>
            <a:ext cx="11029615" cy="3634486"/>
          </a:xfrm>
        </p:spPr>
        <p:txBody>
          <a:bodyPr/>
          <a:lstStyle/>
          <a:p>
            <a:r>
              <a:rPr lang="en-US" sz="2000" dirty="0"/>
              <a:t>Anterior segment: iritis, scleritis, peripheral ulcerative keratitis, ocular cicatricial pemphigoid, stromal keratitis</a:t>
            </a:r>
          </a:p>
          <a:p>
            <a:r>
              <a:rPr lang="en-US" sz="2000" dirty="0"/>
              <a:t>Posterior segment: pars </a:t>
            </a:r>
            <a:r>
              <a:rPr lang="en-US" sz="2000" dirty="0" err="1"/>
              <a:t>planitis</a:t>
            </a:r>
            <a:r>
              <a:rPr lang="en-US" sz="2000" dirty="0"/>
              <a:t>, VKH, birdshot retinopathy, MFC, PIC, retinal vasculitis, intraocular lymphoma, chorioretinitis, posterior scleritis, MEWDS, cancer-associated retinopathy, autoimmune retinopathy</a:t>
            </a:r>
          </a:p>
          <a:p>
            <a:r>
              <a:rPr lang="en-US" sz="2000" dirty="0"/>
              <a:t>Orbit: inflammatory orbital pseudotumor, orbital myositis, dacryoadenitis, ocular cicatricial pemphigoid, optic neuritis</a:t>
            </a:r>
          </a:p>
          <a:p>
            <a:endParaRPr lang="en-US" dirty="0"/>
          </a:p>
          <a:p>
            <a:endParaRPr lang="en-US" dirty="0"/>
          </a:p>
        </p:txBody>
      </p:sp>
      <p:pic>
        <p:nvPicPr>
          <p:cNvPr id="5" name="Picture 4">
            <a:extLst>
              <a:ext uri="{FF2B5EF4-FFF2-40B4-BE49-F238E27FC236}">
                <a16:creationId xmlns:a16="http://schemas.microsoft.com/office/drawing/2014/main" id="{525A4005-1D61-C4E8-86FD-34BBC8086CE5}"/>
              </a:ext>
            </a:extLst>
          </p:cNvPr>
          <p:cNvPicPr>
            <a:picLocks noChangeAspect="1"/>
          </p:cNvPicPr>
          <p:nvPr/>
        </p:nvPicPr>
        <p:blipFill>
          <a:blip r:embed="rId2"/>
          <a:stretch>
            <a:fillRect/>
          </a:stretch>
        </p:blipFill>
        <p:spPr>
          <a:xfrm>
            <a:off x="6165961" y="4980607"/>
            <a:ext cx="2265901" cy="1639345"/>
          </a:xfrm>
          <a:prstGeom prst="rect">
            <a:avLst/>
          </a:prstGeom>
        </p:spPr>
      </p:pic>
      <p:pic>
        <p:nvPicPr>
          <p:cNvPr id="9" name="Picture 8">
            <a:extLst>
              <a:ext uri="{FF2B5EF4-FFF2-40B4-BE49-F238E27FC236}">
                <a16:creationId xmlns:a16="http://schemas.microsoft.com/office/drawing/2014/main" id="{CC3EBB1D-27C6-9A7D-8AF6-48BA292B6C1E}"/>
              </a:ext>
            </a:extLst>
          </p:cNvPr>
          <p:cNvPicPr>
            <a:picLocks noChangeAspect="1"/>
          </p:cNvPicPr>
          <p:nvPr/>
        </p:nvPicPr>
        <p:blipFill>
          <a:blip r:embed="rId3"/>
          <a:stretch>
            <a:fillRect/>
          </a:stretch>
        </p:blipFill>
        <p:spPr>
          <a:xfrm>
            <a:off x="3940591" y="4980608"/>
            <a:ext cx="1968458" cy="1647077"/>
          </a:xfrm>
          <a:prstGeom prst="rect">
            <a:avLst/>
          </a:prstGeom>
        </p:spPr>
      </p:pic>
      <p:pic>
        <p:nvPicPr>
          <p:cNvPr id="11" name="Picture 10">
            <a:extLst>
              <a:ext uri="{FF2B5EF4-FFF2-40B4-BE49-F238E27FC236}">
                <a16:creationId xmlns:a16="http://schemas.microsoft.com/office/drawing/2014/main" id="{9D63F53A-C548-CFF9-D3EE-D17C270FF2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7313" y="5768667"/>
            <a:ext cx="3091595" cy="774354"/>
          </a:xfrm>
          <a:prstGeom prst="rect">
            <a:avLst/>
          </a:prstGeom>
        </p:spPr>
      </p:pic>
      <p:pic>
        <p:nvPicPr>
          <p:cNvPr id="6" name="Picture 5">
            <a:extLst>
              <a:ext uri="{FF2B5EF4-FFF2-40B4-BE49-F238E27FC236}">
                <a16:creationId xmlns:a16="http://schemas.microsoft.com/office/drawing/2014/main" id="{73616BD5-E9D4-9ED8-F67C-03E0B33BE1EE}"/>
              </a:ext>
            </a:extLst>
          </p:cNvPr>
          <p:cNvPicPr>
            <a:picLocks noChangeAspect="1"/>
          </p:cNvPicPr>
          <p:nvPr/>
        </p:nvPicPr>
        <p:blipFill rotWithShape="1">
          <a:blip r:embed="rId5">
            <a:extLst>
              <a:ext uri="{28A0092B-C50C-407E-A947-70E740481C1C}">
                <a14:useLocalDpi xmlns:a14="http://schemas.microsoft.com/office/drawing/2010/main" val="0"/>
              </a:ext>
            </a:extLst>
          </a:blip>
          <a:srcRect t="11181" b="23838"/>
          <a:stretch/>
        </p:blipFill>
        <p:spPr>
          <a:xfrm>
            <a:off x="641350" y="5431233"/>
            <a:ext cx="2310619" cy="1188720"/>
          </a:xfrm>
          <a:prstGeom prst="rect">
            <a:avLst/>
          </a:prstGeom>
        </p:spPr>
      </p:pic>
      <p:sp>
        <p:nvSpPr>
          <p:cNvPr id="7" name="TextBox 6">
            <a:extLst>
              <a:ext uri="{FF2B5EF4-FFF2-40B4-BE49-F238E27FC236}">
                <a16:creationId xmlns:a16="http://schemas.microsoft.com/office/drawing/2014/main" id="{0B989AD3-C7CB-B991-8FEC-3908D550E5CC}"/>
              </a:ext>
            </a:extLst>
          </p:cNvPr>
          <p:cNvSpPr txBox="1"/>
          <p:nvPr/>
        </p:nvSpPr>
        <p:spPr>
          <a:xfrm>
            <a:off x="641350" y="6546761"/>
            <a:ext cx="6097002" cy="311239"/>
          </a:xfrm>
          <a:prstGeom prst="rect">
            <a:avLst/>
          </a:prstGeom>
          <a:noFill/>
        </p:spPr>
        <p:txBody>
          <a:bodyPr wrap="square">
            <a:spAutoFit/>
          </a:bodyPr>
          <a:lstStyle/>
          <a:p>
            <a:pPr marL="0" marR="0">
              <a:lnSpc>
                <a:spcPct val="107000"/>
              </a:lnSpc>
              <a:spcBef>
                <a:spcPts val="0"/>
              </a:spcBef>
              <a:spcAft>
                <a:spcPts val="800"/>
              </a:spcAft>
            </a:pPr>
            <a:r>
              <a:rPr lang="en-US" sz="1400" kern="1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ROCKY MOUNTAIN UVEITIS</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7772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BCD09-291A-8E0B-600B-16FF08AD9D5B}"/>
              </a:ext>
            </a:extLst>
          </p:cNvPr>
          <p:cNvSpPr>
            <a:spLocks noGrp="1"/>
          </p:cNvSpPr>
          <p:nvPr>
            <p:ph type="title"/>
          </p:nvPr>
        </p:nvSpPr>
        <p:spPr>
          <a:xfrm>
            <a:off x="581192" y="846888"/>
            <a:ext cx="11029616" cy="988332"/>
          </a:xfrm>
        </p:spPr>
        <p:txBody>
          <a:bodyPr/>
          <a:lstStyle/>
          <a:p>
            <a:r>
              <a:rPr lang="en-US" dirty="0"/>
              <a:t>Systemic associations of uveitis: medicine meets ophthalmology</a:t>
            </a:r>
          </a:p>
        </p:txBody>
      </p:sp>
      <p:sp>
        <p:nvSpPr>
          <p:cNvPr id="3" name="Content Placeholder 2">
            <a:extLst>
              <a:ext uri="{FF2B5EF4-FFF2-40B4-BE49-F238E27FC236}">
                <a16:creationId xmlns:a16="http://schemas.microsoft.com/office/drawing/2014/main" id="{275E0C08-27D3-80DE-6D69-50602C76A0F9}"/>
              </a:ext>
            </a:extLst>
          </p:cNvPr>
          <p:cNvSpPr>
            <a:spLocks noGrp="1"/>
          </p:cNvSpPr>
          <p:nvPr>
            <p:ph sz="half" idx="1"/>
          </p:nvPr>
        </p:nvSpPr>
        <p:spPr>
          <a:xfrm>
            <a:off x="641350" y="1835220"/>
            <a:ext cx="5194767" cy="3633047"/>
          </a:xfrm>
        </p:spPr>
        <p:txBody>
          <a:bodyPr/>
          <a:lstStyle/>
          <a:p>
            <a:r>
              <a:rPr lang="en-US" dirty="0"/>
              <a:t>HLA-B27</a:t>
            </a:r>
          </a:p>
          <a:p>
            <a:r>
              <a:rPr lang="en-US" dirty="0"/>
              <a:t>Ankylosing Spondylitis</a:t>
            </a:r>
          </a:p>
          <a:p>
            <a:r>
              <a:rPr lang="en-US" dirty="0"/>
              <a:t>Crohn’s and Ulcerative Colitis</a:t>
            </a:r>
          </a:p>
          <a:p>
            <a:r>
              <a:rPr lang="en-US" dirty="0"/>
              <a:t>Syphilis</a:t>
            </a:r>
          </a:p>
          <a:p>
            <a:r>
              <a:rPr lang="en-US" dirty="0"/>
              <a:t>Tuberculosis</a:t>
            </a:r>
          </a:p>
          <a:p>
            <a:r>
              <a:rPr lang="en-US" dirty="0"/>
              <a:t>Toxoplasmosis</a:t>
            </a:r>
          </a:p>
          <a:p>
            <a:r>
              <a:rPr lang="en-US" dirty="0"/>
              <a:t>Multiple Sclerosis</a:t>
            </a:r>
          </a:p>
          <a:p>
            <a:r>
              <a:rPr lang="en-US" dirty="0"/>
              <a:t>Psoriatic Arthritis</a:t>
            </a:r>
          </a:p>
        </p:txBody>
      </p:sp>
      <p:sp>
        <p:nvSpPr>
          <p:cNvPr id="5" name="Content Placeholder 4">
            <a:extLst>
              <a:ext uri="{FF2B5EF4-FFF2-40B4-BE49-F238E27FC236}">
                <a16:creationId xmlns:a16="http://schemas.microsoft.com/office/drawing/2014/main" id="{CEF21853-DCE9-D8FE-51FA-EDEC01172F67}"/>
              </a:ext>
            </a:extLst>
          </p:cNvPr>
          <p:cNvSpPr>
            <a:spLocks noGrp="1"/>
          </p:cNvSpPr>
          <p:nvPr>
            <p:ph sz="half" idx="2"/>
          </p:nvPr>
        </p:nvSpPr>
        <p:spPr>
          <a:xfrm>
            <a:off x="6355885" y="1835220"/>
            <a:ext cx="5194769" cy="3633047"/>
          </a:xfrm>
        </p:spPr>
        <p:txBody>
          <a:bodyPr/>
          <a:lstStyle/>
          <a:p>
            <a:r>
              <a:rPr lang="en-US" dirty="0"/>
              <a:t>CNS Lymphoma, systemic malignancies</a:t>
            </a:r>
          </a:p>
          <a:p>
            <a:r>
              <a:rPr lang="en-US" dirty="0"/>
              <a:t>Lupus</a:t>
            </a:r>
          </a:p>
          <a:p>
            <a:r>
              <a:rPr lang="en-US" dirty="0"/>
              <a:t>Granulomatous polyangiitis</a:t>
            </a:r>
          </a:p>
          <a:p>
            <a:r>
              <a:rPr lang="en-US" dirty="0"/>
              <a:t>Relapsing </a:t>
            </a:r>
            <a:r>
              <a:rPr lang="en-US" dirty="0" err="1"/>
              <a:t>polychondritis</a:t>
            </a:r>
            <a:r>
              <a:rPr lang="en-US" dirty="0"/>
              <a:t> </a:t>
            </a:r>
          </a:p>
          <a:p>
            <a:r>
              <a:rPr lang="en-US" dirty="0"/>
              <a:t>Leukemia</a:t>
            </a:r>
          </a:p>
          <a:p>
            <a:r>
              <a:rPr lang="en-US" dirty="0"/>
              <a:t>Sarcoidosis</a:t>
            </a:r>
          </a:p>
          <a:p>
            <a:r>
              <a:rPr lang="en-US" dirty="0" err="1"/>
              <a:t>Behcet’s</a:t>
            </a:r>
            <a:r>
              <a:rPr lang="en-US" dirty="0"/>
              <a:t> disease</a:t>
            </a:r>
          </a:p>
          <a:p>
            <a:r>
              <a:rPr lang="en-US" dirty="0"/>
              <a:t>Juvenile idiopathic arthritis</a:t>
            </a:r>
          </a:p>
        </p:txBody>
      </p:sp>
      <p:pic>
        <p:nvPicPr>
          <p:cNvPr id="7" name="Picture 6">
            <a:extLst>
              <a:ext uri="{FF2B5EF4-FFF2-40B4-BE49-F238E27FC236}">
                <a16:creationId xmlns:a16="http://schemas.microsoft.com/office/drawing/2014/main" id="{325E6330-7A0C-EDBD-883E-DB7675206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0097" y="5768185"/>
            <a:ext cx="3091595" cy="774354"/>
          </a:xfrm>
          <a:prstGeom prst="rect">
            <a:avLst/>
          </a:prstGeom>
        </p:spPr>
      </p:pic>
      <p:pic>
        <p:nvPicPr>
          <p:cNvPr id="8" name="Picture 7">
            <a:extLst>
              <a:ext uri="{FF2B5EF4-FFF2-40B4-BE49-F238E27FC236}">
                <a16:creationId xmlns:a16="http://schemas.microsoft.com/office/drawing/2014/main" id="{1BCC1D14-D506-928F-1C7C-65F8F013E847}"/>
              </a:ext>
            </a:extLst>
          </p:cNvPr>
          <p:cNvPicPr>
            <a:picLocks noChangeAspect="1"/>
          </p:cNvPicPr>
          <p:nvPr/>
        </p:nvPicPr>
        <p:blipFill rotWithShape="1">
          <a:blip r:embed="rId3">
            <a:extLst>
              <a:ext uri="{28A0092B-C50C-407E-A947-70E740481C1C}">
                <a14:useLocalDpi xmlns:a14="http://schemas.microsoft.com/office/drawing/2010/main" val="0"/>
              </a:ext>
            </a:extLst>
          </a:blip>
          <a:srcRect t="11181" b="23838"/>
          <a:stretch/>
        </p:blipFill>
        <p:spPr>
          <a:xfrm>
            <a:off x="641350" y="5431233"/>
            <a:ext cx="2310619" cy="1188720"/>
          </a:xfrm>
          <a:prstGeom prst="rect">
            <a:avLst/>
          </a:prstGeom>
        </p:spPr>
      </p:pic>
      <p:sp>
        <p:nvSpPr>
          <p:cNvPr id="9" name="TextBox 8">
            <a:extLst>
              <a:ext uri="{FF2B5EF4-FFF2-40B4-BE49-F238E27FC236}">
                <a16:creationId xmlns:a16="http://schemas.microsoft.com/office/drawing/2014/main" id="{B41350E9-1A98-C298-48BF-153E34F4DE12}"/>
              </a:ext>
            </a:extLst>
          </p:cNvPr>
          <p:cNvSpPr txBox="1"/>
          <p:nvPr/>
        </p:nvSpPr>
        <p:spPr>
          <a:xfrm>
            <a:off x="641350" y="6546761"/>
            <a:ext cx="6097002" cy="311239"/>
          </a:xfrm>
          <a:prstGeom prst="rect">
            <a:avLst/>
          </a:prstGeom>
          <a:noFill/>
        </p:spPr>
        <p:txBody>
          <a:bodyPr wrap="square">
            <a:spAutoFit/>
          </a:bodyPr>
          <a:lstStyle/>
          <a:p>
            <a:pPr marL="0" marR="0">
              <a:lnSpc>
                <a:spcPct val="107000"/>
              </a:lnSpc>
              <a:spcBef>
                <a:spcPts val="0"/>
              </a:spcBef>
              <a:spcAft>
                <a:spcPts val="800"/>
              </a:spcAft>
            </a:pPr>
            <a:r>
              <a:rPr lang="en-US" sz="1400" kern="1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ROCKY MOUNTAIN UVEITIS</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19039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5.0.0"/>
  <p:tag name="SLIDO_PRESENTATION_ID" val="00000000-0000-0000-0000-000000000000"/>
  <p:tag name="SLIDO_EVENT_UUID" val="a8eff829-fb68-4eed-a411-25e8dff7a861"/>
  <p:tag name="SLIDO_EVENT_SECTION_UUID" val="ab974fb9-fb9d-4355-bd38-e7feb7d24b32"/>
</p:tagLst>
</file>

<file path=ppt/theme/theme1.xml><?xml version="1.0" encoding="utf-8"?>
<a:theme xmlns:a="http://schemas.openxmlformats.org/drawingml/2006/main" name="DividendVTI">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Cencora Exchange 2024">
  <a:themeElements>
    <a:clrScheme name="Custom 1">
      <a:dk1>
        <a:srgbClr val="3B3B3B"/>
      </a:dk1>
      <a:lt1>
        <a:srgbClr val="FFFFFF"/>
      </a:lt1>
      <a:dk2>
        <a:srgbClr val="3B3B3B"/>
      </a:dk2>
      <a:lt2>
        <a:srgbClr val="E7E6E6"/>
      </a:lt2>
      <a:accent1>
        <a:srgbClr val="461E96"/>
      </a:accent1>
      <a:accent2>
        <a:srgbClr val="00B4E6"/>
      </a:accent2>
      <a:accent3>
        <a:srgbClr val="E6008C"/>
      </a:accent3>
      <a:accent4>
        <a:srgbClr val="00DC8C"/>
      </a:accent4>
      <a:accent5>
        <a:srgbClr val="3B3B3B"/>
      </a:accent5>
      <a:accent6>
        <a:srgbClr val="FAEB1E"/>
      </a:accent6>
      <a:hlink>
        <a:srgbClr val="E6008C"/>
      </a:hlink>
      <a:folHlink>
        <a:srgbClr val="00B4E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7F97B409F7244FBFABAEB6E3200BF2" ma:contentTypeVersion="18" ma:contentTypeDescription="Create a new document." ma:contentTypeScope="" ma:versionID="52192a95247eecf9504eef7eba86aba0">
  <xsd:schema xmlns:xsd="http://www.w3.org/2001/XMLSchema" xmlns:xs="http://www.w3.org/2001/XMLSchema" xmlns:p="http://schemas.microsoft.com/office/2006/metadata/properties" xmlns:ns2="e1dbabf1-eebe-443b-855a-a1519157840e" xmlns:ns3="eab00432-e92e-437d-bd5f-93b106d6849f" targetNamespace="http://schemas.microsoft.com/office/2006/metadata/properties" ma:root="true" ma:fieldsID="cb043580bcafcfd1f39f99727cc1c61a" ns2:_="" ns3:_="">
    <xsd:import namespace="e1dbabf1-eebe-443b-855a-a1519157840e"/>
    <xsd:import namespace="eab00432-e92e-437d-bd5f-93b106d6849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dbabf1-eebe-443b-855a-a151915784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4c8288c-6099-4289-a83d-50ac0de6e457"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b00432-e92e-437d-bd5f-93b106d6849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0e290b0-99c1-44fd-873f-52a6249ac7a0}" ma:internalName="TaxCatchAll" ma:showField="CatchAllData" ma:web="eab00432-e92e-437d-bd5f-93b106d684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e1dbabf1-eebe-443b-855a-a1519157840e" xsi:nil="true"/>
    <lcf76f155ced4ddcb4097134ff3c332f xmlns="e1dbabf1-eebe-443b-855a-a1519157840e">
      <Terms xmlns="http://schemas.microsoft.com/office/infopath/2007/PartnerControls"/>
    </lcf76f155ced4ddcb4097134ff3c332f>
    <TaxCatchAll xmlns="eab00432-e92e-437d-bd5f-93b106d6849f" xsi:nil="true"/>
  </documentManagement>
</p:properties>
</file>

<file path=customXml/itemProps1.xml><?xml version="1.0" encoding="utf-8"?>
<ds:datastoreItem xmlns:ds="http://schemas.openxmlformats.org/officeDocument/2006/customXml" ds:itemID="{D6A0878F-D300-4591-A3E6-6A79990C59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dbabf1-eebe-443b-855a-a1519157840e"/>
    <ds:schemaRef ds:uri="eab00432-e92e-437d-bd5f-93b106d684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27BD4C1-B6B1-4715-ABF9-E660A51A4EA0}">
  <ds:schemaRefs>
    <ds:schemaRef ds:uri="http://schemas.microsoft.com/sharepoint/v3/contenttype/forms"/>
  </ds:schemaRefs>
</ds:datastoreItem>
</file>

<file path=customXml/itemProps3.xml><?xml version="1.0" encoding="utf-8"?>
<ds:datastoreItem xmlns:ds="http://schemas.openxmlformats.org/officeDocument/2006/customXml" ds:itemID="{8D289AE2-D2AE-49D1-AFAC-3A79F6794255}">
  <ds:schemaRefs>
    <ds:schemaRef ds:uri="http://schemas.microsoft.com/office/2006/metadata/properties"/>
    <ds:schemaRef ds:uri="http://schemas.microsoft.com/office/infopath/2007/PartnerControls"/>
    <ds:schemaRef ds:uri="71af3243-3dd4-4a8d-8c0d-dd76da1f02a5"/>
    <ds:schemaRef ds:uri="e1dbabf1-eebe-443b-855a-a1519157840e"/>
    <ds:schemaRef ds:uri="eab00432-e92e-437d-bd5f-93b106d6849f"/>
  </ds:schemaRefs>
</ds:datastoreItem>
</file>

<file path=docProps/app.xml><?xml version="1.0" encoding="utf-8"?>
<Properties xmlns="http://schemas.openxmlformats.org/officeDocument/2006/extended-properties" xmlns:vt="http://schemas.openxmlformats.org/officeDocument/2006/docPropsVTypes">
  <Template>{40B0949A-FEDD-4AD3-A3CF-B36F4C4BED2D}tf33552983_win32</Template>
  <TotalTime>7621</TotalTime>
  <Words>1918</Words>
  <Application>Microsoft Macintosh PowerPoint</Application>
  <PresentationFormat>Widescreen</PresentationFormat>
  <Paragraphs>276</Paragraphs>
  <Slides>41</Slides>
  <Notes>4</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41</vt:i4>
      </vt:variant>
    </vt:vector>
  </HeadingPairs>
  <TitlesOfParts>
    <vt:vector size="58" baseType="lpstr">
      <vt:lpstr>Aptos</vt:lpstr>
      <vt:lpstr>Aptos Display</vt:lpstr>
      <vt:lpstr>Arial</vt:lpstr>
      <vt:lpstr>Avenir Heavy</vt:lpstr>
      <vt:lpstr>Calibri</vt:lpstr>
      <vt:lpstr>Calibri Light</vt:lpstr>
      <vt:lpstr>Cambria</vt:lpstr>
      <vt:lpstr>Franklin Gothic Book</vt:lpstr>
      <vt:lpstr>Franklin Gothic Demi</vt:lpstr>
      <vt:lpstr>Gotham-Light</vt:lpstr>
      <vt:lpstr>MdFago</vt:lpstr>
      <vt:lpstr>Space Grotesk Light</vt:lpstr>
      <vt:lpstr>System Font Regular</vt:lpstr>
      <vt:lpstr>Wingdings 2</vt:lpstr>
      <vt:lpstr>DividendVTI</vt:lpstr>
      <vt:lpstr>Cencora Exchange 2024</vt:lpstr>
      <vt:lpstr>Office Theme</vt:lpstr>
      <vt:lpstr>2024 SPN Vision  Exchange </vt:lpstr>
      <vt:lpstr>PowerPoint Presentation</vt:lpstr>
      <vt:lpstr>Anti-inflammatories in uveitis, Dme, and rvo </vt:lpstr>
      <vt:lpstr>Financial disclosure</vt:lpstr>
      <vt:lpstr>introduction</vt:lpstr>
      <vt:lpstr>Uveitis: an overview</vt:lpstr>
      <vt:lpstr>What is uveitis?</vt:lpstr>
      <vt:lpstr>Subtypes of uveitis</vt:lpstr>
      <vt:lpstr>Systemic associations of uveitis: medicine meets ophthalmology</vt:lpstr>
      <vt:lpstr>Window to systemic disease</vt:lpstr>
      <vt:lpstr>Why have a uveitis subspecialist?</vt:lpstr>
      <vt:lpstr>Why have a uveitis specialist?</vt:lpstr>
      <vt:lpstr>History in Private Practice: 2010</vt:lpstr>
      <vt:lpstr>Myth vs reality</vt:lpstr>
      <vt:lpstr>History in Private Practice: 2024</vt:lpstr>
      <vt:lpstr>Uveitis treatments: many shapes and flavors</vt:lpstr>
      <vt:lpstr>Topical Steroid Options</vt:lpstr>
      <vt:lpstr>Prednisolone Acetate</vt:lpstr>
      <vt:lpstr>Difluprednate (Durezol)</vt:lpstr>
      <vt:lpstr>Uveitis: periocular steroid injections</vt:lpstr>
      <vt:lpstr>Uveitis: local therapies</vt:lpstr>
      <vt:lpstr>Uveitis: local therapies</vt:lpstr>
      <vt:lpstr>Uveitis: local therapies</vt:lpstr>
      <vt:lpstr>Uveitis: local therapies</vt:lpstr>
      <vt:lpstr>Uveitis: systemic therapies</vt:lpstr>
      <vt:lpstr>Uveitis: systemic therapies</vt:lpstr>
      <vt:lpstr>Biosimilars in uveitis - humira</vt:lpstr>
      <vt:lpstr>Biosimilars in uveitis - remicade</vt:lpstr>
      <vt:lpstr>Biosimilars in uveitis - enbrel</vt:lpstr>
      <vt:lpstr>Uveitis treatment paradigms</vt:lpstr>
      <vt:lpstr>What’s new in uveitis?</vt:lpstr>
      <vt:lpstr>Uveitis studies lead to retina drug development</vt:lpstr>
      <vt:lpstr>3 cases that show why uveitis is never boring!</vt:lpstr>
      <vt:lpstr>Case #2</vt:lpstr>
      <vt:lpstr>Case #3</vt:lpstr>
      <vt:lpstr>summary</vt:lpstr>
      <vt:lpstr>Thank you!</vt:lpstr>
      <vt:lpstr>2024 SPN Vision  Exchange </vt:lpstr>
      <vt:lpstr>2024 SPN Vision  Exchange </vt:lpstr>
      <vt:lpstr>PowerPoint Presentation</vt:lpstr>
      <vt:lpstr>2024 SPN Vision  Exchange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Uveitis in 30 minutes</dc:title>
  <dc:creator>Mark Dacey</dc:creator>
  <cp:lastModifiedBy>drew lawless</cp:lastModifiedBy>
  <cp:revision>14</cp:revision>
  <dcterms:created xsi:type="dcterms:W3CDTF">2023-05-18T20:51:26Z</dcterms:created>
  <dcterms:modified xsi:type="dcterms:W3CDTF">2024-06-14T22:35:31Z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0x010100CB7F97B409F7244FBFABAEB6E3200BF2</vt:lpwstr>
  </property>
  <property fmtid="{D5CDD505-2E9C-101B-9397-08002B2CF9AE}" pid="3" name="MediaServiceImageTags">
    <vt:lpwstr/>
  </property>
</Properties>
</file>