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147482673" r:id="rId5"/>
    <p:sldId id="2147482854" r:id="rId6"/>
    <p:sldId id="2147482677" r:id="rId7"/>
    <p:sldId id="2147483589" r:id="rId8"/>
    <p:sldId id="2147482522" r:id="rId9"/>
    <p:sldId id="256" r:id="rId10"/>
    <p:sldId id="2147482527" r:id="rId11"/>
    <p:sldId id="2147483594" r:id="rId12"/>
    <p:sldId id="2147482839" r:id="rId13"/>
    <p:sldId id="2147483591" r:id="rId14"/>
    <p:sldId id="2147483599" r:id="rId15"/>
    <p:sldId id="2147483604"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B9AF42-C507-C332-05DB-1DDF4A3388EC}" name="Novotny, Tyler" initials="NT" userId="S::a066958@amerisourcebergen.com::5056dffd-1462-4cb2-83f4-b28f0c29de23" providerId="AD"/>
  <p188:author id="{C88D20F9-E0EC-A36E-8AB7-D15C55024A46}" name="Quan, Whitley" initials="QW" userId="S::a139292@amerisourcebergen.com::79c95763-039a-44cf-bf3d-da2f8ed7d1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57" autoAdjust="0"/>
  </p:normalViewPr>
  <p:slideViewPr>
    <p:cSldViewPr snapToGrid="0">
      <p:cViewPr varScale="1">
        <p:scale>
          <a:sx n="116" d="100"/>
          <a:sy n="116" d="100"/>
        </p:scale>
        <p:origin x="3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votny, Tyler" userId="5056dffd-1462-4cb2-83f4-b28f0c29de23" providerId="ADAL" clId="{20AAA317-7A24-4B19-A4F4-18B75FCEB9DD}"/>
    <pc:docChg chg="undo custSel addSld delSld modSld sldOrd modNotesMaster">
      <pc:chgData name="Novotny, Tyler" userId="5056dffd-1462-4cb2-83f4-b28f0c29de23" providerId="ADAL" clId="{20AAA317-7A24-4B19-A4F4-18B75FCEB9DD}" dt="2024-06-20T20:43:11.406" v="6513" actId="47"/>
      <pc:docMkLst>
        <pc:docMk/>
      </pc:docMkLst>
      <pc:sldChg chg="addSp delSp modSp mod delCm">
        <pc:chgData name="Novotny, Tyler" userId="5056dffd-1462-4cb2-83f4-b28f0c29de23" providerId="ADAL" clId="{20AAA317-7A24-4B19-A4F4-18B75FCEB9DD}" dt="2024-06-14T18:49:25.017" v="5767" actId="113"/>
        <pc:sldMkLst>
          <pc:docMk/>
          <pc:sldMk cId="707192859" sldId="256"/>
        </pc:sldMkLst>
        <pc:spChg chg="mod">
          <ac:chgData name="Novotny, Tyler" userId="5056dffd-1462-4cb2-83f4-b28f0c29de23" providerId="ADAL" clId="{20AAA317-7A24-4B19-A4F4-18B75FCEB9DD}" dt="2024-06-14T18:49:25.017" v="5767" actId="113"/>
          <ac:spMkLst>
            <pc:docMk/>
            <pc:sldMk cId="707192859" sldId="256"/>
            <ac:spMk id="3" creationId="{2DCC07F5-161A-39F8-D924-BC40322298CF}"/>
          </ac:spMkLst>
        </pc:spChg>
        <pc:spChg chg="add del mod">
          <ac:chgData name="Novotny, Tyler" userId="5056dffd-1462-4cb2-83f4-b28f0c29de23" providerId="ADAL" clId="{20AAA317-7A24-4B19-A4F4-18B75FCEB9DD}" dt="2024-06-12T18:23:48.694" v="4573" actId="6549"/>
          <ac:spMkLst>
            <pc:docMk/>
            <pc:sldMk cId="707192859" sldId="256"/>
            <ac:spMk id="12" creationId="{4C8A187B-21E7-AB5C-24A3-B929E02122FE}"/>
          </ac:spMkLst>
        </pc:spChg>
        <pc:spChg chg="mod">
          <ac:chgData name="Novotny, Tyler" userId="5056dffd-1462-4cb2-83f4-b28f0c29de23" providerId="ADAL" clId="{20AAA317-7A24-4B19-A4F4-18B75FCEB9DD}" dt="2024-06-12T18:24:33.298" v="4578" actId="255"/>
          <ac:spMkLst>
            <pc:docMk/>
            <pc:sldMk cId="707192859" sldId="256"/>
            <ac:spMk id="13" creationId="{780DE783-196F-A902-6E76-FC09011FBC51}"/>
          </ac:spMkLst>
        </pc:spChg>
        <pc:spChg chg="mod">
          <ac:chgData name="Novotny, Tyler" userId="5056dffd-1462-4cb2-83f4-b28f0c29de23" providerId="ADAL" clId="{20AAA317-7A24-4B19-A4F4-18B75FCEB9DD}" dt="2024-06-12T16:27:44.610" v="2611" actId="1076"/>
          <ac:spMkLst>
            <pc:docMk/>
            <pc:sldMk cId="707192859" sldId="256"/>
            <ac:spMk id="15" creationId="{33E25235-ACAF-207F-E470-9F78ABDECD70}"/>
          </ac:spMkLst>
        </pc:spChg>
        <pc:spChg chg="add del mod">
          <ac:chgData name="Novotny, Tyler" userId="5056dffd-1462-4cb2-83f4-b28f0c29de23" providerId="ADAL" clId="{20AAA317-7A24-4B19-A4F4-18B75FCEB9DD}" dt="2024-06-12T16:23:57.040" v="2201" actId="478"/>
          <ac:spMkLst>
            <pc:docMk/>
            <pc:sldMk cId="707192859" sldId="256"/>
            <ac:spMk id="16" creationId="{1DBA3A20-C325-2CE9-5FB3-0686FB810E88}"/>
          </ac:spMkLst>
        </pc:spChg>
        <pc:spChg chg="add mod">
          <ac:chgData name="Novotny, Tyler" userId="5056dffd-1462-4cb2-83f4-b28f0c29de23" providerId="ADAL" clId="{20AAA317-7A24-4B19-A4F4-18B75FCEB9DD}" dt="2024-06-12T16:31:29.064" v="2618" actId="1076"/>
          <ac:spMkLst>
            <pc:docMk/>
            <pc:sldMk cId="707192859" sldId="256"/>
            <ac:spMk id="17" creationId="{60FE9B09-BA01-A39C-D73B-98BFFD9027F3}"/>
          </ac:spMkLst>
        </pc:spChg>
        <pc:spChg chg="add mod">
          <ac:chgData name="Novotny, Tyler" userId="5056dffd-1462-4cb2-83f4-b28f0c29de23" providerId="ADAL" clId="{20AAA317-7A24-4B19-A4F4-18B75FCEB9DD}" dt="2024-06-12T18:23:19.232" v="4572" actId="1076"/>
          <ac:spMkLst>
            <pc:docMk/>
            <pc:sldMk cId="707192859" sldId="256"/>
            <ac:spMk id="19" creationId="{7C566DB3-5DC8-9261-6C65-916B6E68F33E}"/>
          </ac:spMkLst>
        </pc:spChg>
        <pc:spChg chg="add mod">
          <ac:chgData name="Novotny, Tyler" userId="5056dffd-1462-4cb2-83f4-b28f0c29de23" providerId="ADAL" clId="{20AAA317-7A24-4B19-A4F4-18B75FCEB9DD}" dt="2024-06-12T18:23:15.330" v="4571" actId="1076"/>
          <ac:spMkLst>
            <pc:docMk/>
            <pc:sldMk cId="707192859" sldId="256"/>
            <ac:spMk id="20" creationId="{E56D1631-2716-7A8C-D0DC-93EB3907D317}"/>
          </ac:spMkLst>
        </pc:spChg>
        <pc:spChg chg="add del mod">
          <ac:chgData name="Novotny, Tyler" userId="5056dffd-1462-4cb2-83f4-b28f0c29de23" providerId="ADAL" clId="{20AAA317-7A24-4B19-A4F4-18B75FCEB9DD}" dt="2024-06-12T16:27:18.620" v="2609" actId="478"/>
          <ac:spMkLst>
            <pc:docMk/>
            <pc:sldMk cId="707192859" sldId="256"/>
            <ac:spMk id="21" creationId="{AD123FC2-46E4-302D-4C2E-FB7EA3A7C706}"/>
          </ac:spMkLst>
        </pc:spChg>
        <pc:spChg chg="add mod">
          <ac:chgData name="Novotny, Tyler" userId="5056dffd-1462-4cb2-83f4-b28f0c29de23" providerId="ADAL" clId="{20AAA317-7A24-4B19-A4F4-18B75FCEB9DD}" dt="2024-06-12T16:31:55.854" v="2619"/>
          <ac:spMkLst>
            <pc:docMk/>
            <pc:sldMk cId="707192859" sldId="256"/>
            <ac:spMk id="22" creationId="{2049AC16-8F5B-A599-19F8-C44D62334F03}"/>
          </ac:spMkLst>
        </pc:spChg>
        <pc:spChg chg="add mod">
          <ac:chgData name="Novotny, Tyler" userId="5056dffd-1462-4cb2-83f4-b28f0c29de23" providerId="ADAL" clId="{20AAA317-7A24-4B19-A4F4-18B75FCEB9DD}" dt="2024-06-12T16:32:03.704" v="2620"/>
          <ac:spMkLst>
            <pc:docMk/>
            <pc:sldMk cId="707192859" sldId="256"/>
            <ac:spMk id="23" creationId="{3FFB0145-2153-26E9-2906-3B83E7C95931}"/>
          </ac:spMkLst>
        </pc:spChg>
        <pc:spChg chg="add mod">
          <ac:chgData name="Novotny, Tyler" userId="5056dffd-1462-4cb2-83f4-b28f0c29de23" providerId="ADAL" clId="{20AAA317-7A24-4B19-A4F4-18B75FCEB9DD}" dt="2024-06-12T16:37:07.249" v="3017" actId="115"/>
          <ac:spMkLst>
            <pc:docMk/>
            <pc:sldMk cId="707192859" sldId="256"/>
            <ac:spMk id="26" creationId="{E790D5E8-5399-2012-FB49-F739BDC5B345}"/>
          </ac:spMkLst>
        </pc:spChg>
        <pc:spChg chg="add mod ord">
          <ac:chgData name="Novotny, Tyler" userId="5056dffd-1462-4cb2-83f4-b28f0c29de23" providerId="ADAL" clId="{20AAA317-7A24-4B19-A4F4-18B75FCEB9DD}" dt="2024-06-12T16:36:12.609" v="3002" actId="14100"/>
          <ac:spMkLst>
            <pc:docMk/>
            <pc:sldMk cId="707192859" sldId="256"/>
            <ac:spMk id="27" creationId="{2C4633ED-13D5-B0BA-9E90-B6B4E4F0D24B}"/>
          </ac:spMkLst>
        </pc:spChg>
        <pc:picChg chg="del">
          <ac:chgData name="Novotny, Tyler" userId="5056dffd-1462-4cb2-83f4-b28f0c29de23" providerId="ADAL" clId="{20AAA317-7A24-4B19-A4F4-18B75FCEB9DD}" dt="2024-06-12T16:23:35.115" v="2195" actId="478"/>
          <ac:picMkLst>
            <pc:docMk/>
            <pc:sldMk cId="707192859" sldId="256"/>
            <ac:picMk id="11" creationId="{29BD85F9-3AB2-A753-E015-D93A86B2F60D}"/>
          </ac:picMkLst>
        </pc:picChg>
        <pc:picChg chg="add del mod">
          <ac:chgData name="Novotny, Tyler" userId="5056dffd-1462-4cb2-83f4-b28f0c29de23" providerId="ADAL" clId="{20AAA317-7A24-4B19-A4F4-18B75FCEB9DD}" dt="2024-06-12T16:32:45.878" v="2631" actId="478"/>
          <ac:picMkLst>
            <pc:docMk/>
            <pc:sldMk cId="707192859" sldId="256"/>
            <ac:picMk id="25" creationId="{0F495571-3B5D-34A9-C169-29109D9B45FE}"/>
          </ac:picMkLst>
        </pc:picChg>
        <pc:picChg chg="del">
          <ac:chgData name="Novotny, Tyler" userId="5056dffd-1462-4cb2-83f4-b28f0c29de23" providerId="ADAL" clId="{20AAA317-7A24-4B19-A4F4-18B75FCEB9DD}" dt="2024-06-12T16:23:35.115" v="2195" actId="478"/>
          <ac:picMkLst>
            <pc:docMk/>
            <pc:sldMk cId="707192859" sldId="256"/>
            <ac:picMk id="37" creationId="{C931A93A-FE96-1100-67EB-4808A87239C6}"/>
          </ac:picMkLst>
        </pc:picChg>
        <pc:picChg chg="del">
          <ac:chgData name="Novotny, Tyler" userId="5056dffd-1462-4cb2-83f4-b28f0c29de23" providerId="ADAL" clId="{20AAA317-7A24-4B19-A4F4-18B75FCEB9DD}" dt="2024-06-12T16:23:35.115" v="2195" actId="478"/>
          <ac:picMkLst>
            <pc:docMk/>
            <pc:sldMk cId="707192859" sldId="256"/>
            <ac:picMk id="50" creationId="{BFE062CF-FE87-0983-B61A-BC5A41245B39}"/>
          </ac:picMkLst>
        </pc:picChg>
        <pc:picChg chg="del">
          <ac:chgData name="Novotny, Tyler" userId="5056dffd-1462-4cb2-83f4-b28f0c29de23" providerId="ADAL" clId="{20AAA317-7A24-4B19-A4F4-18B75FCEB9DD}" dt="2024-06-12T16:23:35.115" v="2195" actId="478"/>
          <ac:picMkLst>
            <pc:docMk/>
            <pc:sldMk cId="707192859" sldId="256"/>
            <ac:picMk id="52" creationId="{3EB94BE3-7036-7EF9-D833-7B85DBD7D9C4}"/>
          </ac:picMkLst>
        </pc:picChg>
        <pc:picChg chg="del">
          <ac:chgData name="Novotny, Tyler" userId="5056dffd-1462-4cb2-83f4-b28f0c29de23" providerId="ADAL" clId="{20AAA317-7A24-4B19-A4F4-18B75FCEB9DD}" dt="2024-06-12T16:23:35.115" v="2195" actId="478"/>
          <ac:picMkLst>
            <pc:docMk/>
            <pc:sldMk cId="707192859" sldId="256"/>
            <ac:picMk id="54" creationId="{DB463085-8978-0EAF-5EE5-CCD968EFDC64}"/>
          </ac:picMkLst>
        </pc:picChg>
        <pc:picChg chg="del">
          <ac:chgData name="Novotny, Tyler" userId="5056dffd-1462-4cb2-83f4-b28f0c29de23" providerId="ADAL" clId="{20AAA317-7A24-4B19-A4F4-18B75FCEB9DD}" dt="2024-06-12T16:23:35.115" v="2195" actId="478"/>
          <ac:picMkLst>
            <pc:docMk/>
            <pc:sldMk cId="707192859" sldId="256"/>
            <ac:picMk id="59" creationId="{8B570DBD-266F-2EF6-EFF0-B134690FDB2A}"/>
          </ac:picMkLst>
        </pc:picChg>
        <pc:picChg chg="del">
          <ac:chgData name="Novotny, Tyler" userId="5056dffd-1462-4cb2-83f4-b28f0c29de23" providerId="ADAL" clId="{20AAA317-7A24-4B19-A4F4-18B75FCEB9DD}" dt="2024-06-12T16:23:35.115" v="2195" actId="478"/>
          <ac:picMkLst>
            <pc:docMk/>
            <pc:sldMk cId="707192859" sldId="256"/>
            <ac:picMk id="60" creationId="{B653651C-01A6-ADC2-0383-82831FA4C958}"/>
          </ac:picMkLst>
        </pc:picChg>
        <pc:picChg chg="del">
          <ac:chgData name="Novotny, Tyler" userId="5056dffd-1462-4cb2-83f4-b28f0c29de23" providerId="ADAL" clId="{20AAA317-7A24-4B19-A4F4-18B75FCEB9DD}" dt="2024-06-12T16:23:35.115" v="2195" actId="478"/>
          <ac:picMkLst>
            <pc:docMk/>
            <pc:sldMk cId="707192859" sldId="256"/>
            <ac:picMk id="61" creationId="{AB426AE6-0B8B-E0DA-E730-77D2411DBA47}"/>
          </ac:picMkLst>
        </pc:picChg>
        <pc:picChg chg="del">
          <ac:chgData name="Novotny, Tyler" userId="5056dffd-1462-4cb2-83f4-b28f0c29de23" providerId="ADAL" clId="{20AAA317-7A24-4B19-A4F4-18B75FCEB9DD}" dt="2024-06-12T16:23:35.115" v="2195" actId="478"/>
          <ac:picMkLst>
            <pc:docMk/>
            <pc:sldMk cId="707192859" sldId="256"/>
            <ac:picMk id="62" creationId="{F4B91102-9117-E0AF-8D9C-3E7FA2A0EC29}"/>
          </ac:picMkLst>
        </pc:picChg>
        <pc:cxnChg chg="add mod">
          <ac:chgData name="Novotny, Tyler" userId="5056dffd-1462-4cb2-83f4-b28f0c29de23" providerId="ADAL" clId="{20AAA317-7A24-4B19-A4F4-18B75FCEB9DD}" dt="2024-06-12T16:31:29.064" v="2618" actId="1076"/>
          <ac:cxnSpMkLst>
            <pc:docMk/>
            <pc:sldMk cId="707192859" sldId="256"/>
            <ac:cxnSpMk id="8" creationId="{332C9EBF-638F-D84E-3A62-7BDA62A10F76}"/>
          </ac:cxnSpMkLst>
        </pc:cxnChg>
        <pc:extLst>
          <p:ext xmlns:p="http://schemas.openxmlformats.org/presentationml/2006/main" uri="{D6D511B9-2390-475A-947B-AFAB55BFBCF1}">
            <pc226:cmChg xmlns:pc226="http://schemas.microsoft.com/office/powerpoint/2022/06/main/command" chg="del">
              <pc226:chgData name="Novotny, Tyler" userId="5056dffd-1462-4cb2-83f4-b28f0c29de23" providerId="ADAL" clId="{20AAA317-7A24-4B19-A4F4-18B75FCEB9DD}" dt="2024-06-07T14:18:46.372" v="65"/>
              <pc2:cmMkLst xmlns:pc2="http://schemas.microsoft.com/office/powerpoint/2019/9/main/command">
                <pc:docMk/>
                <pc:sldMk cId="707192859" sldId="256"/>
                <pc2:cmMk id="{143E4EDF-B158-4428-812F-61F259EC33A2}"/>
              </pc2:cmMkLst>
            </pc226:cmChg>
          </p:ext>
        </pc:extLst>
      </pc:sldChg>
      <pc:sldChg chg="del">
        <pc:chgData name="Novotny, Tyler" userId="5056dffd-1462-4cb2-83f4-b28f0c29de23" providerId="ADAL" clId="{20AAA317-7A24-4B19-A4F4-18B75FCEB9DD}" dt="2024-06-06T20:23:13.223" v="6" actId="47"/>
        <pc:sldMkLst>
          <pc:docMk/>
          <pc:sldMk cId="2411562607" sldId="257"/>
        </pc:sldMkLst>
      </pc:sldChg>
      <pc:sldChg chg="del">
        <pc:chgData name="Novotny, Tyler" userId="5056dffd-1462-4cb2-83f4-b28f0c29de23" providerId="ADAL" clId="{20AAA317-7A24-4B19-A4F4-18B75FCEB9DD}" dt="2024-06-06T20:23:52.226" v="8" actId="47"/>
        <pc:sldMkLst>
          <pc:docMk/>
          <pc:sldMk cId="1614074055" sldId="258"/>
        </pc:sldMkLst>
      </pc:sldChg>
      <pc:sldChg chg="del ord">
        <pc:chgData name="Novotny, Tyler" userId="5056dffd-1462-4cb2-83f4-b28f0c29de23" providerId="ADAL" clId="{20AAA317-7A24-4B19-A4F4-18B75FCEB9DD}" dt="2024-06-07T17:05:32.451" v="1233" actId="47"/>
        <pc:sldMkLst>
          <pc:docMk/>
          <pc:sldMk cId="3079437002" sldId="259"/>
        </pc:sldMkLst>
      </pc:sldChg>
      <pc:sldChg chg="del">
        <pc:chgData name="Novotny, Tyler" userId="5056dffd-1462-4cb2-83f4-b28f0c29de23" providerId="ADAL" clId="{20AAA317-7A24-4B19-A4F4-18B75FCEB9DD}" dt="2024-06-06T20:23:07.952" v="2" actId="47"/>
        <pc:sldMkLst>
          <pc:docMk/>
          <pc:sldMk cId="2038000148" sldId="265"/>
        </pc:sldMkLst>
      </pc:sldChg>
      <pc:sldChg chg="addSp delSp modSp add mod delAnim modAnim">
        <pc:chgData name="Novotny, Tyler" userId="5056dffd-1462-4cb2-83f4-b28f0c29de23" providerId="ADAL" clId="{20AAA317-7A24-4B19-A4F4-18B75FCEB9DD}" dt="2024-06-20T20:42:27.071" v="6512" actId="20577"/>
        <pc:sldMkLst>
          <pc:docMk/>
          <pc:sldMk cId="2148572886" sldId="2147482474"/>
        </pc:sldMkLst>
        <pc:spChg chg="add mod">
          <ac:chgData name="Novotny, Tyler" userId="5056dffd-1462-4cb2-83f4-b28f0c29de23" providerId="ADAL" clId="{20AAA317-7A24-4B19-A4F4-18B75FCEB9DD}" dt="2024-06-20T20:40:10.941" v="6395"/>
          <ac:spMkLst>
            <pc:docMk/>
            <pc:sldMk cId="2148572886" sldId="2147482474"/>
            <ac:spMk id="5" creationId="{573CF7E4-62C5-50DF-CA08-D93E81F8E22D}"/>
          </ac:spMkLst>
        </pc:spChg>
        <pc:spChg chg="add mod">
          <ac:chgData name="Novotny, Tyler" userId="5056dffd-1462-4cb2-83f4-b28f0c29de23" providerId="ADAL" clId="{20AAA317-7A24-4B19-A4F4-18B75FCEB9DD}" dt="2024-06-20T20:40:10.941" v="6395"/>
          <ac:spMkLst>
            <pc:docMk/>
            <pc:sldMk cId="2148572886" sldId="2147482474"/>
            <ac:spMk id="6" creationId="{63A961D9-A498-CC50-4828-874E119FFD2D}"/>
          </ac:spMkLst>
        </pc:spChg>
        <pc:spChg chg="add mod">
          <ac:chgData name="Novotny, Tyler" userId="5056dffd-1462-4cb2-83f4-b28f0c29de23" providerId="ADAL" clId="{20AAA317-7A24-4B19-A4F4-18B75FCEB9DD}" dt="2024-06-20T20:40:14.618" v="6408" actId="20577"/>
          <ac:spMkLst>
            <pc:docMk/>
            <pc:sldMk cId="2148572886" sldId="2147482474"/>
            <ac:spMk id="7" creationId="{B74D85C2-C0FE-2E10-9F00-11026246A4A9}"/>
          </ac:spMkLst>
        </pc:spChg>
        <pc:spChg chg="add mod">
          <ac:chgData name="Novotny, Tyler" userId="5056dffd-1462-4cb2-83f4-b28f0c29de23" providerId="ADAL" clId="{20AAA317-7A24-4B19-A4F4-18B75FCEB9DD}" dt="2024-06-20T20:41:04.909" v="6439" actId="1076"/>
          <ac:spMkLst>
            <pc:docMk/>
            <pc:sldMk cId="2148572886" sldId="2147482474"/>
            <ac:spMk id="12" creationId="{9EF5D579-47AD-8C31-0C08-5DC6111F418F}"/>
          </ac:spMkLst>
        </pc:spChg>
        <pc:spChg chg="mod">
          <ac:chgData name="Novotny, Tyler" userId="5056dffd-1462-4cb2-83f4-b28f0c29de23" providerId="ADAL" clId="{20AAA317-7A24-4B19-A4F4-18B75FCEB9DD}" dt="2024-06-20T20:42:27.071" v="6512" actId="20577"/>
          <ac:spMkLst>
            <pc:docMk/>
            <pc:sldMk cId="2148572886" sldId="2147482474"/>
            <ac:spMk id="15" creationId="{4C24269A-A3FB-81E6-13C0-022C626D8D4D}"/>
          </ac:spMkLst>
        </pc:spChg>
        <pc:spChg chg="mod">
          <ac:chgData name="Novotny, Tyler" userId="5056dffd-1462-4cb2-83f4-b28f0c29de23" providerId="ADAL" clId="{20AAA317-7A24-4B19-A4F4-18B75FCEB9DD}" dt="2024-06-20T20:41:56.024" v="6485" actId="20577"/>
          <ac:spMkLst>
            <pc:docMk/>
            <pc:sldMk cId="2148572886" sldId="2147482474"/>
            <ac:spMk id="24" creationId="{C66C5EC1-D207-C2B5-5E6B-03AAA4B4E43C}"/>
          </ac:spMkLst>
        </pc:spChg>
        <pc:spChg chg="mod">
          <ac:chgData name="Novotny, Tyler" userId="5056dffd-1462-4cb2-83f4-b28f0c29de23" providerId="ADAL" clId="{20AAA317-7A24-4B19-A4F4-18B75FCEB9DD}" dt="2024-06-20T20:41:41.414" v="6474" actId="20577"/>
          <ac:spMkLst>
            <pc:docMk/>
            <pc:sldMk cId="2148572886" sldId="2147482474"/>
            <ac:spMk id="27" creationId="{5C02F674-48DC-3318-6B04-9B6D0C554F83}"/>
          </ac:spMkLst>
        </pc:spChg>
        <pc:spChg chg="del mod">
          <ac:chgData name="Novotny, Tyler" userId="5056dffd-1462-4cb2-83f4-b28f0c29de23" providerId="ADAL" clId="{20AAA317-7A24-4B19-A4F4-18B75FCEB9DD}" dt="2024-06-20T20:41:01.260" v="6438" actId="478"/>
          <ac:spMkLst>
            <pc:docMk/>
            <pc:sldMk cId="2148572886" sldId="2147482474"/>
            <ac:spMk id="29" creationId="{CDD37841-E238-AECA-F7DC-FF99B8F97538}"/>
          </ac:spMkLst>
        </pc:spChg>
        <pc:spChg chg="mod">
          <ac:chgData name="Novotny, Tyler" userId="5056dffd-1462-4cb2-83f4-b28f0c29de23" providerId="ADAL" clId="{20AAA317-7A24-4B19-A4F4-18B75FCEB9DD}" dt="2024-06-20T20:40:38.324" v="6430" actId="1076"/>
          <ac:spMkLst>
            <pc:docMk/>
            <pc:sldMk cId="2148572886" sldId="2147482474"/>
            <ac:spMk id="41" creationId="{45290ECB-EB2B-740B-CB27-5BB0EC37C23C}"/>
          </ac:spMkLst>
        </pc:spChg>
      </pc:sldChg>
      <pc:sldChg chg="addSp delSp modSp del mod ord">
        <pc:chgData name="Novotny, Tyler" userId="5056dffd-1462-4cb2-83f4-b28f0c29de23" providerId="ADAL" clId="{20AAA317-7A24-4B19-A4F4-18B75FCEB9DD}" dt="2024-06-07T17:23:59.537" v="1616" actId="47"/>
        <pc:sldMkLst>
          <pc:docMk/>
          <pc:sldMk cId="1096627466" sldId="2147482514"/>
        </pc:sldMkLst>
        <pc:spChg chg="add mod">
          <ac:chgData name="Novotny, Tyler" userId="5056dffd-1462-4cb2-83f4-b28f0c29de23" providerId="ADAL" clId="{20AAA317-7A24-4B19-A4F4-18B75FCEB9DD}" dt="2024-06-07T17:09:00.334" v="1254" actId="1076"/>
          <ac:spMkLst>
            <pc:docMk/>
            <pc:sldMk cId="1096627466" sldId="2147482514"/>
            <ac:spMk id="5" creationId="{94A6D3CB-A3BA-D271-5D9F-CF995CEF33D5}"/>
          </ac:spMkLst>
        </pc:spChg>
        <pc:spChg chg="del">
          <ac:chgData name="Novotny, Tyler" userId="5056dffd-1462-4cb2-83f4-b28f0c29de23" providerId="ADAL" clId="{20AAA317-7A24-4B19-A4F4-18B75FCEB9DD}" dt="2024-06-07T17:05:47.207" v="1234" actId="478"/>
          <ac:spMkLst>
            <pc:docMk/>
            <pc:sldMk cId="1096627466" sldId="2147482514"/>
            <ac:spMk id="7" creationId="{30270427-15A9-A5EC-1AA2-42391AE3E870}"/>
          </ac:spMkLst>
        </pc:spChg>
        <pc:spChg chg="mod">
          <ac:chgData name="Novotny, Tyler" userId="5056dffd-1462-4cb2-83f4-b28f0c29de23" providerId="ADAL" clId="{20AAA317-7A24-4B19-A4F4-18B75FCEB9DD}" dt="2024-06-07T17:23:49.952" v="1615" actId="1076"/>
          <ac:spMkLst>
            <pc:docMk/>
            <pc:sldMk cId="1096627466" sldId="2147482514"/>
            <ac:spMk id="8" creationId="{5DA9B93A-82D8-84B9-8882-84D87924440F}"/>
          </ac:spMkLst>
        </pc:spChg>
        <pc:spChg chg="mod">
          <ac:chgData name="Novotny, Tyler" userId="5056dffd-1462-4cb2-83f4-b28f0c29de23" providerId="ADAL" clId="{20AAA317-7A24-4B19-A4F4-18B75FCEB9DD}" dt="2024-06-07T17:23:49.952" v="1615" actId="1076"/>
          <ac:spMkLst>
            <pc:docMk/>
            <pc:sldMk cId="1096627466" sldId="2147482514"/>
            <ac:spMk id="9" creationId="{D4369E7C-0D8A-85F5-63E0-7A714EC5AAC8}"/>
          </ac:spMkLst>
        </pc:spChg>
        <pc:spChg chg="mod">
          <ac:chgData name="Novotny, Tyler" userId="5056dffd-1462-4cb2-83f4-b28f0c29de23" providerId="ADAL" clId="{20AAA317-7A24-4B19-A4F4-18B75FCEB9DD}" dt="2024-06-07T17:23:49.952" v="1615" actId="1076"/>
          <ac:spMkLst>
            <pc:docMk/>
            <pc:sldMk cId="1096627466" sldId="2147482514"/>
            <ac:spMk id="10" creationId="{0C0FE63E-6F24-7797-9CCE-BD3512CB89D8}"/>
          </ac:spMkLst>
        </pc:spChg>
        <pc:spChg chg="mod">
          <ac:chgData name="Novotny, Tyler" userId="5056dffd-1462-4cb2-83f4-b28f0c29de23" providerId="ADAL" clId="{20AAA317-7A24-4B19-A4F4-18B75FCEB9DD}" dt="2024-06-07T17:23:49.952" v="1615" actId="1076"/>
          <ac:spMkLst>
            <pc:docMk/>
            <pc:sldMk cId="1096627466" sldId="2147482514"/>
            <ac:spMk id="11" creationId="{36835033-25D1-A8FC-73BD-7AE99328852A}"/>
          </ac:spMkLst>
        </pc:spChg>
        <pc:spChg chg="mod">
          <ac:chgData name="Novotny, Tyler" userId="5056dffd-1462-4cb2-83f4-b28f0c29de23" providerId="ADAL" clId="{20AAA317-7A24-4B19-A4F4-18B75FCEB9DD}" dt="2024-06-07T17:23:49.952" v="1615" actId="1076"/>
          <ac:spMkLst>
            <pc:docMk/>
            <pc:sldMk cId="1096627466" sldId="2147482514"/>
            <ac:spMk id="16" creationId="{2BB94338-DD5E-5F04-CD10-EE89227FFF92}"/>
          </ac:spMkLst>
        </pc:spChg>
        <pc:spChg chg="mod">
          <ac:chgData name="Novotny, Tyler" userId="5056dffd-1462-4cb2-83f4-b28f0c29de23" providerId="ADAL" clId="{20AAA317-7A24-4B19-A4F4-18B75FCEB9DD}" dt="2024-06-07T17:23:49.952" v="1615" actId="1076"/>
          <ac:spMkLst>
            <pc:docMk/>
            <pc:sldMk cId="1096627466" sldId="2147482514"/>
            <ac:spMk id="17" creationId="{523A8CE1-D8DF-CF4E-AB57-6EAA05FF6CEA}"/>
          </ac:spMkLst>
        </pc:spChg>
        <pc:spChg chg="mod">
          <ac:chgData name="Novotny, Tyler" userId="5056dffd-1462-4cb2-83f4-b28f0c29de23" providerId="ADAL" clId="{20AAA317-7A24-4B19-A4F4-18B75FCEB9DD}" dt="2024-06-07T17:23:49.952" v="1615" actId="1076"/>
          <ac:spMkLst>
            <pc:docMk/>
            <pc:sldMk cId="1096627466" sldId="2147482514"/>
            <ac:spMk id="18" creationId="{C73B78AF-F680-F818-1EE7-8435CD1248C7}"/>
          </ac:spMkLst>
        </pc:spChg>
        <pc:spChg chg="mod">
          <ac:chgData name="Novotny, Tyler" userId="5056dffd-1462-4cb2-83f4-b28f0c29de23" providerId="ADAL" clId="{20AAA317-7A24-4B19-A4F4-18B75FCEB9DD}" dt="2024-06-07T17:23:49.952" v="1615" actId="1076"/>
          <ac:spMkLst>
            <pc:docMk/>
            <pc:sldMk cId="1096627466" sldId="2147482514"/>
            <ac:spMk id="19" creationId="{FE877DBD-0E7C-DCB1-3B00-885A2EDB4469}"/>
          </ac:spMkLst>
        </pc:spChg>
        <pc:spChg chg="mod">
          <ac:chgData name="Novotny, Tyler" userId="5056dffd-1462-4cb2-83f4-b28f0c29de23" providerId="ADAL" clId="{20AAA317-7A24-4B19-A4F4-18B75FCEB9DD}" dt="2024-06-07T17:23:49.952" v="1615" actId="1076"/>
          <ac:spMkLst>
            <pc:docMk/>
            <pc:sldMk cId="1096627466" sldId="2147482514"/>
            <ac:spMk id="20" creationId="{C87B85DB-9152-2782-6912-FE81BB2EF183}"/>
          </ac:spMkLst>
        </pc:spChg>
        <pc:spChg chg="mod">
          <ac:chgData name="Novotny, Tyler" userId="5056dffd-1462-4cb2-83f4-b28f0c29de23" providerId="ADAL" clId="{20AAA317-7A24-4B19-A4F4-18B75FCEB9DD}" dt="2024-06-07T17:23:49.952" v="1615" actId="1076"/>
          <ac:spMkLst>
            <pc:docMk/>
            <pc:sldMk cId="1096627466" sldId="2147482514"/>
            <ac:spMk id="22" creationId="{20D5A3B4-60E2-B4B7-2599-2927B2AC6E8F}"/>
          </ac:spMkLst>
        </pc:spChg>
        <pc:spChg chg="mod">
          <ac:chgData name="Novotny, Tyler" userId="5056dffd-1462-4cb2-83f4-b28f0c29de23" providerId="ADAL" clId="{20AAA317-7A24-4B19-A4F4-18B75FCEB9DD}" dt="2024-06-07T17:23:49.952" v="1615" actId="1076"/>
          <ac:spMkLst>
            <pc:docMk/>
            <pc:sldMk cId="1096627466" sldId="2147482514"/>
            <ac:spMk id="24" creationId="{4E618FF1-E241-C9E7-AAE4-E2DFD8ECC5A7}"/>
          </ac:spMkLst>
        </pc:spChg>
        <pc:spChg chg="mod">
          <ac:chgData name="Novotny, Tyler" userId="5056dffd-1462-4cb2-83f4-b28f0c29de23" providerId="ADAL" clId="{20AAA317-7A24-4B19-A4F4-18B75FCEB9DD}" dt="2024-06-07T17:23:49.952" v="1615" actId="1076"/>
          <ac:spMkLst>
            <pc:docMk/>
            <pc:sldMk cId="1096627466" sldId="2147482514"/>
            <ac:spMk id="26" creationId="{E2568761-9BBE-29BE-D9C6-EDE987282081}"/>
          </ac:spMkLst>
        </pc:spChg>
        <pc:spChg chg="mod">
          <ac:chgData name="Novotny, Tyler" userId="5056dffd-1462-4cb2-83f4-b28f0c29de23" providerId="ADAL" clId="{20AAA317-7A24-4B19-A4F4-18B75FCEB9DD}" dt="2024-06-07T17:23:49.952" v="1615" actId="1076"/>
          <ac:spMkLst>
            <pc:docMk/>
            <pc:sldMk cId="1096627466" sldId="2147482514"/>
            <ac:spMk id="27" creationId="{E8012A91-E25D-CE43-8CEE-5C2966BA4764}"/>
          </ac:spMkLst>
        </pc:spChg>
        <pc:spChg chg="add mod">
          <ac:chgData name="Novotny, Tyler" userId="5056dffd-1462-4cb2-83f4-b28f0c29de23" providerId="ADAL" clId="{20AAA317-7A24-4B19-A4F4-18B75FCEB9DD}" dt="2024-06-07T17:09:00.334" v="1254" actId="1076"/>
          <ac:spMkLst>
            <pc:docMk/>
            <pc:sldMk cId="1096627466" sldId="2147482514"/>
            <ac:spMk id="28" creationId="{D85C43B4-E6EB-B603-D92D-E0EEEC69E86F}"/>
          </ac:spMkLst>
        </pc:spChg>
        <pc:spChg chg="del">
          <ac:chgData name="Novotny, Tyler" userId="5056dffd-1462-4cb2-83f4-b28f0c29de23" providerId="ADAL" clId="{20AAA317-7A24-4B19-A4F4-18B75FCEB9DD}" dt="2024-06-07T17:08:55.322" v="1253" actId="478"/>
          <ac:spMkLst>
            <pc:docMk/>
            <pc:sldMk cId="1096627466" sldId="2147482514"/>
            <ac:spMk id="29" creationId="{BED05A32-097F-FB25-1022-561A72CD6E67}"/>
          </ac:spMkLst>
        </pc:spChg>
        <pc:spChg chg="add del mod ord">
          <ac:chgData name="Novotny, Tyler" userId="5056dffd-1462-4cb2-83f4-b28f0c29de23" providerId="ADAL" clId="{20AAA317-7A24-4B19-A4F4-18B75FCEB9DD}" dt="2024-06-07T17:11:56.697" v="1274" actId="478"/>
          <ac:spMkLst>
            <pc:docMk/>
            <pc:sldMk cId="1096627466" sldId="2147482514"/>
            <ac:spMk id="30" creationId="{A273063B-BB1D-97F0-8556-0FDAEAAC39B6}"/>
          </ac:spMkLst>
        </pc:spChg>
        <pc:spChg chg="del">
          <ac:chgData name="Novotny, Tyler" userId="5056dffd-1462-4cb2-83f4-b28f0c29de23" providerId="ADAL" clId="{20AAA317-7A24-4B19-A4F4-18B75FCEB9DD}" dt="2024-06-07T17:08:55.322" v="1253" actId="478"/>
          <ac:spMkLst>
            <pc:docMk/>
            <pc:sldMk cId="1096627466" sldId="2147482514"/>
            <ac:spMk id="31" creationId="{E785A3FB-EC89-5DC2-16D4-80BA2D5F77AF}"/>
          </ac:spMkLst>
        </pc:spChg>
        <pc:spChg chg="mod">
          <ac:chgData name="Novotny, Tyler" userId="5056dffd-1462-4cb2-83f4-b28f0c29de23" providerId="ADAL" clId="{20AAA317-7A24-4B19-A4F4-18B75FCEB9DD}" dt="2024-06-07T17:23:49.952" v="1615" actId="1076"/>
          <ac:spMkLst>
            <pc:docMk/>
            <pc:sldMk cId="1096627466" sldId="2147482514"/>
            <ac:spMk id="32" creationId="{B99F67CC-A248-E9C6-A386-CE549EEDCCA4}"/>
          </ac:spMkLst>
        </pc:spChg>
        <pc:spChg chg="mod">
          <ac:chgData name="Novotny, Tyler" userId="5056dffd-1462-4cb2-83f4-b28f0c29de23" providerId="ADAL" clId="{20AAA317-7A24-4B19-A4F4-18B75FCEB9DD}" dt="2024-06-07T17:23:49.952" v="1615" actId="1076"/>
          <ac:spMkLst>
            <pc:docMk/>
            <pc:sldMk cId="1096627466" sldId="2147482514"/>
            <ac:spMk id="33" creationId="{5D9F2130-4F49-CA6F-63F1-E5AF18248C49}"/>
          </ac:spMkLst>
        </pc:spChg>
        <pc:spChg chg="mod">
          <ac:chgData name="Novotny, Tyler" userId="5056dffd-1462-4cb2-83f4-b28f0c29de23" providerId="ADAL" clId="{20AAA317-7A24-4B19-A4F4-18B75FCEB9DD}" dt="2024-06-07T17:23:49.952" v="1615" actId="1076"/>
          <ac:spMkLst>
            <pc:docMk/>
            <pc:sldMk cId="1096627466" sldId="2147482514"/>
            <ac:spMk id="34" creationId="{E114A3D6-7088-2D1C-7DA6-D69C45B83AD4}"/>
          </ac:spMkLst>
        </pc:spChg>
        <pc:spChg chg="mod">
          <ac:chgData name="Novotny, Tyler" userId="5056dffd-1462-4cb2-83f4-b28f0c29de23" providerId="ADAL" clId="{20AAA317-7A24-4B19-A4F4-18B75FCEB9DD}" dt="2024-06-07T17:23:49.952" v="1615" actId="1076"/>
          <ac:spMkLst>
            <pc:docMk/>
            <pc:sldMk cId="1096627466" sldId="2147482514"/>
            <ac:spMk id="35" creationId="{E086587A-B840-C791-00D1-8A44EDD5922D}"/>
          </ac:spMkLst>
        </pc:spChg>
        <pc:spChg chg="add del mod">
          <ac:chgData name="Novotny, Tyler" userId="5056dffd-1462-4cb2-83f4-b28f0c29de23" providerId="ADAL" clId="{20AAA317-7A24-4B19-A4F4-18B75FCEB9DD}" dt="2024-06-07T17:21:40.442" v="1578" actId="478"/>
          <ac:spMkLst>
            <pc:docMk/>
            <pc:sldMk cId="1096627466" sldId="2147482514"/>
            <ac:spMk id="36" creationId="{4ACE6404-0181-5E3B-3877-2FB67FB739CB}"/>
          </ac:spMkLst>
        </pc:spChg>
        <pc:spChg chg="del">
          <ac:chgData name="Novotny, Tyler" userId="5056dffd-1462-4cb2-83f4-b28f0c29de23" providerId="ADAL" clId="{20AAA317-7A24-4B19-A4F4-18B75FCEB9DD}" dt="2024-06-07T17:08:55.322" v="1253" actId="478"/>
          <ac:spMkLst>
            <pc:docMk/>
            <pc:sldMk cId="1096627466" sldId="2147482514"/>
            <ac:spMk id="37" creationId="{6E9A6514-3823-EF66-F9FE-CC94EBA5D965}"/>
          </ac:spMkLst>
        </pc:spChg>
        <pc:spChg chg="mod">
          <ac:chgData name="Novotny, Tyler" userId="5056dffd-1462-4cb2-83f4-b28f0c29de23" providerId="ADAL" clId="{20AAA317-7A24-4B19-A4F4-18B75FCEB9DD}" dt="2024-06-07T17:23:49.952" v="1615" actId="1076"/>
          <ac:spMkLst>
            <pc:docMk/>
            <pc:sldMk cId="1096627466" sldId="2147482514"/>
            <ac:spMk id="39" creationId="{94CA5421-D77A-5041-E1A3-35A2F7639859}"/>
          </ac:spMkLst>
        </pc:spChg>
        <pc:spChg chg="mod">
          <ac:chgData name="Novotny, Tyler" userId="5056dffd-1462-4cb2-83f4-b28f0c29de23" providerId="ADAL" clId="{20AAA317-7A24-4B19-A4F4-18B75FCEB9DD}" dt="2024-06-07T17:23:49.952" v="1615" actId="1076"/>
          <ac:spMkLst>
            <pc:docMk/>
            <pc:sldMk cId="1096627466" sldId="2147482514"/>
            <ac:spMk id="40" creationId="{463DA894-A3AF-6A05-C1A7-23BC64A04530}"/>
          </ac:spMkLst>
        </pc:spChg>
        <pc:spChg chg="mod">
          <ac:chgData name="Novotny, Tyler" userId="5056dffd-1462-4cb2-83f4-b28f0c29de23" providerId="ADAL" clId="{20AAA317-7A24-4B19-A4F4-18B75FCEB9DD}" dt="2024-06-07T17:23:49.952" v="1615" actId="1076"/>
          <ac:spMkLst>
            <pc:docMk/>
            <pc:sldMk cId="1096627466" sldId="2147482514"/>
            <ac:spMk id="43" creationId="{4CD22EA4-C82B-BE89-AEED-71E68C2D0406}"/>
          </ac:spMkLst>
        </pc:spChg>
        <pc:spChg chg="mod">
          <ac:chgData name="Novotny, Tyler" userId="5056dffd-1462-4cb2-83f4-b28f0c29de23" providerId="ADAL" clId="{20AAA317-7A24-4B19-A4F4-18B75FCEB9DD}" dt="2024-06-07T17:23:49.952" v="1615" actId="1076"/>
          <ac:spMkLst>
            <pc:docMk/>
            <pc:sldMk cId="1096627466" sldId="2147482514"/>
            <ac:spMk id="44" creationId="{8E31F593-F3C9-4F9E-6164-0D8F952CD259}"/>
          </ac:spMkLst>
        </pc:spChg>
        <pc:cxnChg chg="mod">
          <ac:chgData name="Novotny, Tyler" userId="5056dffd-1462-4cb2-83f4-b28f0c29de23" providerId="ADAL" clId="{20AAA317-7A24-4B19-A4F4-18B75FCEB9DD}" dt="2024-06-07T17:23:49.952" v="1615" actId="1076"/>
          <ac:cxnSpMkLst>
            <pc:docMk/>
            <pc:sldMk cId="1096627466" sldId="2147482514"/>
            <ac:cxnSpMk id="12" creationId="{F6204920-0968-0FF6-1546-63F33BD4219E}"/>
          </ac:cxnSpMkLst>
        </pc:cxnChg>
        <pc:cxnChg chg="mod">
          <ac:chgData name="Novotny, Tyler" userId="5056dffd-1462-4cb2-83f4-b28f0c29de23" providerId="ADAL" clId="{20AAA317-7A24-4B19-A4F4-18B75FCEB9DD}" dt="2024-06-07T17:23:49.952" v="1615" actId="1076"/>
          <ac:cxnSpMkLst>
            <pc:docMk/>
            <pc:sldMk cId="1096627466" sldId="2147482514"/>
            <ac:cxnSpMk id="13" creationId="{928DADBA-2EF5-B99B-731A-D1348842BF83}"/>
          </ac:cxnSpMkLst>
        </pc:cxnChg>
        <pc:cxnChg chg="mod">
          <ac:chgData name="Novotny, Tyler" userId="5056dffd-1462-4cb2-83f4-b28f0c29de23" providerId="ADAL" clId="{20AAA317-7A24-4B19-A4F4-18B75FCEB9DD}" dt="2024-06-07T17:23:49.952" v="1615" actId="1076"/>
          <ac:cxnSpMkLst>
            <pc:docMk/>
            <pc:sldMk cId="1096627466" sldId="2147482514"/>
            <ac:cxnSpMk id="14" creationId="{F5FB2C4D-4360-B8B4-0F5A-E2C4A95991D3}"/>
          </ac:cxnSpMkLst>
        </pc:cxnChg>
        <pc:cxnChg chg="mod">
          <ac:chgData name="Novotny, Tyler" userId="5056dffd-1462-4cb2-83f4-b28f0c29de23" providerId="ADAL" clId="{20AAA317-7A24-4B19-A4F4-18B75FCEB9DD}" dt="2024-06-07T17:23:49.952" v="1615" actId="1076"/>
          <ac:cxnSpMkLst>
            <pc:docMk/>
            <pc:sldMk cId="1096627466" sldId="2147482514"/>
            <ac:cxnSpMk id="15" creationId="{6D5E5EE6-F92C-1884-6AEB-D649EB508D7C}"/>
          </ac:cxnSpMkLst>
        </pc:cxnChg>
        <pc:cxnChg chg="mod">
          <ac:chgData name="Novotny, Tyler" userId="5056dffd-1462-4cb2-83f4-b28f0c29de23" providerId="ADAL" clId="{20AAA317-7A24-4B19-A4F4-18B75FCEB9DD}" dt="2024-06-07T17:23:49.952" v="1615" actId="1076"/>
          <ac:cxnSpMkLst>
            <pc:docMk/>
            <pc:sldMk cId="1096627466" sldId="2147482514"/>
            <ac:cxnSpMk id="21" creationId="{AB1185C6-8E0F-4F59-2A67-291A81696714}"/>
          </ac:cxnSpMkLst>
        </pc:cxnChg>
        <pc:cxnChg chg="mod">
          <ac:chgData name="Novotny, Tyler" userId="5056dffd-1462-4cb2-83f4-b28f0c29de23" providerId="ADAL" clId="{20AAA317-7A24-4B19-A4F4-18B75FCEB9DD}" dt="2024-06-07T17:23:49.952" v="1615" actId="1076"/>
          <ac:cxnSpMkLst>
            <pc:docMk/>
            <pc:sldMk cId="1096627466" sldId="2147482514"/>
            <ac:cxnSpMk id="23" creationId="{BC95DD23-25F1-B50C-CFC1-C7799A7B666D}"/>
          </ac:cxnSpMkLst>
        </pc:cxnChg>
        <pc:cxnChg chg="mod">
          <ac:chgData name="Novotny, Tyler" userId="5056dffd-1462-4cb2-83f4-b28f0c29de23" providerId="ADAL" clId="{20AAA317-7A24-4B19-A4F4-18B75FCEB9DD}" dt="2024-06-07T17:23:49.952" v="1615" actId="1076"/>
          <ac:cxnSpMkLst>
            <pc:docMk/>
            <pc:sldMk cId="1096627466" sldId="2147482514"/>
            <ac:cxnSpMk id="25" creationId="{58E97AA3-B5F5-67A8-AC47-438B19280E6D}"/>
          </ac:cxnSpMkLst>
        </pc:cxnChg>
      </pc:sldChg>
      <pc:sldChg chg="modSp mod delCm">
        <pc:chgData name="Novotny, Tyler" userId="5056dffd-1462-4cb2-83f4-b28f0c29de23" providerId="ADAL" clId="{20AAA317-7A24-4B19-A4F4-18B75FCEB9DD}" dt="2024-06-13T15:03:41.670" v="5037" actId="20577"/>
        <pc:sldMkLst>
          <pc:docMk/>
          <pc:sldMk cId="3960648652" sldId="2147482522"/>
        </pc:sldMkLst>
        <pc:spChg chg="mod">
          <ac:chgData name="Novotny, Tyler" userId="5056dffd-1462-4cb2-83f4-b28f0c29de23" providerId="ADAL" clId="{20AAA317-7A24-4B19-A4F4-18B75FCEB9DD}" dt="2024-06-13T15:03:06.778" v="5032" actId="20577"/>
          <ac:spMkLst>
            <pc:docMk/>
            <pc:sldMk cId="3960648652" sldId="2147482522"/>
            <ac:spMk id="1048" creationId="{00000000-0000-0000-0000-000000000000}"/>
          </ac:spMkLst>
        </pc:spChg>
        <pc:spChg chg="mod">
          <ac:chgData name="Novotny, Tyler" userId="5056dffd-1462-4cb2-83f4-b28f0c29de23" providerId="ADAL" clId="{20AAA317-7A24-4B19-A4F4-18B75FCEB9DD}" dt="2024-06-13T15:03:23.357" v="5035" actId="20577"/>
          <ac:spMkLst>
            <pc:docMk/>
            <pc:sldMk cId="3960648652" sldId="2147482522"/>
            <ac:spMk id="1059" creationId="{00000000-0000-0000-0000-000000000000}"/>
          </ac:spMkLst>
        </pc:spChg>
        <pc:spChg chg="mod">
          <ac:chgData name="Novotny, Tyler" userId="5056dffd-1462-4cb2-83f4-b28f0c29de23" providerId="ADAL" clId="{20AAA317-7A24-4B19-A4F4-18B75FCEB9DD}" dt="2024-06-13T15:03:24.158" v="5036" actId="20577"/>
          <ac:spMkLst>
            <pc:docMk/>
            <pc:sldMk cId="3960648652" sldId="2147482522"/>
            <ac:spMk id="1063" creationId="{00000000-0000-0000-0000-000000000000}"/>
          </ac:spMkLst>
        </pc:spChg>
        <pc:spChg chg="mod">
          <ac:chgData name="Novotny, Tyler" userId="5056dffd-1462-4cb2-83f4-b28f0c29de23" providerId="ADAL" clId="{20AAA317-7A24-4B19-A4F4-18B75FCEB9DD}" dt="2024-06-13T15:03:41.670" v="5037" actId="20577"/>
          <ac:spMkLst>
            <pc:docMk/>
            <pc:sldMk cId="3960648652" sldId="2147482522"/>
            <ac:spMk id="1069" creationId="{00000000-0000-0000-0000-000000000000}"/>
          </ac:spMkLst>
        </pc:spChg>
        <pc:grpChg chg="mod">
          <ac:chgData name="Novotny, Tyler" userId="5056dffd-1462-4cb2-83f4-b28f0c29de23" providerId="ADAL" clId="{20AAA317-7A24-4B19-A4F4-18B75FCEB9DD}" dt="2024-06-13T15:02:33.257" v="5029" actId="14100"/>
          <ac:grpSpMkLst>
            <pc:docMk/>
            <pc:sldMk cId="3960648652" sldId="2147482522"/>
            <ac:grpSpMk id="6" creationId="{383C1CC9-A609-EF6C-FE04-29DBF31BD54F}"/>
          </ac:grpSpMkLst>
        </pc:grpChg>
        <pc:grpChg chg="mod">
          <ac:chgData name="Novotny, Tyler" userId="5056dffd-1462-4cb2-83f4-b28f0c29de23" providerId="ADAL" clId="{20AAA317-7A24-4B19-A4F4-18B75FCEB9DD}" dt="2024-06-13T15:02:31.523" v="5028" actId="14100"/>
          <ac:grpSpMkLst>
            <pc:docMk/>
            <pc:sldMk cId="3960648652" sldId="2147482522"/>
            <ac:grpSpMk id="7" creationId="{B9BAECBF-9E3D-541F-BED7-BC5A22CEC412}"/>
          </ac:grpSpMkLst>
        </pc:grpChg>
        <pc:grpChg chg="mod">
          <ac:chgData name="Novotny, Tyler" userId="5056dffd-1462-4cb2-83f4-b28f0c29de23" providerId="ADAL" clId="{20AAA317-7A24-4B19-A4F4-18B75FCEB9DD}" dt="2024-06-13T15:02:28.773" v="5027" actId="14100"/>
          <ac:grpSpMkLst>
            <pc:docMk/>
            <pc:sldMk cId="3960648652" sldId="2147482522"/>
            <ac:grpSpMk id="8" creationId="{9A32320D-79C4-4F5F-5BAB-815622D78592}"/>
          </ac:grpSpMkLst>
        </pc:grpChg>
        <pc:grpChg chg="mod">
          <ac:chgData name="Novotny, Tyler" userId="5056dffd-1462-4cb2-83f4-b28f0c29de23" providerId="ADAL" clId="{20AAA317-7A24-4B19-A4F4-18B75FCEB9DD}" dt="2024-06-13T15:02:26.528" v="5026" actId="14100"/>
          <ac:grpSpMkLst>
            <pc:docMk/>
            <pc:sldMk cId="3960648652" sldId="2147482522"/>
            <ac:grpSpMk id="9" creationId="{75A0F644-BE7F-D162-DFF5-CE5A7E82D6AB}"/>
          </ac:grpSpMkLst>
        </pc:grpChg>
        <pc:cxnChg chg="mod">
          <ac:chgData name="Novotny, Tyler" userId="5056dffd-1462-4cb2-83f4-b28f0c29de23" providerId="ADAL" clId="{20AAA317-7A24-4B19-A4F4-18B75FCEB9DD}" dt="2024-06-13T15:02:21.148" v="5025" actId="14100"/>
          <ac:cxnSpMkLst>
            <pc:docMk/>
            <pc:sldMk cId="3960648652" sldId="2147482522"/>
            <ac:cxnSpMk id="1050" creationId="{00000000-0000-0000-0000-000000000000}"/>
          </ac:cxnSpMkLst>
        </pc:cxnChg>
        <pc:extLst>
          <p:ext xmlns:p="http://schemas.openxmlformats.org/presentationml/2006/main" uri="{D6D511B9-2390-475A-947B-AFAB55BFBCF1}">
            <pc226:cmChg xmlns:pc226="http://schemas.microsoft.com/office/powerpoint/2022/06/main/command" chg="del">
              <pc226:chgData name="Novotny, Tyler" userId="5056dffd-1462-4cb2-83f4-b28f0c29de23" providerId="ADAL" clId="{20AAA317-7A24-4B19-A4F4-18B75FCEB9DD}" dt="2024-06-07T17:15:02.912" v="1367"/>
              <pc2:cmMkLst xmlns:pc2="http://schemas.microsoft.com/office/powerpoint/2019/9/main/command">
                <pc:docMk/>
                <pc:sldMk cId="3960648652" sldId="2147482522"/>
                <pc2:cmMk id="{4ED9F2C5-F0EC-4FAB-B875-9C7968817151}"/>
              </pc2:cmMkLst>
            </pc226:cmChg>
          </p:ext>
        </pc:extLst>
      </pc:sldChg>
      <pc:sldChg chg="addSp delSp modSp mod addCm delCm">
        <pc:chgData name="Novotny, Tyler" userId="5056dffd-1462-4cb2-83f4-b28f0c29de23" providerId="ADAL" clId="{20AAA317-7A24-4B19-A4F4-18B75FCEB9DD}" dt="2024-06-12T19:03:01.464" v="4914"/>
        <pc:sldMkLst>
          <pc:docMk/>
          <pc:sldMk cId="1877188601" sldId="2147482527"/>
        </pc:sldMkLst>
        <pc:spChg chg="mod">
          <ac:chgData name="Novotny, Tyler" userId="5056dffd-1462-4cb2-83f4-b28f0c29de23" providerId="ADAL" clId="{20AAA317-7A24-4B19-A4F4-18B75FCEB9DD}" dt="2024-06-12T17:30:45.358" v="4299" actId="113"/>
          <ac:spMkLst>
            <pc:docMk/>
            <pc:sldMk cId="1877188601" sldId="2147482527"/>
            <ac:spMk id="5" creationId="{F36E2869-072E-5017-989B-731A36FB7247}"/>
          </ac:spMkLst>
        </pc:spChg>
        <pc:spChg chg="add mod">
          <ac:chgData name="Novotny, Tyler" userId="5056dffd-1462-4cb2-83f4-b28f0c29de23" providerId="ADAL" clId="{20AAA317-7A24-4B19-A4F4-18B75FCEB9DD}" dt="2024-06-12T16:20:14.916" v="2138" actId="1076"/>
          <ac:spMkLst>
            <pc:docMk/>
            <pc:sldMk cId="1877188601" sldId="2147482527"/>
            <ac:spMk id="6" creationId="{3DFEB9EA-6D1C-78FB-8008-3DEC9CECB89A}"/>
          </ac:spMkLst>
        </pc:spChg>
        <pc:spChg chg="mod">
          <ac:chgData name="Novotny, Tyler" userId="5056dffd-1462-4cb2-83f4-b28f0c29de23" providerId="ADAL" clId="{20AAA317-7A24-4B19-A4F4-18B75FCEB9DD}" dt="2024-06-12T19:02:35.939" v="4911" actId="14100"/>
          <ac:spMkLst>
            <pc:docMk/>
            <pc:sldMk cId="1877188601" sldId="2147482527"/>
            <ac:spMk id="8" creationId="{D8CF595C-322F-51DB-9AF2-5BDAAAAB9F66}"/>
          </ac:spMkLst>
        </pc:spChg>
        <pc:spChg chg="mod topLvl">
          <ac:chgData name="Novotny, Tyler" userId="5056dffd-1462-4cb2-83f4-b28f0c29de23" providerId="ADAL" clId="{20AAA317-7A24-4B19-A4F4-18B75FCEB9DD}" dt="2024-06-12T19:02:15.620" v="4906" actId="164"/>
          <ac:spMkLst>
            <pc:docMk/>
            <pc:sldMk cId="1877188601" sldId="2147482527"/>
            <ac:spMk id="10" creationId="{AFD02444-30DF-AD13-CD09-C2817AF4D39F}"/>
          </ac:spMkLst>
        </pc:spChg>
        <pc:spChg chg="mod topLvl">
          <ac:chgData name="Novotny, Tyler" userId="5056dffd-1462-4cb2-83f4-b28f0c29de23" providerId="ADAL" clId="{20AAA317-7A24-4B19-A4F4-18B75FCEB9DD}" dt="2024-06-12T19:02:15.620" v="4906" actId="164"/>
          <ac:spMkLst>
            <pc:docMk/>
            <pc:sldMk cId="1877188601" sldId="2147482527"/>
            <ac:spMk id="11" creationId="{41F8E7F6-302B-3215-4F8C-CA56E1447DE5}"/>
          </ac:spMkLst>
        </pc:spChg>
        <pc:spChg chg="add del">
          <ac:chgData name="Novotny, Tyler" userId="5056dffd-1462-4cb2-83f4-b28f0c29de23" providerId="ADAL" clId="{20AAA317-7A24-4B19-A4F4-18B75FCEB9DD}" dt="2024-06-12T16:21:46.600" v="2185" actId="478"/>
          <ac:spMkLst>
            <pc:docMk/>
            <pc:sldMk cId="1877188601" sldId="2147482527"/>
            <ac:spMk id="12" creationId="{63E422A9-C38A-BE77-DB69-EB0DFACFD0A0}"/>
          </ac:spMkLst>
        </pc:spChg>
        <pc:spChg chg="add del mod">
          <ac:chgData name="Novotny, Tyler" userId="5056dffd-1462-4cb2-83f4-b28f0c29de23" providerId="ADAL" clId="{20AAA317-7A24-4B19-A4F4-18B75FCEB9DD}" dt="2024-06-12T16:21:48.950" v="2186" actId="21"/>
          <ac:spMkLst>
            <pc:docMk/>
            <pc:sldMk cId="1877188601" sldId="2147482527"/>
            <ac:spMk id="13" creationId="{A1AE5500-2B2B-466B-5A00-23EE520CB659}"/>
          </ac:spMkLst>
        </pc:spChg>
        <pc:spChg chg="mod topLvl">
          <ac:chgData name="Novotny, Tyler" userId="5056dffd-1462-4cb2-83f4-b28f0c29de23" providerId="ADAL" clId="{20AAA317-7A24-4B19-A4F4-18B75FCEB9DD}" dt="2024-06-12T19:02:15.620" v="4906" actId="164"/>
          <ac:spMkLst>
            <pc:docMk/>
            <pc:sldMk cId="1877188601" sldId="2147482527"/>
            <ac:spMk id="15" creationId="{37F6420F-02E8-E20B-493A-BAAA13DD2DCF}"/>
          </ac:spMkLst>
        </pc:spChg>
        <pc:spChg chg="mod">
          <ac:chgData name="Novotny, Tyler" userId="5056dffd-1462-4cb2-83f4-b28f0c29de23" providerId="ADAL" clId="{20AAA317-7A24-4B19-A4F4-18B75FCEB9DD}" dt="2024-06-12T19:02:42.641" v="4912" actId="164"/>
          <ac:spMkLst>
            <pc:docMk/>
            <pc:sldMk cId="1877188601" sldId="2147482527"/>
            <ac:spMk id="39" creationId="{97A21435-559C-A572-AACB-4286A74E362E}"/>
          </ac:spMkLst>
        </pc:spChg>
        <pc:spChg chg="mod">
          <ac:chgData name="Novotny, Tyler" userId="5056dffd-1462-4cb2-83f4-b28f0c29de23" providerId="ADAL" clId="{20AAA317-7A24-4B19-A4F4-18B75FCEB9DD}" dt="2024-06-12T19:02:21.372" v="4909" actId="164"/>
          <ac:spMkLst>
            <pc:docMk/>
            <pc:sldMk cId="1877188601" sldId="2147482527"/>
            <ac:spMk id="41" creationId="{16A3E884-C4A8-3BAE-740C-45165FC1A46F}"/>
          </ac:spMkLst>
        </pc:spChg>
        <pc:spChg chg="mod">
          <ac:chgData name="Novotny, Tyler" userId="5056dffd-1462-4cb2-83f4-b28f0c29de23" providerId="ADAL" clId="{20AAA317-7A24-4B19-A4F4-18B75FCEB9DD}" dt="2024-06-12T18:27:49.918" v="4586" actId="1076"/>
          <ac:spMkLst>
            <pc:docMk/>
            <pc:sldMk cId="1877188601" sldId="2147482527"/>
            <ac:spMk id="49" creationId="{0ECA9279-144F-1738-C6AA-58BB3237059B}"/>
          </ac:spMkLst>
        </pc:spChg>
        <pc:grpChg chg="del mod">
          <ac:chgData name="Novotny, Tyler" userId="5056dffd-1462-4cb2-83f4-b28f0c29de23" providerId="ADAL" clId="{20AAA317-7A24-4B19-A4F4-18B75FCEB9DD}" dt="2024-06-12T19:02:14.587" v="4905" actId="165"/>
          <ac:grpSpMkLst>
            <pc:docMk/>
            <pc:sldMk cId="1877188601" sldId="2147482527"/>
            <ac:grpSpMk id="9" creationId="{4B630B5B-A658-AD4E-FAE2-93CA5F015DCC}"/>
          </ac:grpSpMkLst>
        </pc:grpChg>
        <pc:grpChg chg="add mod">
          <ac:chgData name="Novotny, Tyler" userId="5056dffd-1462-4cb2-83f4-b28f0c29de23" providerId="ADAL" clId="{20AAA317-7A24-4B19-A4F4-18B75FCEB9DD}" dt="2024-06-12T19:02:21.372" v="4909" actId="164"/>
          <ac:grpSpMkLst>
            <pc:docMk/>
            <pc:sldMk cId="1877188601" sldId="2147482527"/>
            <ac:grpSpMk id="14" creationId="{6C81E65B-8411-A1EB-D9F1-C8BBD001F5CC}"/>
          </ac:grpSpMkLst>
        </pc:grpChg>
        <pc:grpChg chg="add mod">
          <ac:chgData name="Novotny, Tyler" userId="5056dffd-1462-4cb2-83f4-b28f0c29de23" providerId="ADAL" clId="{20AAA317-7A24-4B19-A4F4-18B75FCEB9DD}" dt="2024-06-12T19:02:27.832" v="4910" actId="1076"/>
          <ac:grpSpMkLst>
            <pc:docMk/>
            <pc:sldMk cId="1877188601" sldId="2147482527"/>
            <ac:grpSpMk id="16" creationId="{D32AF291-DDB7-956B-2622-05BF2AC18222}"/>
          </ac:grpSpMkLst>
        </pc:grpChg>
        <pc:grpChg chg="add mod">
          <ac:chgData name="Novotny, Tyler" userId="5056dffd-1462-4cb2-83f4-b28f0c29de23" providerId="ADAL" clId="{20AAA317-7A24-4B19-A4F4-18B75FCEB9DD}" dt="2024-06-12T19:02:47.093" v="4913" actId="1076"/>
          <ac:grpSpMkLst>
            <pc:docMk/>
            <pc:sldMk cId="1877188601" sldId="2147482527"/>
            <ac:grpSpMk id="17" creationId="{BBFDF3E1-CDCF-0958-97F8-0EF44F0A7089}"/>
          </ac:grpSpMkLst>
        </pc:grpChg>
        <pc:grpChg chg="mod">
          <ac:chgData name="Novotny, Tyler" userId="5056dffd-1462-4cb2-83f4-b28f0c29de23" providerId="ADAL" clId="{20AAA317-7A24-4B19-A4F4-18B75FCEB9DD}" dt="2024-06-12T19:02:42.641" v="4912" actId="164"/>
          <ac:grpSpMkLst>
            <pc:docMk/>
            <pc:sldMk cId="1877188601" sldId="2147482527"/>
            <ac:grpSpMk id="28" creationId="{C88E831D-D9AA-1635-40E7-ED5C5C0F9F0A}"/>
          </ac:grpSpMkLst>
        </pc:grpChg>
        <pc:picChg chg="mod">
          <ac:chgData name="Novotny, Tyler" userId="5056dffd-1462-4cb2-83f4-b28f0c29de23" providerId="ADAL" clId="{20AAA317-7A24-4B19-A4F4-18B75FCEB9DD}" dt="2024-06-12T19:02:21.372" v="4909" actId="164"/>
          <ac:picMkLst>
            <pc:docMk/>
            <pc:sldMk cId="1877188601" sldId="2147482527"/>
            <ac:picMk id="42" creationId="{2C707656-F6C2-ED4C-71D8-E01A506A337E}"/>
          </ac:picMkLst>
        </pc:picChg>
        <pc:picChg chg="mod">
          <ac:chgData name="Novotny, Tyler" userId="5056dffd-1462-4cb2-83f4-b28f0c29de23" providerId="ADAL" clId="{20AAA317-7A24-4B19-A4F4-18B75FCEB9DD}" dt="2024-06-12T19:02:42.641" v="4912" actId="164"/>
          <ac:picMkLst>
            <pc:docMk/>
            <pc:sldMk cId="1877188601" sldId="2147482527"/>
            <ac:picMk id="43" creationId="{D3089072-59A7-22FD-5A6F-CA8CD84B2188}"/>
          </ac:picMkLst>
        </pc:picChg>
        <pc:extLst>
          <p:ext xmlns:p="http://schemas.openxmlformats.org/presentationml/2006/main" uri="{D6D511B9-2390-475A-947B-AFAB55BFBCF1}">
            <pc226:cmChg xmlns:pc226="http://schemas.microsoft.com/office/powerpoint/2022/06/main/command" chg="del">
              <pc226:chgData name="Novotny, Tyler" userId="5056dffd-1462-4cb2-83f4-b28f0c29de23" providerId="ADAL" clId="{20AAA317-7A24-4B19-A4F4-18B75FCEB9DD}" dt="2024-06-07T17:07:30.751" v="1240"/>
              <pc2:cmMkLst xmlns:pc2="http://schemas.microsoft.com/office/powerpoint/2019/9/main/command">
                <pc:docMk/>
                <pc:sldMk cId="1877188601" sldId="2147482527"/>
                <pc2:cmMk id="{CB002557-DB8C-444D-9226-CBB0BC876F10}"/>
              </pc2:cmMkLst>
            </pc226:cmChg>
            <pc226:cmChg xmlns:pc226="http://schemas.microsoft.com/office/powerpoint/2022/06/main/command" chg="del">
              <pc226:chgData name="Novotny, Tyler" userId="5056dffd-1462-4cb2-83f4-b28f0c29de23" providerId="ADAL" clId="{20AAA317-7A24-4B19-A4F4-18B75FCEB9DD}" dt="2024-06-07T17:07:33.151" v="1241"/>
              <pc2:cmMkLst xmlns:pc2="http://schemas.microsoft.com/office/powerpoint/2019/9/main/command">
                <pc:docMk/>
                <pc:sldMk cId="1877188601" sldId="2147482527"/>
                <pc2:cmMk id="{EEB1E15E-ABE7-4AFB-B8D3-54D209D1B6BB}"/>
              </pc2:cmMkLst>
            </pc226:cmChg>
            <pc226:cmChg xmlns:pc226="http://schemas.microsoft.com/office/powerpoint/2022/06/main/command" chg="add del">
              <pc226:chgData name="Novotny, Tyler" userId="5056dffd-1462-4cb2-83f4-b28f0c29de23" providerId="ADAL" clId="{20AAA317-7A24-4B19-A4F4-18B75FCEB9DD}" dt="2024-06-12T19:03:01.464" v="4914"/>
              <pc2:cmMkLst xmlns:pc2="http://schemas.microsoft.com/office/powerpoint/2019/9/main/command">
                <pc:docMk/>
                <pc:sldMk cId="1877188601" sldId="2147482527"/>
                <pc2:cmMk id="{6FBFBA84-A1FF-4E2C-8DF5-805B9EA9E7D4}"/>
              </pc2:cmMkLst>
            </pc226:cmChg>
          </p:ext>
        </pc:extLst>
      </pc:sldChg>
      <pc:sldChg chg="modSp mod">
        <pc:chgData name="Novotny, Tyler" userId="5056dffd-1462-4cb2-83f4-b28f0c29de23" providerId="ADAL" clId="{20AAA317-7A24-4B19-A4F4-18B75FCEB9DD}" dt="2024-06-07T17:28:37.227" v="1983" actId="20577"/>
        <pc:sldMkLst>
          <pc:docMk/>
          <pc:sldMk cId="2949919409" sldId="2147482673"/>
        </pc:sldMkLst>
        <pc:spChg chg="mod">
          <ac:chgData name="Novotny, Tyler" userId="5056dffd-1462-4cb2-83f4-b28f0c29de23" providerId="ADAL" clId="{20AAA317-7A24-4B19-A4F4-18B75FCEB9DD}" dt="2024-06-07T14:15:13.426" v="57" actId="14100"/>
          <ac:spMkLst>
            <pc:docMk/>
            <pc:sldMk cId="2949919409" sldId="2147482673"/>
            <ac:spMk id="2" creationId="{EFE194B4-6B27-CECD-89AE-5B284682AB2B}"/>
          </ac:spMkLst>
        </pc:spChg>
        <pc:spChg chg="mod">
          <ac:chgData name="Novotny, Tyler" userId="5056dffd-1462-4cb2-83f4-b28f0c29de23" providerId="ADAL" clId="{20AAA317-7A24-4B19-A4F4-18B75FCEB9DD}" dt="2024-06-07T17:28:37.227" v="1983" actId="20577"/>
          <ac:spMkLst>
            <pc:docMk/>
            <pc:sldMk cId="2949919409" sldId="2147482673"/>
            <ac:spMk id="3" creationId="{0DCF1501-FB93-0E2A-DDDA-15D2172A19DF}"/>
          </ac:spMkLst>
        </pc:spChg>
      </pc:sldChg>
      <pc:sldChg chg="modSp mod">
        <pc:chgData name="Novotny, Tyler" userId="5056dffd-1462-4cb2-83f4-b28f0c29de23" providerId="ADAL" clId="{20AAA317-7A24-4B19-A4F4-18B75FCEB9DD}" dt="2024-06-07T17:31:54.981" v="1990" actId="403"/>
        <pc:sldMkLst>
          <pc:docMk/>
          <pc:sldMk cId="2341945145" sldId="2147482677"/>
        </pc:sldMkLst>
        <pc:spChg chg="mod">
          <ac:chgData name="Novotny, Tyler" userId="5056dffd-1462-4cb2-83f4-b28f0c29de23" providerId="ADAL" clId="{20AAA317-7A24-4B19-A4F4-18B75FCEB9DD}" dt="2024-06-07T17:31:45.228" v="1986" actId="255"/>
          <ac:spMkLst>
            <pc:docMk/>
            <pc:sldMk cId="2341945145" sldId="2147482677"/>
            <ac:spMk id="2" creationId="{B5FB63C2-81F1-1216-BDCC-F8C9ECF57FE9}"/>
          </ac:spMkLst>
        </pc:spChg>
        <pc:spChg chg="mod">
          <ac:chgData name="Novotny, Tyler" userId="5056dffd-1462-4cb2-83f4-b28f0c29de23" providerId="ADAL" clId="{20AAA317-7A24-4B19-A4F4-18B75FCEB9DD}" dt="2024-06-07T17:31:54.981" v="1990" actId="403"/>
          <ac:spMkLst>
            <pc:docMk/>
            <pc:sldMk cId="2341945145" sldId="2147482677"/>
            <ac:spMk id="19" creationId="{A1E8077A-9714-34FC-6205-BFFB08612EAA}"/>
          </ac:spMkLst>
        </pc:spChg>
      </pc:sldChg>
      <pc:sldChg chg="del">
        <pc:chgData name="Novotny, Tyler" userId="5056dffd-1462-4cb2-83f4-b28f0c29de23" providerId="ADAL" clId="{20AAA317-7A24-4B19-A4F4-18B75FCEB9DD}" dt="2024-06-06T20:23:08.865" v="3" actId="47"/>
        <pc:sldMkLst>
          <pc:docMk/>
          <pc:sldMk cId="346563387" sldId="2147482819"/>
        </pc:sldMkLst>
      </pc:sldChg>
      <pc:sldChg chg="del">
        <pc:chgData name="Novotny, Tyler" userId="5056dffd-1462-4cb2-83f4-b28f0c29de23" providerId="ADAL" clId="{20AAA317-7A24-4B19-A4F4-18B75FCEB9DD}" dt="2024-06-06T20:23:05.352" v="1" actId="47"/>
        <pc:sldMkLst>
          <pc:docMk/>
          <pc:sldMk cId="488160155" sldId="2147482824"/>
        </pc:sldMkLst>
      </pc:sldChg>
      <pc:sldChg chg="del">
        <pc:chgData name="Novotny, Tyler" userId="5056dffd-1462-4cb2-83f4-b28f0c29de23" providerId="ADAL" clId="{20AAA317-7A24-4B19-A4F4-18B75FCEB9DD}" dt="2024-06-06T20:22:55.776" v="0" actId="47"/>
        <pc:sldMkLst>
          <pc:docMk/>
          <pc:sldMk cId="549162382" sldId="2147482825"/>
        </pc:sldMkLst>
      </pc:sldChg>
      <pc:sldChg chg="addSp delSp modSp add mod ord">
        <pc:chgData name="Novotny, Tyler" userId="5056dffd-1462-4cb2-83f4-b28f0c29de23" providerId="ADAL" clId="{20AAA317-7A24-4B19-A4F4-18B75FCEB9DD}" dt="2024-06-12T16:22:02.180" v="2191" actId="1076"/>
        <pc:sldMkLst>
          <pc:docMk/>
          <pc:sldMk cId="4267264324" sldId="2147482839"/>
        </pc:sldMkLst>
        <pc:spChg chg="mod">
          <ac:chgData name="Novotny, Tyler" userId="5056dffd-1462-4cb2-83f4-b28f0c29de23" providerId="ADAL" clId="{20AAA317-7A24-4B19-A4F4-18B75FCEB9DD}" dt="2024-06-07T17:46:53.410" v="2127" actId="403"/>
          <ac:spMkLst>
            <pc:docMk/>
            <pc:sldMk cId="4267264324" sldId="2147482839"/>
            <ac:spMk id="5" creationId="{FCC08604-5818-0945-AC28-D0C1FE3FB7AB}"/>
          </ac:spMkLst>
        </pc:spChg>
        <pc:spChg chg="add mod">
          <ac:chgData name="Novotny, Tyler" userId="5056dffd-1462-4cb2-83f4-b28f0c29de23" providerId="ADAL" clId="{20AAA317-7A24-4B19-A4F4-18B75FCEB9DD}" dt="2024-06-12T16:22:02.180" v="2191" actId="1076"/>
          <ac:spMkLst>
            <pc:docMk/>
            <pc:sldMk cId="4267264324" sldId="2147482839"/>
            <ac:spMk id="6" creationId="{A1AE5500-2B2B-466B-5A00-23EE520CB659}"/>
          </ac:spMkLst>
        </pc:spChg>
        <pc:spChg chg="add del mod">
          <ac:chgData name="Novotny, Tyler" userId="5056dffd-1462-4cb2-83f4-b28f0c29de23" providerId="ADAL" clId="{20AAA317-7A24-4B19-A4F4-18B75FCEB9DD}" dt="2024-06-07T17:26:38.472" v="1878" actId="478"/>
          <ac:spMkLst>
            <pc:docMk/>
            <pc:sldMk cId="4267264324" sldId="2147482839"/>
            <ac:spMk id="6" creationId="{EF6F3802-8AB4-2368-7A39-F33C1660EAD0}"/>
          </ac:spMkLst>
        </pc:spChg>
        <pc:spChg chg="mod">
          <ac:chgData name="Novotny, Tyler" userId="5056dffd-1462-4cb2-83f4-b28f0c29de23" providerId="ADAL" clId="{20AAA317-7A24-4B19-A4F4-18B75FCEB9DD}" dt="2024-06-07T17:24:43.512" v="1619" actId="1076"/>
          <ac:spMkLst>
            <pc:docMk/>
            <pc:sldMk cId="4267264324" sldId="2147482839"/>
            <ac:spMk id="7" creationId="{9D8A764C-25BB-64FC-1FFD-6625197A1B55}"/>
          </ac:spMkLst>
        </pc:spChg>
        <pc:spChg chg="mod">
          <ac:chgData name="Novotny, Tyler" userId="5056dffd-1462-4cb2-83f4-b28f0c29de23" providerId="ADAL" clId="{20AAA317-7A24-4B19-A4F4-18B75FCEB9DD}" dt="2024-06-07T17:24:43.512" v="1619" actId="1076"/>
          <ac:spMkLst>
            <pc:docMk/>
            <pc:sldMk cId="4267264324" sldId="2147482839"/>
            <ac:spMk id="32" creationId="{B3BF4C93-7897-A395-DF41-1F76CF79A674}"/>
          </ac:spMkLst>
        </pc:spChg>
        <pc:spChg chg="mod">
          <ac:chgData name="Novotny, Tyler" userId="5056dffd-1462-4cb2-83f4-b28f0c29de23" providerId="ADAL" clId="{20AAA317-7A24-4B19-A4F4-18B75FCEB9DD}" dt="2024-06-07T17:24:43.512" v="1619" actId="1076"/>
          <ac:spMkLst>
            <pc:docMk/>
            <pc:sldMk cId="4267264324" sldId="2147482839"/>
            <ac:spMk id="69" creationId="{00000000-0000-0000-0000-000000000000}"/>
          </ac:spMkLst>
        </pc:spChg>
        <pc:spChg chg="mod">
          <ac:chgData name="Novotny, Tyler" userId="5056dffd-1462-4cb2-83f4-b28f0c29de23" providerId="ADAL" clId="{20AAA317-7A24-4B19-A4F4-18B75FCEB9DD}" dt="2024-06-07T17:24:43.512" v="1619" actId="1076"/>
          <ac:spMkLst>
            <pc:docMk/>
            <pc:sldMk cId="4267264324" sldId="2147482839"/>
            <ac:spMk id="70" creationId="{00000000-0000-0000-0000-000000000000}"/>
          </ac:spMkLst>
        </pc:spChg>
        <pc:spChg chg="mod">
          <ac:chgData name="Novotny, Tyler" userId="5056dffd-1462-4cb2-83f4-b28f0c29de23" providerId="ADAL" clId="{20AAA317-7A24-4B19-A4F4-18B75FCEB9DD}" dt="2024-06-07T17:24:43.512" v="1619" actId="1076"/>
          <ac:spMkLst>
            <pc:docMk/>
            <pc:sldMk cId="4267264324" sldId="2147482839"/>
            <ac:spMk id="73" creationId="{00000000-0000-0000-0000-000000000000}"/>
          </ac:spMkLst>
        </pc:spChg>
        <pc:spChg chg="mod">
          <ac:chgData name="Novotny, Tyler" userId="5056dffd-1462-4cb2-83f4-b28f0c29de23" providerId="ADAL" clId="{20AAA317-7A24-4B19-A4F4-18B75FCEB9DD}" dt="2024-06-07T17:24:43.512" v="1619" actId="1076"/>
          <ac:spMkLst>
            <pc:docMk/>
            <pc:sldMk cId="4267264324" sldId="2147482839"/>
            <ac:spMk id="74" creationId="{00000000-0000-0000-0000-000000000000}"/>
          </ac:spMkLst>
        </pc:spChg>
        <pc:spChg chg="mod">
          <ac:chgData name="Novotny, Tyler" userId="5056dffd-1462-4cb2-83f4-b28f0c29de23" providerId="ADAL" clId="{20AAA317-7A24-4B19-A4F4-18B75FCEB9DD}" dt="2024-06-07T17:24:43.512" v="1619" actId="1076"/>
          <ac:spMkLst>
            <pc:docMk/>
            <pc:sldMk cId="4267264324" sldId="2147482839"/>
            <ac:spMk id="75" creationId="{00000000-0000-0000-0000-000000000000}"/>
          </ac:spMkLst>
        </pc:spChg>
        <pc:spChg chg="mod">
          <ac:chgData name="Novotny, Tyler" userId="5056dffd-1462-4cb2-83f4-b28f0c29de23" providerId="ADAL" clId="{20AAA317-7A24-4B19-A4F4-18B75FCEB9DD}" dt="2024-06-07T17:24:43.512" v="1619" actId="1076"/>
          <ac:spMkLst>
            <pc:docMk/>
            <pc:sldMk cId="4267264324" sldId="2147482839"/>
            <ac:spMk id="78" creationId="{00000000-0000-0000-0000-000000000000}"/>
          </ac:spMkLst>
        </pc:spChg>
        <pc:spChg chg="mod">
          <ac:chgData name="Novotny, Tyler" userId="5056dffd-1462-4cb2-83f4-b28f0c29de23" providerId="ADAL" clId="{20AAA317-7A24-4B19-A4F4-18B75FCEB9DD}" dt="2024-06-07T17:24:43.512" v="1619" actId="1076"/>
          <ac:spMkLst>
            <pc:docMk/>
            <pc:sldMk cId="4267264324" sldId="2147482839"/>
            <ac:spMk id="79" creationId="{00000000-0000-0000-0000-000000000000}"/>
          </ac:spMkLst>
        </pc:spChg>
        <pc:spChg chg="mod">
          <ac:chgData name="Novotny, Tyler" userId="5056dffd-1462-4cb2-83f4-b28f0c29de23" providerId="ADAL" clId="{20AAA317-7A24-4B19-A4F4-18B75FCEB9DD}" dt="2024-06-07T17:24:43.512" v="1619" actId="1076"/>
          <ac:spMkLst>
            <pc:docMk/>
            <pc:sldMk cId="4267264324" sldId="2147482839"/>
            <ac:spMk id="80" creationId="{00000000-0000-0000-0000-000000000000}"/>
          </ac:spMkLst>
        </pc:spChg>
        <pc:spChg chg="mod">
          <ac:chgData name="Novotny, Tyler" userId="5056dffd-1462-4cb2-83f4-b28f0c29de23" providerId="ADAL" clId="{20AAA317-7A24-4B19-A4F4-18B75FCEB9DD}" dt="2024-06-07T17:24:43.512" v="1619" actId="1076"/>
          <ac:spMkLst>
            <pc:docMk/>
            <pc:sldMk cId="4267264324" sldId="2147482839"/>
            <ac:spMk id="81" creationId="{00000000-0000-0000-0000-000000000000}"/>
          </ac:spMkLst>
        </pc:spChg>
        <pc:spChg chg="mod">
          <ac:chgData name="Novotny, Tyler" userId="5056dffd-1462-4cb2-83f4-b28f0c29de23" providerId="ADAL" clId="{20AAA317-7A24-4B19-A4F4-18B75FCEB9DD}" dt="2024-06-07T17:25:01.847" v="1635" actId="20577"/>
          <ac:spMkLst>
            <pc:docMk/>
            <pc:sldMk cId="4267264324" sldId="2147482839"/>
            <ac:spMk id="84" creationId="{00000000-0000-0000-0000-000000000000}"/>
          </ac:spMkLst>
        </pc:spChg>
        <pc:spChg chg="mod">
          <ac:chgData name="Novotny, Tyler" userId="5056dffd-1462-4cb2-83f4-b28f0c29de23" providerId="ADAL" clId="{20AAA317-7A24-4B19-A4F4-18B75FCEB9DD}" dt="2024-06-07T17:24:43.512" v="1619" actId="1076"/>
          <ac:spMkLst>
            <pc:docMk/>
            <pc:sldMk cId="4267264324" sldId="2147482839"/>
            <ac:spMk id="85" creationId="{00000000-0000-0000-0000-000000000000}"/>
          </ac:spMkLst>
        </pc:spChg>
        <pc:spChg chg="mod">
          <ac:chgData name="Novotny, Tyler" userId="5056dffd-1462-4cb2-83f4-b28f0c29de23" providerId="ADAL" clId="{20AAA317-7A24-4B19-A4F4-18B75FCEB9DD}" dt="2024-06-07T17:24:43.512" v="1619" actId="1076"/>
          <ac:spMkLst>
            <pc:docMk/>
            <pc:sldMk cId="4267264324" sldId="2147482839"/>
            <ac:spMk id="86" creationId="{00000000-0000-0000-0000-000000000000}"/>
          </ac:spMkLst>
        </pc:spChg>
        <pc:spChg chg="mod">
          <ac:chgData name="Novotny, Tyler" userId="5056dffd-1462-4cb2-83f4-b28f0c29de23" providerId="ADAL" clId="{20AAA317-7A24-4B19-A4F4-18B75FCEB9DD}" dt="2024-06-07T17:24:43.512" v="1619" actId="1076"/>
          <ac:spMkLst>
            <pc:docMk/>
            <pc:sldMk cId="4267264324" sldId="2147482839"/>
            <ac:spMk id="88" creationId="{00000000-0000-0000-0000-000000000000}"/>
          </ac:spMkLst>
        </pc:spChg>
        <pc:grpChg chg="mod">
          <ac:chgData name="Novotny, Tyler" userId="5056dffd-1462-4cb2-83f4-b28f0c29de23" providerId="ADAL" clId="{20AAA317-7A24-4B19-A4F4-18B75FCEB9DD}" dt="2024-06-07T17:24:43.512" v="1619" actId="1076"/>
          <ac:grpSpMkLst>
            <pc:docMk/>
            <pc:sldMk cId="4267264324" sldId="2147482839"/>
            <ac:grpSpMk id="18" creationId="{203AE2D9-8F68-4BE5-9434-5AD8ED4EAE1E}"/>
          </ac:grpSpMkLst>
        </pc:grpChg>
        <pc:picChg chg="mod">
          <ac:chgData name="Novotny, Tyler" userId="5056dffd-1462-4cb2-83f4-b28f0c29de23" providerId="ADAL" clId="{20AAA317-7A24-4B19-A4F4-18B75FCEB9DD}" dt="2024-06-07T17:24:43.512" v="1619" actId="1076"/>
          <ac:picMkLst>
            <pc:docMk/>
            <pc:sldMk cId="4267264324" sldId="2147482839"/>
            <ac:picMk id="13" creationId="{A5371E91-C187-1DDD-FC67-50AB8ED3316D}"/>
          </ac:picMkLst>
        </pc:picChg>
        <pc:picChg chg="mod">
          <ac:chgData name="Novotny, Tyler" userId="5056dffd-1462-4cb2-83f4-b28f0c29de23" providerId="ADAL" clId="{20AAA317-7A24-4B19-A4F4-18B75FCEB9DD}" dt="2024-06-07T17:24:43.512" v="1619" actId="1076"/>
          <ac:picMkLst>
            <pc:docMk/>
            <pc:sldMk cId="4267264324" sldId="2147482839"/>
            <ac:picMk id="15" creationId="{32DE65ED-067D-5DFE-9CFD-407149977CA1}"/>
          </ac:picMkLst>
        </pc:picChg>
        <pc:picChg chg="mod">
          <ac:chgData name="Novotny, Tyler" userId="5056dffd-1462-4cb2-83f4-b28f0c29de23" providerId="ADAL" clId="{20AAA317-7A24-4B19-A4F4-18B75FCEB9DD}" dt="2024-06-07T17:24:43.512" v="1619" actId="1076"/>
          <ac:picMkLst>
            <pc:docMk/>
            <pc:sldMk cId="4267264324" sldId="2147482839"/>
            <ac:picMk id="17" creationId="{15362914-5ABB-8EE7-CF22-BBF3F618CF7B}"/>
          </ac:picMkLst>
        </pc:picChg>
      </pc:sldChg>
      <pc:sldChg chg="add del">
        <pc:chgData name="Novotny, Tyler" userId="5056dffd-1462-4cb2-83f4-b28f0c29de23" providerId="ADAL" clId="{20AAA317-7A24-4B19-A4F4-18B75FCEB9DD}" dt="2024-06-07T17:03:26.843" v="1156" actId="47"/>
        <pc:sldMkLst>
          <pc:docMk/>
          <pc:sldMk cId="2560161417" sldId="2147482840"/>
        </pc:sldMkLst>
      </pc:sldChg>
      <pc:sldChg chg="addSp modSp mod">
        <pc:chgData name="Novotny, Tyler" userId="5056dffd-1462-4cb2-83f4-b28f0c29de23" providerId="ADAL" clId="{20AAA317-7A24-4B19-A4F4-18B75FCEB9DD}" dt="2024-06-14T18:22:57.529" v="5699" actId="20577"/>
        <pc:sldMkLst>
          <pc:docMk/>
          <pc:sldMk cId="1980058363" sldId="2147482854"/>
        </pc:sldMkLst>
        <pc:spChg chg="add mod">
          <ac:chgData name="Novotny, Tyler" userId="5056dffd-1462-4cb2-83f4-b28f0c29de23" providerId="ADAL" clId="{20AAA317-7A24-4B19-A4F4-18B75FCEB9DD}" dt="2024-06-12T16:18:49.487" v="2128"/>
          <ac:spMkLst>
            <pc:docMk/>
            <pc:sldMk cId="1980058363" sldId="2147482854"/>
            <ac:spMk id="7" creationId="{B58A35C4-222C-4284-CFED-B306BA622EA9}"/>
          </ac:spMkLst>
        </pc:spChg>
        <pc:spChg chg="mod">
          <ac:chgData name="Novotny, Tyler" userId="5056dffd-1462-4cb2-83f4-b28f0c29de23" providerId="ADAL" clId="{20AAA317-7A24-4B19-A4F4-18B75FCEB9DD}" dt="2024-06-07T17:02:23.056" v="1154" actId="207"/>
          <ac:spMkLst>
            <pc:docMk/>
            <pc:sldMk cId="1980058363" sldId="2147482854"/>
            <ac:spMk id="59" creationId="{421E1155-039D-EF72-57D4-D396391A8D38}"/>
          </ac:spMkLst>
        </pc:spChg>
        <pc:spChg chg="mod">
          <ac:chgData name="Novotny, Tyler" userId="5056dffd-1462-4cb2-83f4-b28f0c29de23" providerId="ADAL" clId="{20AAA317-7A24-4B19-A4F4-18B75FCEB9DD}" dt="2024-06-07T17:01:52.864" v="1149" actId="207"/>
          <ac:spMkLst>
            <pc:docMk/>
            <pc:sldMk cId="1980058363" sldId="2147482854"/>
            <ac:spMk id="60" creationId="{17DA996B-B33A-55ED-2C2E-EED8A6930935}"/>
          </ac:spMkLst>
        </pc:spChg>
        <pc:spChg chg="mod">
          <ac:chgData name="Novotny, Tyler" userId="5056dffd-1462-4cb2-83f4-b28f0c29de23" providerId="ADAL" clId="{20AAA317-7A24-4B19-A4F4-18B75FCEB9DD}" dt="2024-06-14T18:22:57.529" v="5699" actId="20577"/>
          <ac:spMkLst>
            <pc:docMk/>
            <pc:sldMk cId="1980058363" sldId="2147482854"/>
            <ac:spMk id="61" creationId="{433AF4E9-D055-C8AC-F5A7-E841847A8AC3}"/>
          </ac:spMkLst>
        </pc:spChg>
        <pc:spChg chg="mod">
          <ac:chgData name="Novotny, Tyler" userId="5056dffd-1462-4cb2-83f4-b28f0c29de23" providerId="ADAL" clId="{20AAA317-7A24-4B19-A4F4-18B75FCEB9DD}" dt="2024-06-07T17:02:23.519" v="1155" actId="207"/>
          <ac:spMkLst>
            <pc:docMk/>
            <pc:sldMk cId="1980058363" sldId="2147482854"/>
            <ac:spMk id="62" creationId="{B8C57429-21C5-6C97-7665-EC2D72746F4F}"/>
          </ac:spMkLst>
        </pc:spChg>
      </pc:sldChg>
      <pc:sldChg chg="del">
        <pc:chgData name="Novotny, Tyler" userId="5056dffd-1462-4cb2-83f4-b28f0c29de23" providerId="ADAL" clId="{20AAA317-7A24-4B19-A4F4-18B75FCEB9DD}" dt="2024-06-06T20:23:12.621" v="5" actId="47"/>
        <pc:sldMkLst>
          <pc:docMk/>
          <pc:sldMk cId="3472726799" sldId="2147482856"/>
        </pc:sldMkLst>
      </pc:sldChg>
      <pc:sldChg chg="del ord">
        <pc:chgData name="Novotny, Tyler" userId="5056dffd-1462-4cb2-83f4-b28f0c29de23" providerId="ADAL" clId="{20AAA317-7A24-4B19-A4F4-18B75FCEB9DD}" dt="2024-06-07T17:05:31.890" v="1232" actId="47"/>
        <pc:sldMkLst>
          <pc:docMk/>
          <pc:sldMk cId="3454750623" sldId="2147482861"/>
        </pc:sldMkLst>
      </pc:sldChg>
      <pc:sldChg chg="del">
        <pc:chgData name="Novotny, Tyler" userId="5056dffd-1462-4cb2-83f4-b28f0c29de23" providerId="ADAL" clId="{20AAA317-7A24-4B19-A4F4-18B75FCEB9DD}" dt="2024-06-06T20:23:21.210" v="7" actId="47"/>
        <pc:sldMkLst>
          <pc:docMk/>
          <pc:sldMk cId="1650513489" sldId="2147482862"/>
        </pc:sldMkLst>
      </pc:sldChg>
      <pc:sldChg chg="del">
        <pc:chgData name="Novotny, Tyler" userId="5056dffd-1462-4cb2-83f4-b28f0c29de23" providerId="ADAL" clId="{20AAA317-7A24-4B19-A4F4-18B75FCEB9DD}" dt="2024-06-06T20:24:03.682" v="9" actId="47"/>
        <pc:sldMkLst>
          <pc:docMk/>
          <pc:sldMk cId="2461194482" sldId="2147482870"/>
        </pc:sldMkLst>
      </pc:sldChg>
      <pc:sldChg chg="delSp del mod">
        <pc:chgData name="Novotny, Tyler" userId="5056dffd-1462-4cb2-83f4-b28f0c29de23" providerId="ADAL" clId="{20AAA317-7A24-4B19-A4F4-18B75FCEB9DD}" dt="2024-06-07T17:09:16.837" v="1255" actId="47"/>
        <pc:sldMkLst>
          <pc:docMk/>
          <pc:sldMk cId="1868842004" sldId="2147482871"/>
        </pc:sldMkLst>
        <pc:spChg chg="del">
          <ac:chgData name="Novotny, Tyler" userId="5056dffd-1462-4cb2-83f4-b28f0c29de23" providerId="ADAL" clId="{20AAA317-7A24-4B19-A4F4-18B75FCEB9DD}" dt="2024-06-07T17:06:26.210" v="1237" actId="478"/>
          <ac:spMkLst>
            <pc:docMk/>
            <pc:sldMk cId="1868842004" sldId="2147482871"/>
            <ac:spMk id="30" creationId="{37C9318C-23C8-71C2-A56B-0A419C02C1D4}"/>
          </ac:spMkLst>
        </pc:spChg>
      </pc:sldChg>
      <pc:sldChg chg="del">
        <pc:chgData name="Novotny, Tyler" userId="5056dffd-1462-4cb2-83f4-b28f0c29de23" providerId="ADAL" clId="{20AAA317-7A24-4B19-A4F4-18B75FCEB9DD}" dt="2024-06-06T20:23:10.501" v="4" actId="47"/>
        <pc:sldMkLst>
          <pc:docMk/>
          <pc:sldMk cId="760991763" sldId="2147482872"/>
        </pc:sldMkLst>
      </pc:sldChg>
      <pc:sldChg chg="addSp modSp mod">
        <pc:chgData name="Novotny, Tyler" userId="5056dffd-1462-4cb2-83f4-b28f0c29de23" providerId="ADAL" clId="{20AAA317-7A24-4B19-A4F4-18B75FCEB9DD}" dt="2024-06-13T15:01:42.288" v="5024"/>
        <pc:sldMkLst>
          <pc:docMk/>
          <pc:sldMk cId="700947137" sldId="2147483589"/>
        </pc:sldMkLst>
        <pc:spChg chg="mod">
          <ac:chgData name="Novotny, Tyler" userId="5056dffd-1462-4cb2-83f4-b28f0c29de23" providerId="ADAL" clId="{20AAA317-7A24-4B19-A4F4-18B75FCEB9DD}" dt="2024-06-07T17:44:04.293" v="2000" actId="113"/>
          <ac:spMkLst>
            <pc:docMk/>
            <pc:sldMk cId="700947137" sldId="2147483589"/>
            <ac:spMk id="2" creationId="{CBCE2BB6-14B9-C2FC-A0EB-0C6EA5F562F7}"/>
          </ac:spMkLst>
        </pc:spChg>
        <pc:spChg chg="add mod">
          <ac:chgData name="Novotny, Tyler" userId="5056dffd-1462-4cb2-83f4-b28f0c29de23" providerId="ADAL" clId="{20AAA317-7A24-4B19-A4F4-18B75FCEB9DD}" dt="2024-06-13T15:01:39.643" v="5023" actId="20577"/>
          <ac:spMkLst>
            <pc:docMk/>
            <pc:sldMk cId="700947137" sldId="2147483589"/>
            <ac:spMk id="3" creationId="{D9904343-BAC6-5861-6880-B5530C553135}"/>
          </ac:spMkLst>
        </pc:spChg>
        <pc:spChg chg="mod">
          <ac:chgData name="Novotny, Tyler" userId="5056dffd-1462-4cb2-83f4-b28f0c29de23" providerId="ADAL" clId="{20AAA317-7A24-4B19-A4F4-18B75FCEB9DD}" dt="2024-06-13T15:01:23.713" v="5020" actId="207"/>
          <ac:spMkLst>
            <pc:docMk/>
            <pc:sldMk cId="700947137" sldId="2147483589"/>
            <ac:spMk id="8" creationId="{902AB1F9-AB3D-366A-57BE-7A8C5BAEDA47}"/>
          </ac:spMkLst>
        </pc:spChg>
        <pc:spChg chg="add mod">
          <ac:chgData name="Novotny, Tyler" userId="5056dffd-1462-4cb2-83f4-b28f0c29de23" providerId="ADAL" clId="{20AAA317-7A24-4B19-A4F4-18B75FCEB9DD}" dt="2024-06-13T15:01:42.288" v="5024"/>
          <ac:spMkLst>
            <pc:docMk/>
            <pc:sldMk cId="700947137" sldId="2147483589"/>
            <ac:spMk id="9" creationId="{F259B4BE-A7EE-95BD-A6AB-DB05605C9838}"/>
          </ac:spMkLst>
        </pc:spChg>
        <pc:spChg chg="mod">
          <ac:chgData name="Novotny, Tyler" userId="5056dffd-1462-4cb2-83f4-b28f0c29de23" providerId="ADAL" clId="{20AAA317-7A24-4B19-A4F4-18B75FCEB9DD}" dt="2024-06-13T15:01:12.593" v="5016" actId="207"/>
          <ac:spMkLst>
            <pc:docMk/>
            <pc:sldMk cId="700947137" sldId="2147483589"/>
            <ac:spMk id="11" creationId="{3AA589B5-EBD0-E9DB-227B-A72C733C72F9}"/>
          </ac:spMkLst>
        </pc:spChg>
        <pc:spChg chg="mod">
          <ac:chgData name="Novotny, Tyler" userId="5056dffd-1462-4cb2-83f4-b28f0c29de23" providerId="ADAL" clId="{20AAA317-7A24-4B19-A4F4-18B75FCEB9DD}" dt="2024-06-07T17:19:41.097" v="1479" actId="20577"/>
          <ac:spMkLst>
            <pc:docMk/>
            <pc:sldMk cId="700947137" sldId="2147483589"/>
            <ac:spMk id="12" creationId="{1D561311-BB98-C0DD-EC84-D395F5A8A6A5}"/>
          </ac:spMkLst>
        </pc:spChg>
        <pc:spChg chg="mod">
          <ac:chgData name="Novotny, Tyler" userId="5056dffd-1462-4cb2-83f4-b28f0c29de23" providerId="ADAL" clId="{20AAA317-7A24-4B19-A4F4-18B75FCEB9DD}" dt="2024-06-07T17:19:47.082" v="1480" actId="20577"/>
          <ac:spMkLst>
            <pc:docMk/>
            <pc:sldMk cId="700947137" sldId="2147483589"/>
            <ac:spMk id="13" creationId="{4119CEC5-0CDF-4E94-45DF-AAAA1CFCE4B0}"/>
          </ac:spMkLst>
        </pc:spChg>
        <pc:spChg chg="mod">
          <ac:chgData name="Novotny, Tyler" userId="5056dffd-1462-4cb2-83f4-b28f0c29de23" providerId="ADAL" clId="{20AAA317-7A24-4B19-A4F4-18B75FCEB9DD}" dt="2024-06-07T17:15:48.903" v="1371" actId="1076"/>
          <ac:spMkLst>
            <pc:docMk/>
            <pc:sldMk cId="700947137" sldId="2147483589"/>
            <ac:spMk id="14" creationId="{5C1034EA-D95A-78DD-EBEA-EB17F6715E4A}"/>
          </ac:spMkLst>
        </pc:spChg>
        <pc:spChg chg="mod">
          <ac:chgData name="Novotny, Tyler" userId="5056dffd-1462-4cb2-83f4-b28f0c29de23" providerId="ADAL" clId="{20AAA317-7A24-4B19-A4F4-18B75FCEB9DD}" dt="2024-06-07T17:18:10.592" v="1386" actId="1076"/>
          <ac:spMkLst>
            <pc:docMk/>
            <pc:sldMk cId="700947137" sldId="2147483589"/>
            <ac:spMk id="15" creationId="{E5AA3018-4F3F-13B7-8D6D-B1C75DA1244D}"/>
          </ac:spMkLst>
        </pc:spChg>
        <pc:spChg chg="mod">
          <ac:chgData name="Novotny, Tyler" userId="5056dffd-1462-4cb2-83f4-b28f0c29de23" providerId="ADAL" clId="{20AAA317-7A24-4B19-A4F4-18B75FCEB9DD}" dt="2024-06-12T16:19:20.553" v="2134" actId="1076"/>
          <ac:spMkLst>
            <pc:docMk/>
            <pc:sldMk cId="700947137" sldId="2147483589"/>
            <ac:spMk id="17" creationId="{333EBD9D-FA08-7E04-C2C2-179682466D02}"/>
          </ac:spMkLst>
        </pc:spChg>
        <pc:spChg chg="mod">
          <ac:chgData name="Novotny, Tyler" userId="5056dffd-1462-4cb2-83f4-b28f0c29de23" providerId="ADAL" clId="{20AAA317-7A24-4B19-A4F4-18B75FCEB9DD}" dt="2024-06-07T17:16:55.137" v="1380" actId="1076"/>
          <ac:spMkLst>
            <pc:docMk/>
            <pc:sldMk cId="700947137" sldId="2147483589"/>
            <ac:spMk id="18" creationId="{03CB9370-2BCB-C0A0-BEA5-B077856B36EA}"/>
          </ac:spMkLst>
        </pc:spChg>
        <pc:grpChg chg="add mod">
          <ac:chgData name="Novotny, Tyler" userId="5056dffd-1462-4cb2-83f4-b28f0c29de23" providerId="ADAL" clId="{20AAA317-7A24-4B19-A4F4-18B75FCEB9DD}" dt="2024-06-07T17:32:43.725" v="1996" actId="1076"/>
          <ac:grpSpMkLst>
            <pc:docMk/>
            <pc:sldMk cId="700947137" sldId="2147483589"/>
            <ac:grpSpMk id="19" creationId="{9852CC64-65B5-1ADA-256D-414674F2DE4F}"/>
          </ac:grpSpMkLst>
        </pc:grpChg>
        <pc:grpChg chg="add mod">
          <ac:chgData name="Novotny, Tyler" userId="5056dffd-1462-4cb2-83f4-b28f0c29de23" providerId="ADAL" clId="{20AAA317-7A24-4B19-A4F4-18B75FCEB9DD}" dt="2024-06-07T17:32:46.214" v="1997" actId="1076"/>
          <ac:grpSpMkLst>
            <pc:docMk/>
            <pc:sldMk cId="700947137" sldId="2147483589"/>
            <ac:grpSpMk id="20" creationId="{00296359-DE2C-3D73-6D47-17B382366CA8}"/>
          </ac:grpSpMkLst>
        </pc:grpChg>
        <pc:graphicFrameChg chg="mod modGraphic">
          <ac:chgData name="Novotny, Tyler" userId="5056dffd-1462-4cb2-83f4-b28f0c29de23" providerId="ADAL" clId="{20AAA317-7A24-4B19-A4F4-18B75FCEB9DD}" dt="2024-06-07T17:18:07.124" v="1385" actId="1076"/>
          <ac:graphicFrameMkLst>
            <pc:docMk/>
            <pc:sldMk cId="700947137" sldId="2147483589"/>
            <ac:graphicFrameMk id="7" creationId="{5C3B9D42-2CF4-BD51-C01F-7FE850797DF4}"/>
          </ac:graphicFrameMkLst>
        </pc:graphicFrameChg>
      </pc:sldChg>
      <pc:sldChg chg="addSp delSp modSp new del mod">
        <pc:chgData name="Novotny, Tyler" userId="5056dffd-1462-4cb2-83f4-b28f0c29de23" providerId="ADAL" clId="{20AAA317-7A24-4B19-A4F4-18B75FCEB9DD}" dt="2024-06-13T19:06:13.289" v="5640" actId="47"/>
        <pc:sldMkLst>
          <pc:docMk/>
          <pc:sldMk cId="28200355" sldId="2147483590"/>
        </pc:sldMkLst>
        <pc:spChg chg="add mod">
          <ac:chgData name="Novotny, Tyler" userId="5056dffd-1462-4cb2-83f4-b28f0c29de23" providerId="ADAL" clId="{20AAA317-7A24-4B19-A4F4-18B75FCEB9DD}" dt="2024-06-13T19:06:00.474" v="5636" actId="20577"/>
          <ac:spMkLst>
            <pc:docMk/>
            <pc:sldMk cId="28200355" sldId="2147483590"/>
            <ac:spMk id="2" creationId="{067544CB-15B1-8135-B223-A97D750ABB23}"/>
          </ac:spMkLst>
        </pc:spChg>
        <pc:spChg chg="del">
          <ac:chgData name="Novotny, Tyler" userId="5056dffd-1462-4cb2-83f4-b28f0c29de23" providerId="ADAL" clId="{20AAA317-7A24-4B19-A4F4-18B75FCEB9DD}" dt="2024-06-07T14:18:12.815" v="63" actId="478"/>
          <ac:spMkLst>
            <pc:docMk/>
            <pc:sldMk cId="28200355" sldId="2147483590"/>
            <ac:spMk id="2" creationId="{277AD032-290B-1581-D36F-A3A3AE46FA19}"/>
          </ac:spMkLst>
        </pc:spChg>
        <pc:spChg chg="del">
          <ac:chgData name="Novotny, Tyler" userId="5056dffd-1462-4cb2-83f4-b28f0c29de23" providerId="ADAL" clId="{20AAA317-7A24-4B19-A4F4-18B75FCEB9DD}" dt="2024-06-07T14:18:13.845" v="64" actId="478"/>
          <ac:spMkLst>
            <pc:docMk/>
            <pc:sldMk cId="28200355" sldId="2147483590"/>
            <ac:spMk id="3" creationId="{D5686549-58F0-EB4B-12EC-6B409D58CC1B}"/>
          </ac:spMkLst>
        </pc:spChg>
      </pc:sldChg>
      <pc:sldChg chg="addSp delSp modSp add mod ord">
        <pc:chgData name="Novotny, Tyler" userId="5056dffd-1462-4cb2-83f4-b28f0c29de23" providerId="ADAL" clId="{20AAA317-7A24-4B19-A4F4-18B75FCEB9DD}" dt="2024-06-20T20:23:25.170" v="6026" actId="207"/>
        <pc:sldMkLst>
          <pc:docMk/>
          <pc:sldMk cId="440947866" sldId="2147483591"/>
        </pc:sldMkLst>
        <pc:spChg chg="add mod">
          <ac:chgData name="Novotny, Tyler" userId="5056dffd-1462-4cb2-83f4-b28f0c29de23" providerId="ADAL" clId="{20AAA317-7A24-4B19-A4F4-18B75FCEB9DD}" dt="2024-06-12T16:22:04.270" v="2192"/>
          <ac:spMkLst>
            <pc:docMk/>
            <pc:sldMk cId="440947866" sldId="2147483591"/>
            <ac:spMk id="5" creationId="{166D4A4A-E623-FBC8-F280-872A0B0885C3}"/>
          </ac:spMkLst>
        </pc:spChg>
        <pc:spChg chg="add mod">
          <ac:chgData name="Novotny, Tyler" userId="5056dffd-1462-4cb2-83f4-b28f0c29de23" providerId="ADAL" clId="{20AAA317-7A24-4B19-A4F4-18B75FCEB9DD}" dt="2024-06-20T20:23:25.170" v="6026" actId="207"/>
          <ac:spMkLst>
            <pc:docMk/>
            <pc:sldMk cId="440947866" sldId="2147483591"/>
            <ac:spMk id="6" creationId="{175AD269-2CD8-DA90-64AB-6D4DB208DAC1}"/>
          </ac:spMkLst>
        </pc:spChg>
        <pc:spChg chg="mod">
          <ac:chgData name="Novotny, Tyler" userId="5056dffd-1462-4cb2-83f4-b28f0c29de23" providerId="ADAL" clId="{20AAA317-7A24-4B19-A4F4-18B75FCEB9DD}" dt="2024-06-13T18:50:33.684" v="5045" actId="1076"/>
          <ac:spMkLst>
            <pc:docMk/>
            <pc:sldMk cId="440947866" sldId="2147483591"/>
            <ac:spMk id="9" creationId="{C3BDA840-0349-D7BD-55F7-B52B0CC0F70B}"/>
          </ac:spMkLst>
        </pc:spChg>
        <pc:spChg chg="mod">
          <ac:chgData name="Novotny, Tyler" userId="5056dffd-1462-4cb2-83f4-b28f0c29de23" providerId="ADAL" clId="{20AAA317-7A24-4B19-A4F4-18B75FCEB9DD}" dt="2024-06-13T18:50:33.684" v="5045" actId="1076"/>
          <ac:spMkLst>
            <pc:docMk/>
            <pc:sldMk cId="440947866" sldId="2147483591"/>
            <ac:spMk id="11" creationId="{E5F4E132-94A9-3717-2E44-653D587EFCE6}"/>
          </ac:spMkLst>
        </pc:spChg>
        <pc:spChg chg="del">
          <ac:chgData name="Novotny, Tyler" userId="5056dffd-1462-4cb2-83f4-b28f0c29de23" providerId="ADAL" clId="{20AAA317-7A24-4B19-A4F4-18B75FCEB9DD}" dt="2024-06-07T14:21:12.238" v="74" actId="478"/>
          <ac:spMkLst>
            <pc:docMk/>
            <pc:sldMk cId="440947866" sldId="2147483591"/>
            <ac:spMk id="13" creationId="{858ABE5A-F9ED-C583-76B3-04BB11648957}"/>
          </ac:spMkLst>
        </pc:spChg>
        <pc:spChg chg="del mod">
          <ac:chgData name="Novotny, Tyler" userId="5056dffd-1462-4cb2-83f4-b28f0c29de23" providerId="ADAL" clId="{20AAA317-7A24-4B19-A4F4-18B75FCEB9DD}" dt="2024-06-07T14:28:30.902" v="346" actId="478"/>
          <ac:spMkLst>
            <pc:docMk/>
            <pc:sldMk cId="440947866" sldId="2147483591"/>
            <ac:spMk id="14" creationId="{1B387FE6-8954-2D98-B871-3D25254D4792}"/>
          </ac:spMkLst>
        </pc:spChg>
        <pc:spChg chg="mod ord">
          <ac:chgData name="Novotny, Tyler" userId="5056dffd-1462-4cb2-83f4-b28f0c29de23" providerId="ADAL" clId="{20AAA317-7A24-4B19-A4F4-18B75FCEB9DD}" dt="2024-06-13T18:50:33.684" v="5045" actId="1076"/>
          <ac:spMkLst>
            <pc:docMk/>
            <pc:sldMk cId="440947866" sldId="2147483591"/>
            <ac:spMk id="15" creationId="{A583F386-9A84-E7EB-80E2-9DE97966AF98}"/>
          </ac:spMkLst>
        </pc:spChg>
        <pc:spChg chg="mod">
          <ac:chgData name="Novotny, Tyler" userId="5056dffd-1462-4cb2-83f4-b28f0c29de23" providerId="ADAL" clId="{20AAA317-7A24-4B19-A4F4-18B75FCEB9DD}" dt="2024-06-13T18:50:33.684" v="5045" actId="1076"/>
          <ac:spMkLst>
            <pc:docMk/>
            <pc:sldMk cId="440947866" sldId="2147483591"/>
            <ac:spMk id="16" creationId="{140E0781-8445-2236-AB01-8F1CC129C87E}"/>
          </ac:spMkLst>
        </pc:spChg>
        <pc:spChg chg="mod">
          <ac:chgData name="Novotny, Tyler" userId="5056dffd-1462-4cb2-83f4-b28f0c29de23" providerId="ADAL" clId="{20AAA317-7A24-4B19-A4F4-18B75FCEB9DD}" dt="2024-06-13T18:50:33.684" v="5045" actId="1076"/>
          <ac:spMkLst>
            <pc:docMk/>
            <pc:sldMk cId="440947866" sldId="2147483591"/>
            <ac:spMk id="19" creationId="{E67D9D4B-8853-ADC9-891F-BF07300D46D6}"/>
          </ac:spMkLst>
        </pc:spChg>
        <pc:spChg chg="mod">
          <ac:chgData name="Novotny, Tyler" userId="5056dffd-1462-4cb2-83f4-b28f0c29de23" providerId="ADAL" clId="{20AAA317-7A24-4B19-A4F4-18B75FCEB9DD}" dt="2024-06-13T18:50:33.684" v="5045" actId="1076"/>
          <ac:spMkLst>
            <pc:docMk/>
            <pc:sldMk cId="440947866" sldId="2147483591"/>
            <ac:spMk id="20" creationId="{8131A758-6D19-D418-7196-029941A21626}"/>
          </ac:spMkLst>
        </pc:spChg>
        <pc:spChg chg="mod">
          <ac:chgData name="Novotny, Tyler" userId="5056dffd-1462-4cb2-83f4-b28f0c29de23" providerId="ADAL" clId="{20AAA317-7A24-4B19-A4F4-18B75FCEB9DD}" dt="2024-06-13T18:50:33.684" v="5045" actId="1076"/>
          <ac:spMkLst>
            <pc:docMk/>
            <pc:sldMk cId="440947866" sldId="2147483591"/>
            <ac:spMk id="21" creationId="{4403174B-E2DD-9546-EE3F-DB70A22EB0AA}"/>
          </ac:spMkLst>
        </pc:spChg>
        <pc:spChg chg="mod">
          <ac:chgData name="Novotny, Tyler" userId="5056dffd-1462-4cb2-83f4-b28f0c29de23" providerId="ADAL" clId="{20AAA317-7A24-4B19-A4F4-18B75FCEB9DD}" dt="2024-06-13T18:50:33.684" v="5045" actId="1076"/>
          <ac:spMkLst>
            <pc:docMk/>
            <pc:sldMk cId="440947866" sldId="2147483591"/>
            <ac:spMk id="22" creationId="{5EA4A73B-CE77-0985-3043-4A526D15E364}"/>
          </ac:spMkLst>
        </pc:spChg>
        <pc:spChg chg="mod">
          <ac:chgData name="Novotny, Tyler" userId="5056dffd-1462-4cb2-83f4-b28f0c29de23" providerId="ADAL" clId="{20AAA317-7A24-4B19-A4F4-18B75FCEB9DD}" dt="2024-06-13T18:50:33.684" v="5045" actId="1076"/>
          <ac:spMkLst>
            <pc:docMk/>
            <pc:sldMk cId="440947866" sldId="2147483591"/>
            <ac:spMk id="23" creationId="{A67A3F20-19E5-1434-845E-0325583E4C6B}"/>
          </ac:spMkLst>
        </pc:spChg>
        <pc:spChg chg="del mod">
          <ac:chgData name="Novotny, Tyler" userId="5056dffd-1462-4cb2-83f4-b28f0c29de23" providerId="ADAL" clId="{20AAA317-7A24-4B19-A4F4-18B75FCEB9DD}" dt="2024-06-12T18:36:54.735" v="4896" actId="478"/>
          <ac:spMkLst>
            <pc:docMk/>
            <pc:sldMk cId="440947866" sldId="2147483591"/>
            <ac:spMk id="24" creationId="{09A36D89-21E5-86F7-BA7D-525BCAAC930B}"/>
          </ac:spMkLst>
        </pc:spChg>
        <pc:spChg chg="mod">
          <ac:chgData name="Novotny, Tyler" userId="5056dffd-1462-4cb2-83f4-b28f0c29de23" providerId="ADAL" clId="{20AAA317-7A24-4B19-A4F4-18B75FCEB9DD}" dt="2024-06-13T18:50:45.024" v="5048" actId="1076"/>
          <ac:spMkLst>
            <pc:docMk/>
            <pc:sldMk cId="440947866" sldId="2147483591"/>
            <ac:spMk id="25" creationId="{9AD9CC59-6249-F89B-21C7-1E67D3586C69}"/>
          </ac:spMkLst>
        </pc:spChg>
        <pc:spChg chg="mod ord">
          <ac:chgData name="Novotny, Tyler" userId="5056dffd-1462-4cb2-83f4-b28f0c29de23" providerId="ADAL" clId="{20AAA317-7A24-4B19-A4F4-18B75FCEB9DD}" dt="2024-06-13T18:50:33.684" v="5045" actId="1076"/>
          <ac:spMkLst>
            <pc:docMk/>
            <pc:sldMk cId="440947866" sldId="2147483591"/>
            <ac:spMk id="26" creationId="{4925B6E6-B56D-BE1A-3750-8342D1B14BE2}"/>
          </ac:spMkLst>
        </pc:spChg>
        <pc:spChg chg="del">
          <ac:chgData name="Novotny, Tyler" userId="5056dffd-1462-4cb2-83f4-b28f0c29de23" providerId="ADAL" clId="{20AAA317-7A24-4B19-A4F4-18B75FCEB9DD}" dt="2024-06-07T14:22:10.622" v="85" actId="478"/>
          <ac:spMkLst>
            <pc:docMk/>
            <pc:sldMk cId="440947866" sldId="2147483591"/>
            <ac:spMk id="29" creationId="{F932BFA1-DD6F-6C89-1E81-95736E220F96}"/>
          </ac:spMkLst>
        </pc:spChg>
        <pc:spChg chg="mod">
          <ac:chgData name="Novotny, Tyler" userId="5056dffd-1462-4cb2-83f4-b28f0c29de23" providerId="ADAL" clId="{20AAA317-7A24-4B19-A4F4-18B75FCEB9DD}" dt="2024-06-07T17:23:40.122" v="1611" actId="164"/>
          <ac:spMkLst>
            <pc:docMk/>
            <pc:sldMk cId="440947866" sldId="2147483591"/>
            <ac:spMk id="37" creationId="{BBAE75FC-EB36-B051-7DB9-BF9EC0895CD9}"/>
          </ac:spMkLst>
        </pc:spChg>
        <pc:spChg chg="mod">
          <ac:chgData name="Novotny, Tyler" userId="5056dffd-1462-4cb2-83f4-b28f0c29de23" providerId="ADAL" clId="{20AAA317-7A24-4B19-A4F4-18B75FCEB9DD}" dt="2024-06-07T17:23:40.122" v="1611" actId="164"/>
          <ac:spMkLst>
            <pc:docMk/>
            <pc:sldMk cId="440947866" sldId="2147483591"/>
            <ac:spMk id="38" creationId="{819A57E2-979B-6F4C-E8CE-C5E42E5265DC}"/>
          </ac:spMkLst>
        </pc:spChg>
        <pc:spChg chg="mod">
          <ac:chgData name="Novotny, Tyler" userId="5056dffd-1462-4cb2-83f4-b28f0c29de23" providerId="ADAL" clId="{20AAA317-7A24-4B19-A4F4-18B75FCEB9DD}" dt="2024-06-07T17:23:40.122" v="1611" actId="164"/>
          <ac:spMkLst>
            <pc:docMk/>
            <pc:sldMk cId="440947866" sldId="2147483591"/>
            <ac:spMk id="39" creationId="{6A0B10BC-DB4C-44DC-D3EA-75C10728D01D}"/>
          </ac:spMkLst>
        </pc:spChg>
        <pc:spChg chg="mod">
          <ac:chgData name="Novotny, Tyler" userId="5056dffd-1462-4cb2-83f4-b28f0c29de23" providerId="ADAL" clId="{20AAA317-7A24-4B19-A4F4-18B75FCEB9DD}" dt="2024-06-13T18:50:33.684" v="5045" actId="1076"/>
          <ac:spMkLst>
            <pc:docMk/>
            <pc:sldMk cId="440947866" sldId="2147483591"/>
            <ac:spMk id="40" creationId="{EBCC9015-A294-CE8C-1E37-CD76AABE35D5}"/>
          </ac:spMkLst>
        </pc:spChg>
        <pc:spChg chg="mod">
          <ac:chgData name="Novotny, Tyler" userId="5056dffd-1462-4cb2-83f4-b28f0c29de23" providerId="ADAL" clId="{20AAA317-7A24-4B19-A4F4-18B75FCEB9DD}" dt="2024-06-07T17:23:40.122" v="1611" actId="164"/>
          <ac:spMkLst>
            <pc:docMk/>
            <pc:sldMk cId="440947866" sldId="2147483591"/>
            <ac:spMk id="41" creationId="{878C6CD8-C48F-E9C6-5788-4881A6BAA46C}"/>
          </ac:spMkLst>
        </pc:spChg>
        <pc:spChg chg="add mod">
          <ac:chgData name="Novotny, Tyler" userId="5056dffd-1462-4cb2-83f4-b28f0c29de23" providerId="ADAL" clId="{20AAA317-7A24-4B19-A4F4-18B75FCEB9DD}" dt="2024-06-13T18:50:45.024" v="5048" actId="1076"/>
          <ac:spMkLst>
            <pc:docMk/>
            <pc:sldMk cId="440947866" sldId="2147483591"/>
            <ac:spMk id="45" creationId="{BA7C7DD4-CE2D-932E-5CDF-B152451DE134}"/>
          </ac:spMkLst>
        </pc:spChg>
        <pc:spChg chg="mod">
          <ac:chgData name="Novotny, Tyler" userId="5056dffd-1462-4cb2-83f4-b28f0c29de23" providerId="ADAL" clId="{20AAA317-7A24-4B19-A4F4-18B75FCEB9DD}" dt="2024-06-13T18:50:33.684" v="5045" actId="1076"/>
          <ac:spMkLst>
            <pc:docMk/>
            <pc:sldMk cId="440947866" sldId="2147483591"/>
            <ac:spMk id="46" creationId="{0E3BF583-36DF-F912-DAE3-0F8846F229BD}"/>
          </ac:spMkLst>
        </pc:spChg>
        <pc:spChg chg="add mod">
          <ac:chgData name="Novotny, Tyler" userId="5056dffd-1462-4cb2-83f4-b28f0c29de23" providerId="ADAL" clId="{20AAA317-7A24-4B19-A4F4-18B75FCEB9DD}" dt="2024-06-13T18:50:45.024" v="5048" actId="1076"/>
          <ac:spMkLst>
            <pc:docMk/>
            <pc:sldMk cId="440947866" sldId="2147483591"/>
            <ac:spMk id="47" creationId="{0C585465-6C7F-E1B5-D6FA-96E14FEFCFDE}"/>
          </ac:spMkLst>
        </pc:spChg>
        <pc:spChg chg="add mod">
          <ac:chgData name="Novotny, Tyler" userId="5056dffd-1462-4cb2-83f4-b28f0c29de23" providerId="ADAL" clId="{20AAA317-7A24-4B19-A4F4-18B75FCEB9DD}" dt="2024-06-13T18:50:45.024" v="5048" actId="1076"/>
          <ac:spMkLst>
            <pc:docMk/>
            <pc:sldMk cId="440947866" sldId="2147483591"/>
            <ac:spMk id="48" creationId="{69135365-124F-7E7E-A4DE-6AD172F9C607}"/>
          </ac:spMkLst>
        </pc:spChg>
        <pc:spChg chg="add del mod">
          <ac:chgData name="Novotny, Tyler" userId="5056dffd-1462-4cb2-83f4-b28f0c29de23" providerId="ADAL" clId="{20AAA317-7A24-4B19-A4F4-18B75FCEB9DD}" dt="2024-06-07T14:28:32.299" v="347" actId="478"/>
          <ac:spMkLst>
            <pc:docMk/>
            <pc:sldMk cId="440947866" sldId="2147483591"/>
            <ac:spMk id="49" creationId="{07A841B4-4085-1416-DBA3-09C342B98FD0}"/>
          </ac:spMkLst>
        </pc:spChg>
        <pc:spChg chg="add mod">
          <ac:chgData name="Novotny, Tyler" userId="5056dffd-1462-4cb2-83f4-b28f0c29de23" providerId="ADAL" clId="{20AAA317-7A24-4B19-A4F4-18B75FCEB9DD}" dt="2024-06-13T18:50:33.684" v="5045" actId="1076"/>
          <ac:spMkLst>
            <pc:docMk/>
            <pc:sldMk cId="440947866" sldId="2147483591"/>
            <ac:spMk id="50" creationId="{E86DE196-59C7-7C02-076B-5704A9519F31}"/>
          </ac:spMkLst>
        </pc:spChg>
        <pc:spChg chg="add mod">
          <ac:chgData name="Novotny, Tyler" userId="5056dffd-1462-4cb2-83f4-b28f0c29de23" providerId="ADAL" clId="{20AAA317-7A24-4B19-A4F4-18B75FCEB9DD}" dt="2024-06-13T18:50:33.684" v="5045" actId="1076"/>
          <ac:spMkLst>
            <pc:docMk/>
            <pc:sldMk cId="440947866" sldId="2147483591"/>
            <ac:spMk id="51" creationId="{29BAC637-E2D4-F0E5-4035-B94D7E67F614}"/>
          </ac:spMkLst>
        </pc:spChg>
        <pc:spChg chg="add mod">
          <ac:chgData name="Novotny, Tyler" userId="5056dffd-1462-4cb2-83f4-b28f0c29de23" providerId="ADAL" clId="{20AAA317-7A24-4B19-A4F4-18B75FCEB9DD}" dt="2024-06-13T18:50:33.684" v="5045" actId="1076"/>
          <ac:spMkLst>
            <pc:docMk/>
            <pc:sldMk cId="440947866" sldId="2147483591"/>
            <ac:spMk id="52" creationId="{A090ABDE-7FBA-6B42-8E70-572B88AD17AD}"/>
          </ac:spMkLst>
        </pc:spChg>
        <pc:spChg chg="mod">
          <ac:chgData name="Novotny, Tyler" userId="5056dffd-1462-4cb2-83f4-b28f0c29de23" providerId="ADAL" clId="{20AAA317-7A24-4B19-A4F4-18B75FCEB9DD}" dt="2024-06-07T17:23:40.122" v="1611" actId="164"/>
          <ac:spMkLst>
            <pc:docMk/>
            <pc:sldMk cId="440947866" sldId="2147483591"/>
            <ac:spMk id="54" creationId="{1BB6FA2C-8D45-09DE-1A65-8CBAFB9AC582}"/>
          </ac:spMkLst>
        </pc:spChg>
        <pc:spChg chg="mod">
          <ac:chgData name="Novotny, Tyler" userId="5056dffd-1462-4cb2-83f4-b28f0c29de23" providerId="ADAL" clId="{20AAA317-7A24-4B19-A4F4-18B75FCEB9DD}" dt="2024-06-13T18:50:33.684" v="5045" actId="1076"/>
          <ac:spMkLst>
            <pc:docMk/>
            <pc:sldMk cId="440947866" sldId="2147483591"/>
            <ac:spMk id="56" creationId="{613DEBC7-364B-2497-FE07-AE35E827E615}"/>
          </ac:spMkLst>
        </pc:spChg>
        <pc:spChg chg="mod">
          <ac:chgData name="Novotny, Tyler" userId="5056dffd-1462-4cb2-83f4-b28f0c29de23" providerId="ADAL" clId="{20AAA317-7A24-4B19-A4F4-18B75FCEB9DD}" dt="2024-06-07T17:23:40.122" v="1611" actId="164"/>
          <ac:spMkLst>
            <pc:docMk/>
            <pc:sldMk cId="440947866" sldId="2147483591"/>
            <ac:spMk id="57" creationId="{BBFDC758-5F02-8863-5E9E-5815DAA7ECB3}"/>
          </ac:spMkLst>
        </pc:spChg>
        <pc:spChg chg="mod">
          <ac:chgData name="Novotny, Tyler" userId="5056dffd-1462-4cb2-83f4-b28f0c29de23" providerId="ADAL" clId="{20AAA317-7A24-4B19-A4F4-18B75FCEB9DD}" dt="2024-06-07T17:23:40.122" v="1611" actId="164"/>
          <ac:spMkLst>
            <pc:docMk/>
            <pc:sldMk cId="440947866" sldId="2147483591"/>
            <ac:spMk id="59" creationId="{BE0AF971-23E6-5DD1-4FEB-A5DB276F0C5D}"/>
          </ac:spMkLst>
        </pc:spChg>
        <pc:spChg chg="add mod ord">
          <ac:chgData name="Novotny, Tyler" userId="5056dffd-1462-4cb2-83f4-b28f0c29de23" providerId="ADAL" clId="{20AAA317-7A24-4B19-A4F4-18B75FCEB9DD}" dt="2024-06-13T18:50:45.024" v="5048" actId="1076"/>
          <ac:spMkLst>
            <pc:docMk/>
            <pc:sldMk cId="440947866" sldId="2147483591"/>
            <ac:spMk id="60" creationId="{ACB0A8FF-02FD-1A44-EBB6-346FAB2CA666}"/>
          </ac:spMkLst>
        </pc:spChg>
        <pc:spChg chg="add del mod">
          <ac:chgData name="Novotny, Tyler" userId="5056dffd-1462-4cb2-83f4-b28f0c29de23" providerId="ADAL" clId="{20AAA317-7A24-4B19-A4F4-18B75FCEB9DD}" dt="2024-06-07T17:04:19.458" v="1217" actId="478"/>
          <ac:spMkLst>
            <pc:docMk/>
            <pc:sldMk cId="440947866" sldId="2147483591"/>
            <ac:spMk id="61" creationId="{E175C5A5-9872-218C-2668-A4578B3FABF5}"/>
          </ac:spMkLst>
        </pc:spChg>
        <pc:spChg chg="add del mod">
          <ac:chgData name="Novotny, Tyler" userId="5056dffd-1462-4cb2-83f4-b28f0c29de23" providerId="ADAL" clId="{20AAA317-7A24-4B19-A4F4-18B75FCEB9DD}" dt="2024-06-07T17:13:40.042" v="1280" actId="478"/>
          <ac:spMkLst>
            <pc:docMk/>
            <pc:sldMk cId="440947866" sldId="2147483591"/>
            <ac:spMk id="62" creationId="{BB03F47B-B211-EED4-A371-A0803F43DA84}"/>
          </ac:spMkLst>
        </pc:spChg>
        <pc:spChg chg="mod">
          <ac:chgData name="Novotny, Tyler" userId="5056dffd-1462-4cb2-83f4-b28f0c29de23" providerId="ADAL" clId="{20AAA317-7A24-4B19-A4F4-18B75FCEB9DD}" dt="2024-06-12T17:33:33.448" v="4512" actId="207"/>
          <ac:spMkLst>
            <pc:docMk/>
            <pc:sldMk cId="440947866" sldId="2147483591"/>
            <ac:spMk id="81" creationId="{3E49400A-352D-3460-C822-985B306E944A}"/>
          </ac:spMkLst>
        </pc:spChg>
        <pc:spChg chg="mod">
          <ac:chgData name="Novotny, Tyler" userId="5056dffd-1462-4cb2-83f4-b28f0c29de23" providerId="ADAL" clId="{20AAA317-7A24-4B19-A4F4-18B75FCEB9DD}" dt="2024-06-13T18:50:33.684" v="5045" actId="1076"/>
          <ac:spMkLst>
            <pc:docMk/>
            <pc:sldMk cId="440947866" sldId="2147483591"/>
            <ac:spMk id="85" creationId="{A5F4AF3E-B0E3-74AC-FB5F-34981EC0B0EC}"/>
          </ac:spMkLst>
        </pc:spChg>
        <pc:spChg chg="del mod">
          <ac:chgData name="Novotny, Tyler" userId="5056dffd-1462-4cb2-83f4-b28f0c29de23" providerId="ADAL" clId="{20AAA317-7A24-4B19-A4F4-18B75FCEB9DD}" dt="2024-06-12T16:22:09.017" v="2194" actId="478"/>
          <ac:spMkLst>
            <pc:docMk/>
            <pc:sldMk cId="440947866" sldId="2147483591"/>
            <ac:spMk id="86" creationId="{6D1473EA-C52A-9AD3-CA0C-952E6DDA6ED9}"/>
          </ac:spMkLst>
        </pc:spChg>
        <pc:grpChg chg="add del mod">
          <ac:chgData name="Novotny, Tyler" userId="5056dffd-1462-4cb2-83f4-b28f0c29de23" providerId="ADAL" clId="{20AAA317-7A24-4B19-A4F4-18B75FCEB9DD}" dt="2024-06-13T18:50:33.684" v="5045" actId="1076"/>
          <ac:grpSpMkLst>
            <pc:docMk/>
            <pc:sldMk cId="440947866" sldId="2147483591"/>
            <ac:grpSpMk id="36" creationId="{DFC9B83E-A3F0-E158-F904-1ACA7C5618B2}"/>
          </ac:grpSpMkLst>
        </pc:grpChg>
        <pc:grpChg chg="add mod">
          <ac:chgData name="Novotny, Tyler" userId="5056dffd-1462-4cb2-83f4-b28f0c29de23" providerId="ADAL" clId="{20AAA317-7A24-4B19-A4F4-18B75FCEB9DD}" dt="2024-06-07T17:23:05.547" v="1597" actId="164"/>
          <ac:grpSpMkLst>
            <pc:docMk/>
            <pc:sldMk cId="440947866" sldId="2147483591"/>
            <ac:grpSpMk id="63" creationId="{8B7176F8-6AEC-E257-A540-ABAB6BB28173}"/>
          </ac:grpSpMkLst>
        </pc:grpChg>
        <pc:grpChg chg="add mod">
          <ac:chgData name="Novotny, Tyler" userId="5056dffd-1462-4cb2-83f4-b28f0c29de23" providerId="ADAL" clId="{20AAA317-7A24-4B19-A4F4-18B75FCEB9DD}" dt="2024-06-07T17:23:40.122" v="1611" actId="164"/>
          <ac:grpSpMkLst>
            <pc:docMk/>
            <pc:sldMk cId="440947866" sldId="2147483591"/>
            <ac:grpSpMk id="66" creationId="{47F1A5A8-66EF-ED2C-82A7-67B7C8B476F4}"/>
          </ac:grpSpMkLst>
        </pc:grpChg>
        <pc:cxnChg chg="add mod">
          <ac:chgData name="Novotny, Tyler" userId="5056dffd-1462-4cb2-83f4-b28f0c29de23" providerId="ADAL" clId="{20AAA317-7A24-4B19-A4F4-18B75FCEB9DD}" dt="2024-06-13T18:50:45.024" v="5048" actId="1076"/>
          <ac:cxnSpMkLst>
            <pc:docMk/>
            <pc:sldMk cId="440947866" sldId="2147483591"/>
            <ac:cxnSpMk id="7" creationId="{FEE7FBA5-B1B0-6A71-5D4C-36EC421FFD37}"/>
          </ac:cxnSpMkLst>
        </pc:cxnChg>
        <pc:cxnChg chg="mod">
          <ac:chgData name="Novotny, Tyler" userId="5056dffd-1462-4cb2-83f4-b28f0c29de23" providerId="ADAL" clId="{20AAA317-7A24-4B19-A4F4-18B75FCEB9DD}" dt="2024-06-13T18:50:33.684" v="5045" actId="1076"/>
          <ac:cxnSpMkLst>
            <pc:docMk/>
            <pc:sldMk cId="440947866" sldId="2147483591"/>
            <ac:cxnSpMk id="8" creationId="{A9C917C7-94D5-6D0A-3BF1-C653BB3BBE9A}"/>
          </ac:cxnSpMkLst>
        </pc:cxnChg>
        <pc:cxnChg chg="del mod">
          <ac:chgData name="Novotny, Tyler" userId="5056dffd-1462-4cb2-83f4-b28f0c29de23" providerId="ADAL" clId="{20AAA317-7A24-4B19-A4F4-18B75FCEB9DD}" dt="2024-06-07T14:24:15.275" v="133" actId="478"/>
          <ac:cxnSpMkLst>
            <pc:docMk/>
            <pc:sldMk cId="440947866" sldId="2147483591"/>
            <ac:cxnSpMk id="10" creationId="{3D10030C-DC5D-63D6-3712-0EC25CFF31CC}"/>
          </ac:cxnSpMkLst>
        </pc:cxnChg>
        <pc:cxnChg chg="mod">
          <ac:chgData name="Novotny, Tyler" userId="5056dffd-1462-4cb2-83f4-b28f0c29de23" providerId="ADAL" clId="{20AAA317-7A24-4B19-A4F4-18B75FCEB9DD}" dt="2024-06-13T18:50:33.684" v="5045" actId="1076"/>
          <ac:cxnSpMkLst>
            <pc:docMk/>
            <pc:sldMk cId="440947866" sldId="2147483591"/>
            <ac:cxnSpMk id="12" creationId="{805A5F9B-D811-DEAC-BB37-CA92A6D466F9}"/>
          </ac:cxnSpMkLst>
        </pc:cxnChg>
        <pc:cxnChg chg="del">
          <ac:chgData name="Novotny, Tyler" userId="5056dffd-1462-4cb2-83f4-b28f0c29de23" providerId="ADAL" clId="{20AAA317-7A24-4B19-A4F4-18B75FCEB9DD}" dt="2024-06-07T14:24:15.745" v="134" actId="478"/>
          <ac:cxnSpMkLst>
            <pc:docMk/>
            <pc:sldMk cId="440947866" sldId="2147483591"/>
            <ac:cxnSpMk id="17" creationId="{138CD66F-A952-5D25-625F-E7621CFF0A44}"/>
          </ac:cxnSpMkLst>
        </pc:cxnChg>
        <pc:cxnChg chg="mod">
          <ac:chgData name="Novotny, Tyler" userId="5056dffd-1462-4cb2-83f4-b28f0c29de23" providerId="ADAL" clId="{20AAA317-7A24-4B19-A4F4-18B75FCEB9DD}" dt="2024-06-13T18:50:33.684" v="5045" actId="1076"/>
          <ac:cxnSpMkLst>
            <pc:docMk/>
            <pc:sldMk cId="440947866" sldId="2147483591"/>
            <ac:cxnSpMk id="18" creationId="{45A12012-E6F7-6B16-AC49-09B41C28FEDC}"/>
          </ac:cxnSpMkLst>
        </pc:cxnChg>
        <pc:cxnChg chg="add mod">
          <ac:chgData name="Novotny, Tyler" userId="5056dffd-1462-4cb2-83f4-b28f0c29de23" providerId="ADAL" clId="{20AAA317-7A24-4B19-A4F4-18B75FCEB9DD}" dt="2024-06-13T18:50:45.024" v="5048" actId="1076"/>
          <ac:cxnSpMkLst>
            <pc:docMk/>
            <pc:sldMk cId="440947866" sldId="2147483591"/>
            <ac:cxnSpMk id="27" creationId="{AF9B1847-1F1C-780B-8031-ED2E99AAB47D}"/>
          </ac:cxnSpMkLst>
        </pc:cxnChg>
        <pc:cxnChg chg="mod">
          <ac:chgData name="Novotny, Tyler" userId="5056dffd-1462-4cb2-83f4-b28f0c29de23" providerId="ADAL" clId="{20AAA317-7A24-4B19-A4F4-18B75FCEB9DD}" dt="2024-06-13T18:50:33.684" v="5045" actId="1076"/>
          <ac:cxnSpMkLst>
            <pc:docMk/>
            <pc:sldMk cId="440947866" sldId="2147483591"/>
            <ac:cxnSpMk id="30" creationId="{211D97C4-62E4-FF41-5919-DC8276D2E7D7}"/>
          </ac:cxnSpMkLst>
        </pc:cxnChg>
        <pc:cxnChg chg="add mod">
          <ac:chgData name="Novotny, Tyler" userId="5056dffd-1462-4cb2-83f4-b28f0c29de23" providerId="ADAL" clId="{20AAA317-7A24-4B19-A4F4-18B75FCEB9DD}" dt="2024-06-13T18:50:45.024" v="5048" actId="1076"/>
          <ac:cxnSpMkLst>
            <pc:docMk/>
            <pc:sldMk cId="440947866" sldId="2147483591"/>
            <ac:cxnSpMk id="31" creationId="{79FA5219-748B-CA75-96C3-59AD7F41BB7F}"/>
          </ac:cxnSpMkLst>
        </pc:cxnChg>
        <pc:cxnChg chg="mod">
          <ac:chgData name="Novotny, Tyler" userId="5056dffd-1462-4cb2-83f4-b28f0c29de23" providerId="ADAL" clId="{20AAA317-7A24-4B19-A4F4-18B75FCEB9DD}" dt="2024-06-13T18:50:33.684" v="5045" actId="1076"/>
          <ac:cxnSpMkLst>
            <pc:docMk/>
            <pc:sldMk cId="440947866" sldId="2147483591"/>
            <ac:cxnSpMk id="32" creationId="{54ED61D8-B861-E33F-5C5E-B0360B664ED8}"/>
          </ac:cxnSpMkLst>
        </pc:cxnChg>
        <pc:cxnChg chg="mod">
          <ac:chgData name="Novotny, Tyler" userId="5056dffd-1462-4cb2-83f4-b28f0c29de23" providerId="ADAL" clId="{20AAA317-7A24-4B19-A4F4-18B75FCEB9DD}" dt="2024-06-13T18:50:02.624" v="5040" actId="21"/>
          <ac:cxnSpMkLst>
            <pc:docMk/>
            <pc:sldMk cId="440947866" sldId="2147483591"/>
            <ac:cxnSpMk id="42" creationId="{1F1ED1A5-A3DB-5E9C-9F34-295D4428036F}"/>
          </ac:cxnSpMkLst>
        </pc:cxnChg>
        <pc:cxnChg chg="mod">
          <ac:chgData name="Novotny, Tyler" userId="5056dffd-1462-4cb2-83f4-b28f0c29de23" providerId="ADAL" clId="{20AAA317-7A24-4B19-A4F4-18B75FCEB9DD}" dt="2024-06-07T17:23:40.122" v="1611" actId="164"/>
          <ac:cxnSpMkLst>
            <pc:docMk/>
            <pc:sldMk cId="440947866" sldId="2147483591"/>
            <ac:cxnSpMk id="43" creationId="{5ED2B30D-AED7-CA7C-C66C-5E34166E7B7D}"/>
          </ac:cxnSpMkLst>
        </pc:cxnChg>
        <pc:cxnChg chg="del">
          <ac:chgData name="Novotny, Tyler" userId="5056dffd-1462-4cb2-83f4-b28f0c29de23" providerId="ADAL" clId="{20AAA317-7A24-4B19-A4F4-18B75FCEB9DD}" dt="2024-06-07T14:22:23.918" v="94" actId="478"/>
          <ac:cxnSpMkLst>
            <pc:docMk/>
            <pc:sldMk cId="440947866" sldId="2147483591"/>
            <ac:cxnSpMk id="44" creationId="{4F9F2708-BCB5-E93F-A2C1-21CFBDADB37F}"/>
          </ac:cxnSpMkLst>
        </pc:cxnChg>
        <pc:cxnChg chg="mod">
          <ac:chgData name="Novotny, Tyler" userId="5056dffd-1462-4cb2-83f4-b28f0c29de23" providerId="ADAL" clId="{20AAA317-7A24-4B19-A4F4-18B75FCEB9DD}" dt="2024-06-07T17:23:40.122" v="1611" actId="164"/>
          <ac:cxnSpMkLst>
            <pc:docMk/>
            <pc:sldMk cId="440947866" sldId="2147483591"/>
            <ac:cxnSpMk id="58" creationId="{6E7D51C3-F097-D585-DC99-145EAE7C34D8}"/>
          </ac:cxnSpMkLst>
        </pc:cxnChg>
        <pc:cxnChg chg="mod">
          <ac:chgData name="Novotny, Tyler" userId="5056dffd-1462-4cb2-83f4-b28f0c29de23" providerId="ADAL" clId="{20AAA317-7A24-4B19-A4F4-18B75FCEB9DD}" dt="2024-06-13T18:50:33.684" v="5045" actId="1076"/>
          <ac:cxnSpMkLst>
            <pc:docMk/>
            <pc:sldMk cId="440947866" sldId="2147483591"/>
            <ac:cxnSpMk id="69" creationId="{D0CFDBDC-A541-1AD7-6861-0FBABF240617}"/>
          </ac:cxnSpMkLst>
        </pc:cxnChg>
        <pc:cxnChg chg="mod">
          <ac:chgData name="Novotny, Tyler" userId="5056dffd-1462-4cb2-83f4-b28f0c29de23" providerId="ADAL" clId="{20AAA317-7A24-4B19-A4F4-18B75FCEB9DD}" dt="2024-06-13T18:50:33.684" v="5045" actId="1076"/>
          <ac:cxnSpMkLst>
            <pc:docMk/>
            <pc:sldMk cId="440947866" sldId="2147483591"/>
            <ac:cxnSpMk id="75" creationId="{91092A21-C8ED-2909-A5A6-7A17F4A63AE1}"/>
          </ac:cxnSpMkLst>
        </pc:cxnChg>
        <pc:cxnChg chg="mod">
          <ac:chgData name="Novotny, Tyler" userId="5056dffd-1462-4cb2-83f4-b28f0c29de23" providerId="ADAL" clId="{20AAA317-7A24-4B19-A4F4-18B75FCEB9DD}" dt="2024-06-13T18:50:33.684" v="5045" actId="1076"/>
          <ac:cxnSpMkLst>
            <pc:docMk/>
            <pc:sldMk cId="440947866" sldId="2147483591"/>
            <ac:cxnSpMk id="80" creationId="{8EA1F296-40A5-5967-D6F6-602DB680FE30}"/>
          </ac:cxnSpMkLst>
        </pc:cxnChg>
      </pc:sldChg>
      <pc:sldChg chg="modSp add del mod">
        <pc:chgData name="Novotny, Tyler" userId="5056dffd-1462-4cb2-83f4-b28f0c29de23" providerId="ADAL" clId="{20AAA317-7A24-4B19-A4F4-18B75FCEB9DD}" dt="2024-06-12T16:35:41.981" v="2988" actId="47"/>
        <pc:sldMkLst>
          <pc:docMk/>
          <pc:sldMk cId="159764519" sldId="2147483592"/>
        </pc:sldMkLst>
        <pc:spChg chg="mod">
          <ac:chgData name="Novotny, Tyler" userId="5056dffd-1462-4cb2-83f4-b28f0c29de23" providerId="ADAL" clId="{20AAA317-7A24-4B19-A4F4-18B75FCEB9DD}" dt="2024-06-12T16:35:37.004" v="2987" actId="20577"/>
          <ac:spMkLst>
            <pc:docMk/>
            <pc:sldMk cId="159764519" sldId="2147483592"/>
            <ac:spMk id="19" creationId="{7C566DB3-5DC8-9261-6C65-916B6E68F33E}"/>
          </ac:spMkLst>
        </pc:spChg>
      </pc:sldChg>
      <pc:sldChg chg="addSp delSp modSp add mod delCm modCm">
        <pc:chgData name="Novotny, Tyler" userId="5056dffd-1462-4cb2-83f4-b28f0c29de23" providerId="ADAL" clId="{20AAA317-7A24-4B19-A4F4-18B75FCEB9DD}" dt="2024-06-13T18:53:03.178" v="5050" actId="1076"/>
        <pc:sldMkLst>
          <pc:docMk/>
          <pc:sldMk cId="538668996" sldId="2147483594"/>
        </pc:sldMkLst>
        <pc:spChg chg="mod">
          <ac:chgData name="Novotny, Tyler" userId="5056dffd-1462-4cb2-83f4-b28f0c29de23" providerId="ADAL" clId="{20AAA317-7A24-4B19-A4F4-18B75FCEB9DD}" dt="2024-06-13T18:53:03.178" v="5050" actId="1076"/>
          <ac:spMkLst>
            <pc:docMk/>
            <pc:sldMk cId="538668996" sldId="2147483594"/>
            <ac:spMk id="2" creationId="{CC927A3A-B1D1-19E3-B7DB-4B3327C20F25}"/>
          </ac:spMkLst>
        </pc:spChg>
        <pc:spChg chg="add mod">
          <ac:chgData name="Novotny, Tyler" userId="5056dffd-1462-4cb2-83f4-b28f0c29de23" providerId="ADAL" clId="{20AAA317-7A24-4B19-A4F4-18B75FCEB9DD}" dt="2024-06-12T17:14:01.934" v="3396" actId="14100"/>
          <ac:spMkLst>
            <pc:docMk/>
            <pc:sldMk cId="538668996" sldId="2147483594"/>
            <ac:spMk id="3" creationId="{49AAB188-C1F5-3382-F4CE-FC9DF381511F}"/>
          </ac:spMkLst>
        </pc:spChg>
        <pc:spChg chg="mod">
          <ac:chgData name="Novotny, Tyler" userId="5056dffd-1462-4cb2-83f4-b28f0c29de23" providerId="ADAL" clId="{20AAA317-7A24-4B19-A4F4-18B75FCEB9DD}" dt="2024-06-12T19:07:36.150" v="5014" actId="1076"/>
          <ac:spMkLst>
            <pc:docMk/>
            <pc:sldMk cId="538668996" sldId="2147483594"/>
            <ac:spMk id="7" creationId="{C42943C6-F9FA-E1E6-0B1D-228C016E0CCE}"/>
          </ac:spMkLst>
        </pc:spChg>
        <pc:spChg chg="add mod">
          <ac:chgData name="Novotny, Tyler" userId="5056dffd-1462-4cb2-83f4-b28f0c29de23" providerId="ADAL" clId="{20AAA317-7A24-4B19-A4F4-18B75FCEB9DD}" dt="2024-06-12T17:16:04.609" v="3607" actId="255"/>
          <ac:spMkLst>
            <pc:docMk/>
            <pc:sldMk cId="538668996" sldId="2147483594"/>
            <ac:spMk id="9" creationId="{166CB335-DB1F-58EF-EA27-856F2C0AD486}"/>
          </ac:spMkLst>
        </pc:spChg>
        <pc:spChg chg="add mod">
          <ac:chgData name="Novotny, Tyler" userId="5056dffd-1462-4cb2-83f4-b28f0c29de23" providerId="ADAL" clId="{20AAA317-7A24-4B19-A4F4-18B75FCEB9DD}" dt="2024-06-12T19:03:29.407" v="4919" actId="115"/>
          <ac:spMkLst>
            <pc:docMk/>
            <pc:sldMk cId="538668996" sldId="2147483594"/>
            <ac:spMk id="10" creationId="{1E522A40-5449-60C6-9D73-49D506E5C93F}"/>
          </ac:spMkLst>
        </pc:spChg>
        <pc:spChg chg="add mod ord">
          <ac:chgData name="Novotny, Tyler" userId="5056dffd-1462-4cb2-83f4-b28f0c29de23" providerId="ADAL" clId="{20AAA317-7A24-4B19-A4F4-18B75FCEB9DD}" dt="2024-06-12T17:29:24.731" v="4287" actId="1076"/>
          <ac:spMkLst>
            <pc:docMk/>
            <pc:sldMk cId="538668996" sldId="2147483594"/>
            <ac:spMk id="11" creationId="{6716DD7D-E9B1-D2C7-1BD5-EA413823BA8F}"/>
          </ac:spMkLst>
        </pc:spChg>
        <pc:spChg chg="add mod ord">
          <ac:chgData name="Novotny, Tyler" userId="5056dffd-1462-4cb2-83f4-b28f0c29de23" providerId="ADAL" clId="{20AAA317-7A24-4B19-A4F4-18B75FCEB9DD}" dt="2024-06-12T19:05:21.488" v="4920" actId="14100"/>
          <ac:spMkLst>
            <pc:docMk/>
            <pc:sldMk cId="538668996" sldId="2147483594"/>
            <ac:spMk id="12" creationId="{76AF63F5-5651-7526-3504-4314B20FDCCD}"/>
          </ac:spMkLst>
        </pc:spChg>
        <pc:spChg chg="add mod">
          <ac:chgData name="Novotny, Tyler" userId="5056dffd-1462-4cb2-83f4-b28f0c29de23" providerId="ADAL" clId="{20AAA317-7A24-4B19-A4F4-18B75FCEB9DD}" dt="2024-06-12T19:05:24.865" v="4921" actId="1076"/>
          <ac:spMkLst>
            <pc:docMk/>
            <pc:sldMk cId="538668996" sldId="2147483594"/>
            <ac:spMk id="13" creationId="{C9DB88D4-5F72-A870-7395-ED312CEA9D4A}"/>
          </ac:spMkLst>
        </pc:spChg>
        <pc:spChg chg="add del mod">
          <ac:chgData name="Novotny, Tyler" userId="5056dffd-1462-4cb2-83f4-b28f0c29de23" providerId="ADAL" clId="{20AAA317-7A24-4B19-A4F4-18B75FCEB9DD}" dt="2024-06-12T17:29:51.770" v="4294" actId="478"/>
          <ac:spMkLst>
            <pc:docMk/>
            <pc:sldMk cId="538668996" sldId="2147483594"/>
            <ac:spMk id="18" creationId="{57159268-1EE7-06CF-9A39-C2F1945B9877}"/>
          </ac:spMkLst>
        </pc:spChg>
        <pc:picChg chg="add del mod">
          <ac:chgData name="Novotny, Tyler" userId="5056dffd-1462-4cb2-83f4-b28f0c29de23" providerId="ADAL" clId="{20AAA317-7A24-4B19-A4F4-18B75FCEB9DD}" dt="2024-06-12T17:29:19.984" v="4284" actId="478"/>
          <ac:picMkLst>
            <pc:docMk/>
            <pc:sldMk cId="538668996" sldId="2147483594"/>
            <ac:picMk id="15" creationId="{2AF26F94-3215-72BB-99CD-F6875CE45D28}"/>
          </ac:picMkLst>
        </pc:picChg>
        <pc:picChg chg="add mod">
          <ac:chgData name="Novotny, Tyler" userId="5056dffd-1462-4cb2-83f4-b28f0c29de23" providerId="ADAL" clId="{20AAA317-7A24-4B19-A4F4-18B75FCEB9DD}" dt="2024-06-12T17:29:22.426" v="4285" actId="1076"/>
          <ac:picMkLst>
            <pc:docMk/>
            <pc:sldMk cId="538668996" sldId="2147483594"/>
            <ac:picMk id="17" creationId="{270CF903-4FA6-B902-67DE-2BF16CE7BBA1}"/>
          </ac:picMkLst>
        </pc:picChg>
        <pc:extLst>
          <p:ext xmlns:p="http://schemas.openxmlformats.org/presentationml/2006/main" uri="{D6D511B9-2390-475A-947B-AFAB55BFBCF1}">
            <pc226:cmChg xmlns:pc226="http://schemas.microsoft.com/office/powerpoint/2022/06/main/command" chg="del mod">
              <pc226:chgData name="Novotny, Tyler" userId="5056dffd-1462-4cb2-83f4-b28f0c29de23" providerId="ADAL" clId="{20AAA317-7A24-4B19-A4F4-18B75FCEB9DD}" dt="2024-06-12T17:17:46.434" v="3651"/>
              <pc2:cmMkLst xmlns:pc2="http://schemas.microsoft.com/office/powerpoint/2019/9/main/command">
                <pc:docMk/>
                <pc:sldMk cId="538668996" sldId="2147483594"/>
                <pc2:cmMk id="{5F4F4A7E-1658-4A20-BA8D-63D08919D761}"/>
              </pc2:cmMkLst>
            </pc226:cmChg>
          </p:ext>
        </pc:extLst>
      </pc:sldChg>
      <pc:sldChg chg="addSp delSp modSp add mod">
        <pc:chgData name="Novotny, Tyler" userId="5056dffd-1462-4cb2-83f4-b28f0c29de23" providerId="ADAL" clId="{20AAA317-7A24-4B19-A4F4-18B75FCEB9DD}" dt="2024-06-20T20:39:10.997" v="6393" actId="20577"/>
        <pc:sldMkLst>
          <pc:docMk/>
          <pc:sldMk cId="3947408253" sldId="2147483599"/>
        </pc:sldMkLst>
        <pc:spChg chg="mod">
          <ac:chgData name="Novotny, Tyler" userId="5056dffd-1462-4cb2-83f4-b28f0c29de23" providerId="ADAL" clId="{20AAA317-7A24-4B19-A4F4-18B75FCEB9DD}" dt="2024-06-13T18:54:52.022" v="5056" actId="20577"/>
          <ac:spMkLst>
            <pc:docMk/>
            <pc:sldMk cId="3947408253" sldId="2147483599"/>
            <ac:spMk id="5" creationId="{BC4C61A0-056D-D15E-00E2-7AA5F83D71E4}"/>
          </ac:spMkLst>
        </pc:spChg>
        <pc:spChg chg="add del mod">
          <ac:chgData name="Novotny, Tyler" userId="5056dffd-1462-4cb2-83f4-b28f0c29de23" providerId="ADAL" clId="{20AAA317-7A24-4B19-A4F4-18B75FCEB9DD}" dt="2024-06-13T19:00:23.340" v="5358" actId="478"/>
          <ac:spMkLst>
            <pc:docMk/>
            <pc:sldMk cId="3947408253" sldId="2147483599"/>
            <ac:spMk id="6" creationId="{DC14D8B4-886D-3C8F-371C-03250FA42C0A}"/>
          </ac:spMkLst>
        </pc:spChg>
        <pc:spChg chg="mod">
          <ac:chgData name="Novotny, Tyler" userId="5056dffd-1462-4cb2-83f4-b28f0c29de23" providerId="ADAL" clId="{20AAA317-7A24-4B19-A4F4-18B75FCEB9DD}" dt="2024-06-14T18:47:30.737" v="5766" actId="20577"/>
          <ac:spMkLst>
            <pc:docMk/>
            <pc:sldMk cId="3947408253" sldId="2147483599"/>
            <ac:spMk id="9" creationId="{3322008A-1543-1147-E758-0BF8040D229B}"/>
          </ac:spMkLst>
        </pc:spChg>
        <pc:spChg chg="add mod">
          <ac:chgData name="Novotny, Tyler" userId="5056dffd-1462-4cb2-83f4-b28f0c29de23" providerId="ADAL" clId="{20AAA317-7A24-4B19-A4F4-18B75FCEB9DD}" dt="2024-06-13T19:04:46.829" v="5621" actId="1036"/>
          <ac:spMkLst>
            <pc:docMk/>
            <pc:sldMk cId="3947408253" sldId="2147483599"/>
            <ac:spMk id="10" creationId="{DF0DDBE6-E553-237D-4815-B75A164A630A}"/>
          </ac:spMkLst>
        </pc:spChg>
        <pc:spChg chg="add mod">
          <ac:chgData name="Novotny, Tyler" userId="5056dffd-1462-4cb2-83f4-b28f0c29de23" providerId="ADAL" clId="{20AAA317-7A24-4B19-A4F4-18B75FCEB9DD}" dt="2024-06-13T19:04:46.829" v="5621" actId="1036"/>
          <ac:spMkLst>
            <pc:docMk/>
            <pc:sldMk cId="3947408253" sldId="2147483599"/>
            <ac:spMk id="11" creationId="{45ECB874-EF3A-E4FF-5055-9C68DB82979C}"/>
          </ac:spMkLst>
        </pc:spChg>
        <pc:spChg chg="add mod">
          <ac:chgData name="Novotny, Tyler" userId="5056dffd-1462-4cb2-83f4-b28f0c29de23" providerId="ADAL" clId="{20AAA317-7A24-4B19-A4F4-18B75FCEB9DD}" dt="2024-06-14T18:49:35.667" v="5768" actId="14100"/>
          <ac:spMkLst>
            <pc:docMk/>
            <pc:sldMk cId="3947408253" sldId="2147483599"/>
            <ac:spMk id="12" creationId="{303D8AF7-526C-E798-395B-0EC30D5CF631}"/>
          </ac:spMkLst>
        </pc:spChg>
        <pc:spChg chg="del">
          <ac:chgData name="Novotny, Tyler" userId="5056dffd-1462-4cb2-83f4-b28f0c29de23" providerId="ADAL" clId="{20AAA317-7A24-4B19-A4F4-18B75FCEB9DD}" dt="2024-06-13T18:55:44.717" v="5077" actId="478"/>
          <ac:spMkLst>
            <pc:docMk/>
            <pc:sldMk cId="3947408253" sldId="2147483599"/>
            <ac:spMk id="13" creationId="{39546083-C796-ED37-DC0A-48E3287659A2}"/>
          </ac:spMkLst>
        </pc:spChg>
        <pc:spChg chg="mod">
          <ac:chgData name="Novotny, Tyler" userId="5056dffd-1462-4cb2-83f4-b28f0c29de23" providerId="ADAL" clId="{20AAA317-7A24-4B19-A4F4-18B75FCEB9DD}" dt="2024-06-13T19:43:27.280" v="5662" actId="478"/>
          <ac:spMkLst>
            <pc:docMk/>
            <pc:sldMk cId="3947408253" sldId="2147483599"/>
            <ac:spMk id="25" creationId="{EAE6823E-10B4-2603-8EB6-042861CE0DB8}"/>
          </ac:spMkLst>
        </pc:spChg>
        <pc:spChg chg="mod">
          <ac:chgData name="Novotny, Tyler" userId="5056dffd-1462-4cb2-83f4-b28f0c29de23" providerId="ADAL" clId="{20AAA317-7A24-4B19-A4F4-18B75FCEB9DD}" dt="2024-06-13T19:43:27.280" v="5662" actId="478"/>
          <ac:spMkLst>
            <pc:docMk/>
            <pc:sldMk cId="3947408253" sldId="2147483599"/>
            <ac:spMk id="26" creationId="{4931D48E-91B8-EFC9-3BE0-7832045635E4}"/>
          </ac:spMkLst>
        </pc:spChg>
        <pc:spChg chg="mod">
          <ac:chgData name="Novotny, Tyler" userId="5056dffd-1462-4cb2-83f4-b28f0c29de23" providerId="ADAL" clId="{20AAA317-7A24-4B19-A4F4-18B75FCEB9DD}" dt="2024-06-13T19:43:27.280" v="5662" actId="478"/>
          <ac:spMkLst>
            <pc:docMk/>
            <pc:sldMk cId="3947408253" sldId="2147483599"/>
            <ac:spMk id="27" creationId="{1ECCA486-9C77-2201-F333-0D16B1550D90}"/>
          </ac:spMkLst>
        </pc:spChg>
        <pc:spChg chg="mod">
          <ac:chgData name="Novotny, Tyler" userId="5056dffd-1462-4cb2-83f4-b28f0c29de23" providerId="ADAL" clId="{20AAA317-7A24-4B19-A4F4-18B75FCEB9DD}" dt="2024-06-13T19:43:27.280" v="5662" actId="478"/>
          <ac:spMkLst>
            <pc:docMk/>
            <pc:sldMk cId="3947408253" sldId="2147483599"/>
            <ac:spMk id="28" creationId="{F74F9CE9-7BCB-9673-EFBE-F11B0D3CC723}"/>
          </ac:spMkLst>
        </pc:spChg>
        <pc:spChg chg="mod">
          <ac:chgData name="Novotny, Tyler" userId="5056dffd-1462-4cb2-83f4-b28f0c29de23" providerId="ADAL" clId="{20AAA317-7A24-4B19-A4F4-18B75FCEB9DD}" dt="2024-06-13T19:43:27.280" v="5662" actId="478"/>
          <ac:spMkLst>
            <pc:docMk/>
            <pc:sldMk cId="3947408253" sldId="2147483599"/>
            <ac:spMk id="32" creationId="{C8181307-2040-7CA1-26C1-6BFDCB2BAC95}"/>
          </ac:spMkLst>
        </pc:spChg>
        <pc:spChg chg="mod">
          <ac:chgData name="Novotny, Tyler" userId="5056dffd-1462-4cb2-83f4-b28f0c29de23" providerId="ADAL" clId="{20AAA317-7A24-4B19-A4F4-18B75FCEB9DD}" dt="2024-06-13T19:43:27.280" v="5662" actId="478"/>
          <ac:spMkLst>
            <pc:docMk/>
            <pc:sldMk cId="3947408253" sldId="2147483599"/>
            <ac:spMk id="33" creationId="{9A7136BA-82DF-BA26-072A-FD564441FFD5}"/>
          </ac:spMkLst>
        </pc:spChg>
        <pc:spChg chg="mod">
          <ac:chgData name="Novotny, Tyler" userId="5056dffd-1462-4cb2-83f4-b28f0c29de23" providerId="ADAL" clId="{20AAA317-7A24-4B19-A4F4-18B75FCEB9DD}" dt="2024-06-13T19:43:27.280" v="5662" actId="478"/>
          <ac:spMkLst>
            <pc:docMk/>
            <pc:sldMk cId="3947408253" sldId="2147483599"/>
            <ac:spMk id="34" creationId="{713C22BE-8FBF-C6B4-68E7-2526B2905EF5}"/>
          </ac:spMkLst>
        </pc:spChg>
        <pc:spChg chg="mod">
          <ac:chgData name="Novotny, Tyler" userId="5056dffd-1462-4cb2-83f4-b28f0c29de23" providerId="ADAL" clId="{20AAA317-7A24-4B19-A4F4-18B75FCEB9DD}" dt="2024-06-13T19:43:27.280" v="5662" actId="478"/>
          <ac:spMkLst>
            <pc:docMk/>
            <pc:sldMk cId="3947408253" sldId="2147483599"/>
            <ac:spMk id="35" creationId="{18A7CBD9-5D1E-747A-39DB-D48B915D9AD6}"/>
          </ac:spMkLst>
        </pc:spChg>
        <pc:spChg chg="mod">
          <ac:chgData name="Novotny, Tyler" userId="5056dffd-1462-4cb2-83f4-b28f0c29de23" providerId="ADAL" clId="{20AAA317-7A24-4B19-A4F4-18B75FCEB9DD}" dt="2024-06-13T19:43:27.280" v="5662" actId="478"/>
          <ac:spMkLst>
            <pc:docMk/>
            <pc:sldMk cId="3947408253" sldId="2147483599"/>
            <ac:spMk id="36" creationId="{37B24E32-E8AC-6197-1B0C-081F83B74271}"/>
          </ac:spMkLst>
        </pc:spChg>
        <pc:spChg chg="mod">
          <ac:chgData name="Novotny, Tyler" userId="5056dffd-1462-4cb2-83f4-b28f0c29de23" providerId="ADAL" clId="{20AAA317-7A24-4B19-A4F4-18B75FCEB9DD}" dt="2024-06-13T19:43:27.280" v="5662" actId="478"/>
          <ac:spMkLst>
            <pc:docMk/>
            <pc:sldMk cId="3947408253" sldId="2147483599"/>
            <ac:spMk id="37" creationId="{EF7757EC-4570-0D13-8D04-374C509309A1}"/>
          </ac:spMkLst>
        </pc:spChg>
        <pc:spChg chg="mod">
          <ac:chgData name="Novotny, Tyler" userId="5056dffd-1462-4cb2-83f4-b28f0c29de23" providerId="ADAL" clId="{20AAA317-7A24-4B19-A4F4-18B75FCEB9DD}" dt="2024-06-13T19:43:27.280" v="5662" actId="478"/>
          <ac:spMkLst>
            <pc:docMk/>
            <pc:sldMk cId="3947408253" sldId="2147483599"/>
            <ac:spMk id="38" creationId="{CE2E8416-430F-4A50-588E-2A87C955E4EF}"/>
          </ac:spMkLst>
        </pc:spChg>
        <pc:spChg chg="mod">
          <ac:chgData name="Novotny, Tyler" userId="5056dffd-1462-4cb2-83f4-b28f0c29de23" providerId="ADAL" clId="{20AAA317-7A24-4B19-A4F4-18B75FCEB9DD}" dt="2024-06-13T19:43:27.280" v="5662" actId="478"/>
          <ac:spMkLst>
            <pc:docMk/>
            <pc:sldMk cId="3947408253" sldId="2147483599"/>
            <ac:spMk id="39" creationId="{7E5AB454-38D1-5807-DC75-4B16B803F4CC}"/>
          </ac:spMkLst>
        </pc:spChg>
        <pc:spChg chg="mod">
          <ac:chgData name="Novotny, Tyler" userId="5056dffd-1462-4cb2-83f4-b28f0c29de23" providerId="ADAL" clId="{20AAA317-7A24-4B19-A4F4-18B75FCEB9DD}" dt="2024-06-13T19:43:27.280" v="5662" actId="478"/>
          <ac:spMkLst>
            <pc:docMk/>
            <pc:sldMk cId="3947408253" sldId="2147483599"/>
            <ac:spMk id="40" creationId="{ED976A2E-9EDD-5976-4B5E-998AC36A8934}"/>
          </ac:spMkLst>
        </pc:spChg>
        <pc:spChg chg="mod">
          <ac:chgData name="Novotny, Tyler" userId="5056dffd-1462-4cb2-83f4-b28f0c29de23" providerId="ADAL" clId="{20AAA317-7A24-4B19-A4F4-18B75FCEB9DD}" dt="2024-06-20T20:39:10.997" v="6393" actId="20577"/>
          <ac:spMkLst>
            <pc:docMk/>
            <pc:sldMk cId="3947408253" sldId="2147483599"/>
            <ac:spMk id="41" creationId="{F60AC0E2-0477-5E77-CEAE-DEEF4278A50C}"/>
          </ac:spMkLst>
        </pc:spChg>
        <pc:spChg chg="mod">
          <ac:chgData name="Novotny, Tyler" userId="5056dffd-1462-4cb2-83f4-b28f0c29de23" providerId="ADAL" clId="{20AAA317-7A24-4B19-A4F4-18B75FCEB9DD}" dt="2024-06-14T18:24:29.552" v="5702" actId="20577"/>
          <ac:spMkLst>
            <pc:docMk/>
            <pc:sldMk cId="3947408253" sldId="2147483599"/>
            <ac:spMk id="42" creationId="{23EA4A64-ADB3-3FC1-B08D-2DE4244E7F3D}"/>
          </ac:spMkLst>
        </pc:spChg>
        <pc:spChg chg="del mod">
          <ac:chgData name="Novotny, Tyler" userId="5056dffd-1462-4cb2-83f4-b28f0c29de23" providerId="ADAL" clId="{20AAA317-7A24-4B19-A4F4-18B75FCEB9DD}" dt="2024-06-13T18:57:09.741" v="5120" actId="478"/>
          <ac:spMkLst>
            <pc:docMk/>
            <pc:sldMk cId="3947408253" sldId="2147483599"/>
            <ac:spMk id="44" creationId="{EBC25A62-59C3-AF32-6DD3-9C2E12626951}"/>
          </ac:spMkLst>
        </pc:spChg>
        <pc:spChg chg="del">
          <ac:chgData name="Novotny, Tyler" userId="5056dffd-1462-4cb2-83f4-b28f0c29de23" providerId="ADAL" clId="{20AAA317-7A24-4B19-A4F4-18B75FCEB9DD}" dt="2024-06-13T18:56:41.486" v="5105" actId="478"/>
          <ac:spMkLst>
            <pc:docMk/>
            <pc:sldMk cId="3947408253" sldId="2147483599"/>
            <ac:spMk id="45" creationId="{3AB9A3D9-E85A-5512-89C7-9B79E01384E5}"/>
          </ac:spMkLst>
        </pc:spChg>
        <pc:spChg chg="del mod">
          <ac:chgData name="Novotny, Tyler" userId="5056dffd-1462-4cb2-83f4-b28f0c29de23" providerId="ADAL" clId="{20AAA317-7A24-4B19-A4F4-18B75FCEB9DD}" dt="2024-06-13T18:56:43.052" v="5107" actId="478"/>
          <ac:spMkLst>
            <pc:docMk/>
            <pc:sldMk cId="3947408253" sldId="2147483599"/>
            <ac:spMk id="46" creationId="{4EF1F2D5-5E6F-9765-5E90-C55FA0497C7F}"/>
          </ac:spMkLst>
        </pc:spChg>
        <pc:grpChg chg="mod">
          <ac:chgData name="Novotny, Tyler" userId="5056dffd-1462-4cb2-83f4-b28f0c29de23" providerId="ADAL" clId="{20AAA317-7A24-4B19-A4F4-18B75FCEB9DD}" dt="2024-06-13T19:45:46.514" v="5675" actId="1076"/>
          <ac:grpSpMkLst>
            <pc:docMk/>
            <pc:sldMk cId="3947408253" sldId="2147483599"/>
            <ac:grpSpMk id="7" creationId="{5E6C5F15-43EF-8FB1-D1F7-7E966CE285FA}"/>
          </ac:grpSpMkLst>
        </pc:grpChg>
        <pc:grpChg chg="mod">
          <ac:chgData name="Novotny, Tyler" userId="5056dffd-1462-4cb2-83f4-b28f0c29de23" providerId="ADAL" clId="{20AAA317-7A24-4B19-A4F4-18B75FCEB9DD}" dt="2024-06-13T19:43:27.280" v="5662" actId="478"/>
          <ac:grpSpMkLst>
            <pc:docMk/>
            <pc:sldMk cId="3947408253" sldId="2147483599"/>
            <ac:grpSpMk id="8" creationId="{D9684AA9-8B02-578D-7496-042B624AFC2F}"/>
          </ac:grpSpMkLst>
        </pc:grpChg>
        <pc:grpChg chg="mod">
          <ac:chgData name="Novotny, Tyler" userId="5056dffd-1462-4cb2-83f4-b28f0c29de23" providerId="ADAL" clId="{20AAA317-7A24-4B19-A4F4-18B75FCEB9DD}" dt="2024-06-13T19:43:27.280" v="5662" actId="478"/>
          <ac:grpSpMkLst>
            <pc:docMk/>
            <pc:sldMk cId="3947408253" sldId="2147483599"/>
            <ac:grpSpMk id="21" creationId="{2168FF29-B8C5-D68B-4712-0162221ADF9D}"/>
          </ac:grpSpMkLst>
        </pc:grpChg>
        <pc:grpChg chg="mod">
          <ac:chgData name="Novotny, Tyler" userId="5056dffd-1462-4cb2-83f4-b28f0c29de23" providerId="ADAL" clId="{20AAA317-7A24-4B19-A4F4-18B75FCEB9DD}" dt="2024-06-13T19:43:27.280" v="5662" actId="478"/>
          <ac:grpSpMkLst>
            <pc:docMk/>
            <pc:sldMk cId="3947408253" sldId="2147483599"/>
            <ac:grpSpMk id="22" creationId="{770A7E2A-D0FA-BE4F-2016-4AD2DE1EF73A}"/>
          </ac:grpSpMkLst>
        </pc:grpChg>
        <pc:grpChg chg="mod">
          <ac:chgData name="Novotny, Tyler" userId="5056dffd-1462-4cb2-83f4-b28f0c29de23" providerId="ADAL" clId="{20AAA317-7A24-4B19-A4F4-18B75FCEB9DD}" dt="2024-06-13T19:43:27.280" v="5662" actId="478"/>
          <ac:grpSpMkLst>
            <pc:docMk/>
            <pc:sldMk cId="3947408253" sldId="2147483599"/>
            <ac:grpSpMk id="24" creationId="{F05443EA-B55A-408C-EE52-5101901E080C}"/>
          </ac:grpSpMkLst>
        </pc:grpChg>
        <pc:picChg chg="add mod">
          <ac:chgData name="Novotny, Tyler" userId="5056dffd-1462-4cb2-83f4-b28f0c29de23" providerId="ADAL" clId="{20AAA317-7A24-4B19-A4F4-18B75FCEB9DD}" dt="2024-06-13T19:43:30.224" v="5663" actId="1076"/>
          <ac:picMkLst>
            <pc:docMk/>
            <pc:sldMk cId="3947408253" sldId="2147483599"/>
            <ac:picMk id="15" creationId="{5FE1C457-571E-08B9-2942-9F84D00E599F}"/>
          </ac:picMkLst>
        </pc:picChg>
        <pc:picChg chg="del mod">
          <ac:chgData name="Novotny, Tyler" userId="5056dffd-1462-4cb2-83f4-b28f0c29de23" providerId="ADAL" clId="{20AAA317-7A24-4B19-A4F4-18B75FCEB9DD}" dt="2024-06-13T19:43:27.280" v="5662" actId="478"/>
          <ac:picMkLst>
            <pc:docMk/>
            <pc:sldMk cId="3947408253" sldId="2147483599"/>
            <ac:picMk id="17" creationId="{4F165B3B-6891-17BB-34C9-5F5A917532D0}"/>
          </ac:picMkLst>
        </pc:picChg>
        <pc:picChg chg="del mod">
          <ac:chgData name="Novotny, Tyler" userId="5056dffd-1462-4cb2-83f4-b28f0c29de23" providerId="ADAL" clId="{20AAA317-7A24-4B19-A4F4-18B75FCEB9DD}" dt="2024-06-13T19:43:26.017" v="5661" actId="478"/>
          <ac:picMkLst>
            <pc:docMk/>
            <pc:sldMk cId="3947408253" sldId="2147483599"/>
            <ac:picMk id="18" creationId="{86560193-FD40-AA6F-C3EA-4772DD401EEB}"/>
          </ac:picMkLst>
        </pc:picChg>
        <pc:picChg chg="add mod">
          <ac:chgData name="Novotny, Tyler" userId="5056dffd-1462-4cb2-83f4-b28f0c29de23" providerId="ADAL" clId="{20AAA317-7A24-4B19-A4F4-18B75FCEB9DD}" dt="2024-06-13T19:43:35.664" v="5664" actId="1076"/>
          <ac:picMkLst>
            <pc:docMk/>
            <pc:sldMk cId="3947408253" sldId="2147483599"/>
            <ac:picMk id="19" creationId="{FE850A84-A11B-052A-257E-94CD9FD69C94}"/>
          </ac:picMkLst>
        </pc:picChg>
        <pc:picChg chg="del">
          <ac:chgData name="Novotny, Tyler" userId="5056dffd-1462-4cb2-83f4-b28f0c29de23" providerId="ADAL" clId="{20AAA317-7A24-4B19-A4F4-18B75FCEB9DD}" dt="2024-06-13T19:43:25.634" v="5660" actId="478"/>
          <ac:picMkLst>
            <pc:docMk/>
            <pc:sldMk cId="3947408253" sldId="2147483599"/>
            <ac:picMk id="20" creationId="{0D792210-0992-3419-91EA-31E53568636F}"/>
          </ac:picMkLst>
        </pc:picChg>
        <pc:picChg chg="add del mod">
          <ac:chgData name="Novotny, Tyler" userId="5056dffd-1462-4cb2-83f4-b28f0c29de23" providerId="ADAL" clId="{20AAA317-7A24-4B19-A4F4-18B75FCEB9DD}" dt="2024-06-13T19:47:17.807" v="5691" actId="478"/>
          <ac:picMkLst>
            <pc:docMk/>
            <pc:sldMk cId="3947408253" sldId="2147483599"/>
            <ac:picMk id="29" creationId="{D0BAF3D6-CEF8-1492-0819-E5BC4233FE65}"/>
          </ac:picMkLst>
        </pc:picChg>
        <pc:picChg chg="add del mod">
          <ac:chgData name="Novotny, Tyler" userId="5056dffd-1462-4cb2-83f4-b28f0c29de23" providerId="ADAL" clId="{20AAA317-7A24-4B19-A4F4-18B75FCEB9DD}" dt="2024-06-13T19:46:06.192" v="5685" actId="478"/>
          <ac:picMkLst>
            <pc:docMk/>
            <pc:sldMk cId="3947408253" sldId="2147483599"/>
            <ac:picMk id="31" creationId="{3D2BD81F-2A95-DE4B-9585-F4C0178DD098}"/>
          </ac:picMkLst>
        </pc:picChg>
        <pc:picChg chg="add mod">
          <ac:chgData name="Novotny, Tyler" userId="5056dffd-1462-4cb2-83f4-b28f0c29de23" providerId="ADAL" clId="{20AAA317-7A24-4B19-A4F4-18B75FCEB9DD}" dt="2024-06-13T19:47:24.256" v="5697" actId="14100"/>
          <ac:picMkLst>
            <pc:docMk/>
            <pc:sldMk cId="3947408253" sldId="2147483599"/>
            <ac:picMk id="47" creationId="{AE3EA026-0474-31B1-11C9-4A47BC223133}"/>
          </ac:picMkLst>
        </pc:picChg>
      </pc:sldChg>
      <pc:sldChg chg="modSp add mod">
        <pc:chgData name="Novotny, Tyler" userId="5056dffd-1462-4cb2-83f4-b28f0c29de23" providerId="ADAL" clId="{20AAA317-7A24-4B19-A4F4-18B75FCEB9DD}" dt="2024-06-13T19:06:09.629" v="5639" actId="20577"/>
        <pc:sldMkLst>
          <pc:docMk/>
          <pc:sldMk cId="362979720" sldId="2147483604"/>
        </pc:sldMkLst>
        <pc:spChg chg="mod">
          <ac:chgData name="Novotny, Tyler" userId="5056dffd-1462-4cb2-83f4-b28f0c29de23" providerId="ADAL" clId="{20AAA317-7A24-4B19-A4F4-18B75FCEB9DD}" dt="2024-06-13T19:06:09.629" v="5639" actId="20577"/>
          <ac:spMkLst>
            <pc:docMk/>
            <pc:sldMk cId="362979720" sldId="2147483604"/>
            <ac:spMk id="3" creationId="{9A87567C-0A1D-4716-2360-DB769C221B06}"/>
          </ac:spMkLst>
        </pc:spChg>
      </pc:sldChg>
      <pc:sldChg chg="delSp modSp add del mod">
        <pc:chgData name="Novotny, Tyler" userId="5056dffd-1462-4cb2-83f4-b28f0c29de23" providerId="ADAL" clId="{20AAA317-7A24-4B19-A4F4-18B75FCEB9DD}" dt="2024-06-20T20:20:29.725" v="5941" actId="47"/>
        <pc:sldMkLst>
          <pc:docMk/>
          <pc:sldMk cId="2571219856" sldId="2147483605"/>
        </pc:sldMkLst>
        <pc:spChg chg="del">
          <ac:chgData name="Novotny, Tyler" userId="5056dffd-1462-4cb2-83f4-b28f0c29de23" providerId="ADAL" clId="{20AAA317-7A24-4B19-A4F4-18B75FCEB9DD}" dt="2024-06-20T20:19:24.505" v="5777" actId="478"/>
          <ac:spMkLst>
            <pc:docMk/>
            <pc:sldMk cId="2571219856" sldId="2147483605"/>
            <ac:spMk id="9" creationId="{C3BDA840-0349-D7BD-55F7-B52B0CC0F70B}"/>
          </ac:spMkLst>
        </pc:spChg>
        <pc:spChg chg="del">
          <ac:chgData name="Novotny, Tyler" userId="5056dffd-1462-4cb2-83f4-b28f0c29de23" providerId="ADAL" clId="{20AAA317-7A24-4B19-A4F4-18B75FCEB9DD}" dt="2024-06-20T20:19:27.510" v="5778" actId="478"/>
          <ac:spMkLst>
            <pc:docMk/>
            <pc:sldMk cId="2571219856" sldId="2147483605"/>
            <ac:spMk id="15" creationId="{A583F386-9A84-E7EB-80E2-9DE97966AF98}"/>
          </ac:spMkLst>
        </pc:spChg>
        <pc:spChg chg="del">
          <ac:chgData name="Novotny, Tyler" userId="5056dffd-1462-4cb2-83f4-b28f0c29de23" providerId="ADAL" clId="{20AAA317-7A24-4B19-A4F4-18B75FCEB9DD}" dt="2024-06-20T20:19:16.760" v="5772" actId="478"/>
          <ac:spMkLst>
            <pc:docMk/>
            <pc:sldMk cId="2571219856" sldId="2147483605"/>
            <ac:spMk id="16" creationId="{140E0781-8445-2236-AB01-8F1CC129C87E}"/>
          </ac:spMkLst>
        </pc:spChg>
        <pc:spChg chg="del">
          <ac:chgData name="Novotny, Tyler" userId="5056dffd-1462-4cb2-83f4-b28f0c29de23" providerId="ADAL" clId="{20AAA317-7A24-4B19-A4F4-18B75FCEB9DD}" dt="2024-06-20T20:19:15.925" v="5771" actId="478"/>
          <ac:spMkLst>
            <pc:docMk/>
            <pc:sldMk cId="2571219856" sldId="2147483605"/>
            <ac:spMk id="20" creationId="{8131A758-6D19-D418-7196-029941A21626}"/>
          </ac:spMkLst>
        </pc:spChg>
        <pc:spChg chg="mod">
          <ac:chgData name="Novotny, Tyler" userId="5056dffd-1462-4cb2-83f4-b28f0c29de23" providerId="ADAL" clId="{20AAA317-7A24-4B19-A4F4-18B75FCEB9DD}" dt="2024-06-20T20:19:11.295" v="5770" actId="20577"/>
          <ac:spMkLst>
            <pc:docMk/>
            <pc:sldMk cId="2571219856" sldId="2147483605"/>
            <ac:spMk id="21" creationId="{4403174B-E2DD-9546-EE3F-DB70A22EB0AA}"/>
          </ac:spMkLst>
        </pc:spChg>
        <pc:spChg chg="del">
          <ac:chgData name="Novotny, Tyler" userId="5056dffd-1462-4cb2-83f4-b28f0c29de23" providerId="ADAL" clId="{20AAA317-7A24-4B19-A4F4-18B75FCEB9DD}" dt="2024-06-20T20:19:17.335" v="5773" actId="478"/>
          <ac:spMkLst>
            <pc:docMk/>
            <pc:sldMk cId="2571219856" sldId="2147483605"/>
            <ac:spMk id="40" creationId="{EBCC9015-A294-CE8C-1E37-CD76AABE35D5}"/>
          </ac:spMkLst>
        </pc:spChg>
        <pc:spChg chg="mod">
          <ac:chgData name="Novotny, Tyler" userId="5056dffd-1462-4cb2-83f4-b28f0c29de23" providerId="ADAL" clId="{20AAA317-7A24-4B19-A4F4-18B75FCEB9DD}" dt="2024-06-20T20:20:18.015" v="5920" actId="1076"/>
          <ac:spMkLst>
            <pc:docMk/>
            <pc:sldMk cId="2571219856" sldId="2147483605"/>
            <ac:spMk id="50" creationId="{E86DE196-59C7-7C02-076B-5704A9519F31}"/>
          </ac:spMkLst>
        </pc:spChg>
        <pc:spChg chg="del mod">
          <ac:chgData name="Novotny, Tyler" userId="5056dffd-1462-4cb2-83f4-b28f0c29de23" providerId="ADAL" clId="{20AAA317-7A24-4B19-A4F4-18B75FCEB9DD}" dt="2024-06-20T20:19:34.345" v="5781" actId="478"/>
          <ac:spMkLst>
            <pc:docMk/>
            <pc:sldMk cId="2571219856" sldId="2147483605"/>
            <ac:spMk id="51" creationId="{29BAC637-E2D4-F0E5-4035-B94D7E67F614}"/>
          </ac:spMkLst>
        </pc:spChg>
        <pc:cxnChg chg="mod">
          <ac:chgData name="Novotny, Tyler" userId="5056dffd-1462-4cb2-83f4-b28f0c29de23" providerId="ADAL" clId="{20AAA317-7A24-4B19-A4F4-18B75FCEB9DD}" dt="2024-06-20T20:20:23.290" v="5939" actId="14100"/>
          <ac:cxnSpMkLst>
            <pc:docMk/>
            <pc:sldMk cId="2571219856" sldId="2147483605"/>
            <ac:cxnSpMk id="8" creationId="{A9C917C7-94D5-6D0A-3BF1-C653BB3BBE9A}"/>
          </ac:cxnSpMkLst>
        </pc:cxnChg>
        <pc:cxnChg chg="del">
          <ac:chgData name="Novotny, Tyler" userId="5056dffd-1462-4cb2-83f4-b28f0c29de23" providerId="ADAL" clId="{20AAA317-7A24-4B19-A4F4-18B75FCEB9DD}" dt="2024-06-20T20:19:32.485" v="5779" actId="478"/>
          <ac:cxnSpMkLst>
            <pc:docMk/>
            <pc:sldMk cId="2571219856" sldId="2147483605"/>
            <ac:cxnSpMk id="12" creationId="{805A5F9B-D811-DEAC-BB37-CA92A6D466F9}"/>
          </ac:cxnSpMkLst>
        </pc:cxnChg>
        <pc:cxnChg chg="del mod">
          <ac:chgData name="Novotny, Tyler" userId="5056dffd-1462-4cb2-83f4-b28f0c29de23" providerId="ADAL" clId="{20AAA317-7A24-4B19-A4F4-18B75FCEB9DD}" dt="2024-06-20T20:19:18.295" v="5775" actId="478"/>
          <ac:cxnSpMkLst>
            <pc:docMk/>
            <pc:sldMk cId="2571219856" sldId="2147483605"/>
            <ac:cxnSpMk id="32" creationId="{54ED61D8-B861-E33F-5C5E-B0360B664ED8}"/>
          </ac:cxnSpMkLst>
        </pc:cxnChg>
        <pc:cxnChg chg="mod">
          <ac:chgData name="Novotny, Tyler" userId="5056dffd-1462-4cb2-83f4-b28f0c29de23" providerId="ADAL" clId="{20AAA317-7A24-4B19-A4F4-18B75FCEB9DD}" dt="2024-06-20T20:20:23.290" v="5939" actId="14100"/>
          <ac:cxnSpMkLst>
            <pc:docMk/>
            <pc:sldMk cId="2571219856" sldId="2147483605"/>
            <ac:cxnSpMk id="69" creationId="{D0CFDBDC-A541-1AD7-6861-0FBABF240617}"/>
          </ac:cxnSpMkLst>
        </pc:cxnChg>
        <pc:cxnChg chg="del">
          <ac:chgData name="Novotny, Tyler" userId="5056dffd-1462-4cb2-83f4-b28f0c29de23" providerId="ADAL" clId="{20AAA317-7A24-4B19-A4F4-18B75FCEB9DD}" dt="2024-06-20T20:19:19.030" v="5776" actId="478"/>
          <ac:cxnSpMkLst>
            <pc:docMk/>
            <pc:sldMk cId="2571219856" sldId="2147483605"/>
            <ac:cxnSpMk id="75" creationId="{91092A21-C8ED-2909-A5A6-7A17F4A63AE1}"/>
          </ac:cxnSpMkLst>
        </pc:cxnChg>
      </pc:sldChg>
      <pc:sldChg chg="addSp delSp modSp add mod">
        <pc:chgData name="Novotny, Tyler" userId="5056dffd-1462-4cb2-83f4-b28f0c29de23" providerId="ADAL" clId="{20AAA317-7A24-4B19-A4F4-18B75FCEB9DD}" dt="2024-06-20T20:23:36.384" v="6028" actId="20577"/>
        <pc:sldMkLst>
          <pc:docMk/>
          <pc:sldMk cId="2115649951" sldId="2147483606"/>
        </pc:sldMkLst>
        <pc:spChg chg="add mod">
          <ac:chgData name="Novotny, Tyler" userId="5056dffd-1462-4cb2-83f4-b28f0c29de23" providerId="ADAL" clId="{20AAA317-7A24-4B19-A4F4-18B75FCEB9DD}" dt="2024-06-20T20:23:36.384" v="6028" actId="20577"/>
          <ac:spMkLst>
            <pc:docMk/>
            <pc:sldMk cId="2115649951" sldId="2147483606"/>
            <ac:spMk id="10" creationId="{56FB26B8-4382-BC2E-78CE-2081697C0337}"/>
          </ac:spMkLst>
        </pc:spChg>
        <pc:spChg chg="mod">
          <ac:chgData name="Novotny, Tyler" userId="5056dffd-1462-4cb2-83f4-b28f0c29de23" providerId="ADAL" clId="{20AAA317-7A24-4B19-A4F4-18B75FCEB9DD}" dt="2024-06-20T20:22:49.066" v="5988" actId="1035"/>
          <ac:spMkLst>
            <pc:docMk/>
            <pc:sldMk cId="2115649951" sldId="2147483606"/>
            <ac:spMk id="11" creationId="{E5F4E132-94A9-3717-2E44-653D587EFCE6}"/>
          </ac:spMkLst>
        </pc:spChg>
        <pc:spChg chg="del">
          <ac:chgData name="Novotny, Tyler" userId="5056dffd-1462-4cb2-83f4-b28f0c29de23" providerId="ADAL" clId="{20AAA317-7A24-4B19-A4F4-18B75FCEB9DD}" dt="2024-06-20T20:21:41.844" v="5956" actId="478"/>
          <ac:spMkLst>
            <pc:docMk/>
            <pc:sldMk cId="2115649951" sldId="2147483606"/>
            <ac:spMk id="15" creationId="{A583F386-9A84-E7EB-80E2-9DE97966AF98}"/>
          </ac:spMkLst>
        </pc:spChg>
        <pc:spChg chg="del">
          <ac:chgData name="Novotny, Tyler" userId="5056dffd-1462-4cb2-83f4-b28f0c29de23" providerId="ADAL" clId="{20AAA317-7A24-4B19-A4F4-18B75FCEB9DD}" dt="2024-06-20T20:20:35.095" v="5943" actId="478"/>
          <ac:spMkLst>
            <pc:docMk/>
            <pc:sldMk cId="2115649951" sldId="2147483606"/>
            <ac:spMk id="16" creationId="{140E0781-8445-2236-AB01-8F1CC129C87E}"/>
          </ac:spMkLst>
        </pc:spChg>
        <pc:spChg chg="del">
          <ac:chgData name="Novotny, Tyler" userId="5056dffd-1462-4cb2-83f4-b28f0c29de23" providerId="ADAL" clId="{20AAA317-7A24-4B19-A4F4-18B75FCEB9DD}" dt="2024-06-20T20:20:36.230" v="5944" actId="478"/>
          <ac:spMkLst>
            <pc:docMk/>
            <pc:sldMk cId="2115649951" sldId="2147483606"/>
            <ac:spMk id="20" creationId="{8131A758-6D19-D418-7196-029941A21626}"/>
          </ac:spMkLst>
        </pc:spChg>
        <pc:spChg chg="mod">
          <ac:chgData name="Novotny, Tyler" userId="5056dffd-1462-4cb2-83f4-b28f0c29de23" providerId="ADAL" clId="{20AAA317-7A24-4B19-A4F4-18B75FCEB9DD}" dt="2024-06-20T20:21:07.839" v="5953" actId="207"/>
          <ac:spMkLst>
            <pc:docMk/>
            <pc:sldMk cId="2115649951" sldId="2147483606"/>
            <ac:spMk id="21" creationId="{4403174B-E2DD-9546-EE3F-DB70A22EB0AA}"/>
          </ac:spMkLst>
        </pc:spChg>
        <pc:spChg chg="mod">
          <ac:chgData name="Novotny, Tyler" userId="5056dffd-1462-4cb2-83f4-b28f0c29de23" providerId="ADAL" clId="{20AAA317-7A24-4B19-A4F4-18B75FCEB9DD}" dt="2024-06-20T20:22:36.042" v="5980" actId="20577"/>
          <ac:spMkLst>
            <pc:docMk/>
            <pc:sldMk cId="2115649951" sldId="2147483606"/>
            <ac:spMk id="26" creationId="{4925B6E6-B56D-BE1A-3750-8342D1B14BE2}"/>
          </ac:spMkLst>
        </pc:spChg>
        <pc:spChg chg="del">
          <ac:chgData name="Novotny, Tyler" userId="5056dffd-1462-4cb2-83f4-b28f0c29de23" providerId="ADAL" clId="{20AAA317-7A24-4B19-A4F4-18B75FCEB9DD}" dt="2024-06-20T20:20:33" v="5942" actId="478"/>
          <ac:spMkLst>
            <pc:docMk/>
            <pc:sldMk cId="2115649951" sldId="2147483606"/>
            <ac:spMk id="40" creationId="{EBCC9015-A294-CE8C-1E37-CD76AABE35D5}"/>
          </ac:spMkLst>
        </pc:spChg>
        <pc:spChg chg="mod">
          <ac:chgData name="Novotny, Tyler" userId="5056dffd-1462-4cb2-83f4-b28f0c29de23" providerId="ADAL" clId="{20AAA317-7A24-4B19-A4F4-18B75FCEB9DD}" dt="2024-06-20T20:21:02.455" v="5952" actId="20577"/>
          <ac:spMkLst>
            <pc:docMk/>
            <pc:sldMk cId="2115649951" sldId="2147483606"/>
            <ac:spMk id="56" creationId="{613DEBC7-364B-2497-FE07-AE35E827E615}"/>
          </ac:spMkLst>
        </pc:spChg>
        <pc:spChg chg="mod">
          <ac:chgData name="Novotny, Tyler" userId="5056dffd-1462-4cb2-83f4-b28f0c29de23" providerId="ADAL" clId="{20AAA317-7A24-4B19-A4F4-18B75FCEB9DD}" dt="2024-06-20T20:21:39.255" v="5955" actId="20577"/>
          <ac:spMkLst>
            <pc:docMk/>
            <pc:sldMk cId="2115649951" sldId="2147483606"/>
            <ac:spMk id="81" creationId="{3E49400A-352D-3460-C822-985B306E944A}"/>
          </ac:spMkLst>
        </pc:spChg>
        <pc:cxnChg chg="mod">
          <ac:chgData name="Novotny, Tyler" userId="5056dffd-1462-4cb2-83f4-b28f0c29de23" providerId="ADAL" clId="{20AAA317-7A24-4B19-A4F4-18B75FCEB9DD}" dt="2024-06-20T20:23:04.737" v="6004" actId="14100"/>
          <ac:cxnSpMkLst>
            <pc:docMk/>
            <pc:sldMk cId="2115649951" sldId="2147483606"/>
            <ac:cxnSpMk id="30" creationId="{211D97C4-62E4-FF41-5919-DC8276D2E7D7}"/>
          </ac:cxnSpMkLst>
        </pc:cxnChg>
        <pc:cxnChg chg="del">
          <ac:chgData name="Novotny, Tyler" userId="5056dffd-1462-4cb2-83f4-b28f0c29de23" providerId="ADAL" clId="{20AAA317-7A24-4B19-A4F4-18B75FCEB9DD}" dt="2024-06-20T20:20:37.625" v="5946" actId="478"/>
          <ac:cxnSpMkLst>
            <pc:docMk/>
            <pc:sldMk cId="2115649951" sldId="2147483606"/>
            <ac:cxnSpMk id="32" creationId="{54ED61D8-B861-E33F-5C5E-B0360B664ED8}"/>
          </ac:cxnSpMkLst>
        </pc:cxnChg>
        <pc:cxnChg chg="mod">
          <ac:chgData name="Novotny, Tyler" userId="5056dffd-1462-4cb2-83f4-b28f0c29de23" providerId="ADAL" clId="{20AAA317-7A24-4B19-A4F4-18B75FCEB9DD}" dt="2024-06-20T20:20:58.040" v="5949" actId="208"/>
          <ac:cxnSpMkLst>
            <pc:docMk/>
            <pc:sldMk cId="2115649951" sldId="2147483606"/>
            <ac:cxnSpMk id="43" creationId="{5ED2B30D-AED7-CA7C-C66C-5E34166E7B7D}"/>
          </ac:cxnSpMkLst>
        </pc:cxnChg>
        <pc:cxnChg chg="del">
          <ac:chgData name="Novotny, Tyler" userId="5056dffd-1462-4cb2-83f4-b28f0c29de23" providerId="ADAL" clId="{20AAA317-7A24-4B19-A4F4-18B75FCEB9DD}" dt="2024-06-20T20:20:36.950" v="5945" actId="478"/>
          <ac:cxnSpMkLst>
            <pc:docMk/>
            <pc:sldMk cId="2115649951" sldId="2147483606"/>
            <ac:cxnSpMk id="75" creationId="{91092A21-C8ED-2909-A5A6-7A17F4A63AE1}"/>
          </ac:cxnSpMkLst>
        </pc:cxnChg>
        <pc:cxnChg chg="mod">
          <ac:chgData name="Novotny, Tyler" userId="5056dffd-1462-4cb2-83f4-b28f0c29de23" providerId="ADAL" clId="{20AAA317-7A24-4B19-A4F4-18B75FCEB9DD}" dt="2024-06-20T20:23:04.737" v="6004" actId="14100"/>
          <ac:cxnSpMkLst>
            <pc:docMk/>
            <pc:sldMk cId="2115649951" sldId="2147483606"/>
            <ac:cxnSpMk id="80" creationId="{8EA1F296-40A5-5967-D6F6-602DB680FE30}"/>
          </ac:cxnSpMkLst>
        </pc:cxnChg>
      </pc:sldChg>
      <pc:sldChg chg="addSp delSp modSp add del mod">
        <pc:chgData name="Novotny, Tyler" userId="5056dffd-1462-4cb2-83f4-b28f0c29de23" providerId="ADAL" clId="{20AAA317-7A24-4B19-A4F4-18B75FCEB9DD}" dt="2024-06-20T20:43:11.406" v="6513" actId="47"/>
        <pc:sldMkLst>
          <pc:docMk/>
          <pc:sldMk cId="2497784870" sldId="2147483607"/>
        </pc:sldMkLst>
        <pc:spChg chg="mod">
          <ac:chgData name="Novotny, Tyler" userId="5056dffd-1462-4cb2-83f4-b28f0c29de23" providerId="ADAL" clId="{20AAA317-7A24-4B19-A4F4-18B75FCEB9DD}" dt="2024-06-20T20:25:23.341" v="6154" actId="20577"/>
          <ac:spMkLst>
            <pc:docMk/>
            <pc:sldMk cId="2497784870" sldId="2147483607"/>
            <ac:spMk id="6" creationId="{175AD269-2CD8-DA90-64AB-6D4DB208DAC1}"/>
          </ac:spMkLst>
        </pc:spChg>
        <pc:spChg chg="del">
          <ac:chgData name="Novotny, Tyler" userId="5056dffd-1462-4cb2-83f4-b28f0c29de23" providerId="ADAL" clId="{20AAA317-7A24-4B19-A4F4-18B75FCEB9DD}" dt="2024-06-20T20:26:45.530" v="6250" actId="478"/>
          <ac:spMkLst>
            <pc:docMk/>
            <pc:sldMk cId="2497784870" sldId="2147483607"/>
            <ac:spMk id="9" creationId="{C3BDA840-0349-D7BD-55F7-B52B0CC0F70B}"/>
          </ac:spMkLst>
        </pc:spChg>
        <pc:spChg chg="del">
          <ac:chgData name="Novotny, Tyler" userId="5056dffd-1462-4cb2-83f4-b28f0c29de23" providerId="ADAL" clId="{20AAA317-7A24-4B19-A4F4-18B75FCEB9DD}" dt="2024-06-20T20:27:58.417" v="6290" actId="478"/>
          <ac:spMkLst>
            <pc:docMk/>
            <pc:sldMk cId="2497784870" sldId="2147483607"/>
            <ac:spMk id="11" creationId="{E5F4E132-94A9-3717-2E44-653D587EFCE6}"/>
          </ac:spMkLst>
        </pc:spChg>
        <pc:spChg chg="add mod">
          <ac:chgData name="Novotny, Tyler" userId="5056dffd-1462-4cb2-83f4-b28f0c29de23" providerId="ADAL" clId="{20AAA317-7A24-4B19-A4F4-18B75FCEB9DD}" dt="2024-06-20T20:26:28.325" v="6238" actId="20577"/>
          <ac:spMkLst>
            <pc:docMk/>
            <pc:sldMk cId="2497784870" sldId="2147483607"/>
            <ac:spMk id="13" creationId="{2B797B77-A9A9-144C-AE14-BD06915C7ABC}"/>
          </ac:spMkLst>
        </pc:spChg>
        <pc:spChg chg="del">
          <ac:chgData name="Novotny, Tyler" userId="5056dffd-1462-4cb2-83f4-b28f0c29de23" providerId="ADAL" clId="{20AAA317-7A24-4B19-A4F4-18B75FCEB9DD}" dt="2024-06-20T20:26:45.530" v="6250" actId="478"/>
          <ac:spMkLst>
            <pc:docMk/>
            <pc:sldMk cId="2497784870" sldId="2147483607"/>
            <ac:spMk id="15" creationId="{A583F386-9A84-E7EB-80E2-9DE97966AF98}"/>
          </ac:spMkLst>
        </pc:spChg>
        <pc:spChg chg="del">
          <ac:chgData name="Novotny, Tyler" userId="5056dffd-1462-4cb2-83f4-b28f0c29de23" providerId="ADAL" clId="{20AAA317-7A24-4B19-A4F4-18B75FCEB9DD}" dt="2024-06-20T20:28:10.035" v="6294" actId="478"/>
          <ac:spMkLst>
            <pc:docMk/>
            <pc:sldMk cId="2497784870" sldId="2147483607"/>
            <ac:spMk id="16" creationId="{140E0781-8445-2236-AB01-8F1CC129C87E}"/>
          </ac:spMkLst>
        </pc:spChg>
        <pc:spChg chg="add mod">
          <ac:chgData name="Novotny, Tyler" userId="5056dffd-1462-4cb2-83f4-b28f0c29de23" providerId="ADAL" clId="{20AAA317-7A24-4B19-A4F4-18B75FCEB9DD}" dt="2024-06-20T20:29:24.293" v="6333" actId="1076"/>
          <ac:spMkLst>
            <pc:docMk/>
            <pc:sldMk cId="2497784870" sldId="2147483607"/>
            <ac:spMk id="17" creationId="{90542496-0CC3-ABB9-364E-7764AD6D0B89}"/>
          </ac:spMkLst>
        </pc:spChg>
        <pc:spChg chg="del">
          <ac:chgData name="Novotny, Tyler" userId="5056dffd-1462-4cb2-83f4-b28f0c29de23" providerId="ADAL" clId="{20AAA317-7A24-4B19-A4F4-18B75FCEB9DD}" dt="2024-06-20T20:37:51.721" v="6357" actId="478"/>
          <ac:spMkLst>
            <pc:docMk/>
            <pc:sldMk cId="2497784870" sldId="2147483607"/>
            <ac:spMk id="20" creationId="{8131A758-6D19-D418-7196-029941A21626}"/>
          </ac:spMkLst>
        </pc:spChg>
        <pc:spChg chg="mod">
          <ac:chgData name="Novotny, Tyler" userId="5056dffd-1462-4cb2-83f4-b28f0c29de23" providerId="ADAL" clId="{20AAA317-7A24-4B19-A4F4-18B75FCEB9DD}" dt="2024-06-20T20:38:07.891" v="6360" actId="207"/>
          <ac:spMkLst>
            <pc:docMk/>
            <pc:sldMk cId="2497784870" sldId="2147483607"/>
            <ac:spMk id="22" creationId="{5EA4A73B-CE77-0985-3043-4A526D15E364}"/>
          </ac:spMkLst>
        </pc:spChg>
        <pc:spChg chg="mod">
          <ac:chgData name="Novotny, Tyler" userId="5056dffd-1462-4cb2-83f4-b28f0c29de23" providerId="ADAL" clId="{20AAA317-7A24-4B19-A4F4-18B75FCEB9DD}" dt="2024-06-20T20:38:05.510" v="6359" actId="207"/>
          <ac:spMkLst>
            <pc:docMk/>
            <pc:sldMk cId="2497784870" sldId="2147483607"/>
            <ac:spMk id="23" creationId="{A67A3F20-19E5-1434-845E-0325583E4C6B}"/>
          </ac:spMkLst>
        </pc:spChg>
        <pc:spChg chg="add mod">
          <ac:chgData name="Novotny, Tyler" userId="5056dffd-1462-4cb2-83f4-b28f0c29de23" providerId="ADAL" clId="{20AAA317-7A24-4B19-A4F4-18B75FCEB9DD}" dt="2024-06-20T20:37:59.685" v="6358" actId="20577"/>
          <ac:spMkLst>
            <pc:docMk/>
            <pc:sldMk cId="2497784870" sldId="2147483607"/>
            <ac:spMk id="24" creationId="{A880DB7D-132C-7620-B609-2576AA8526B7}"/>
          </ac:spMkLst>
        </pc:spChg>
        <pc:spChg chg="mod">
          <ac:chgData name="Novotny, Tyler" userId="5056dffd-1462-4cb2-83f4-b28f0c29de23" providerId="ADAL" clId="{20AAA317-7A24-4B19-A4F4-18B75FCEB9DD}" dt="2024-06-20T20:25:44.745" v="6179" actId="14100"/>
          <ac:spMkLst>
            <pc:docMk/>
            <pc:sldMk cId="2497784870" sldId="2147483607"/>
            <ac:spMk id="25" creationId="{9AD9CC59-6249-F89B-21C7-1E67D3586C69}"/>
          </ac:spMkLst>
        </pc:spChg>
        <pc:spChg chg="del">
          <ac:chgData name="Novotny, Tyler" userId="5056dffd-1462-4cb2-83f4-b28f0c29de23" providerId="ADAL" clId="{20AAA317-7A24-4B19-A4F4-18B75FCEB9DD}" dt="2024-06-20T20:27:56.777" v="6289" actId="478"/>
          <ac:spMkLst>
            <pc:docMk/>
            <pc:sldMk cId="2497784870" sldId="2147483607"/>
            <ac:spMk id="26" creationId="{4925B6E6-B56D-BE1A-3750-8342D1B14BE2}"/>
          </ac:spMkLst>
        </pc:spChg>
        <pc:spChg chg="mod">
          <ac:chgData name="Novotny, Tyler" userId="5056dffd-1462-4cb2-83f4-b28f0c29de23" providerId="ADAL" clId="{20AAA317-7A24-4B19-A4F4-18B75FCEB9DD}" dt="2024-06-20T20:27:54.858" v="6288" actId="1076"/>
          <ac:spMkLst>
            <pc:docMk/>
            <pc:sldMk cId="2497784870" sldId="2147483607"/>
            <ac:spMk id="39" creationId="{6A0B10BC-DB4C-44DC-D3EA-75C10728D01D}"/>
          </ac:spMkLst>
        </pc:spChg>
        <pc:spChg chg="del">
          <ac:chgData name="Novotny, Tyler" userId="5056dffd-1462-4cb2-83f4-b28f0c29de23" providerId="ADAL" clId="{20AAA317-7A24-4B19-A4F4-18B75FCEB9DD}" dt="2024-06-20T20:28:10.827" v="6295" actId="478"/>
          <ac:spMkLst>
            <pc:docMk/>
            <pc:sldMk cId="2497784870" sldId="2147483607"/>
            <ac:spMk id="40" creationId="{EBCC9015-A294-CE8C-1E37-CD76AABE35D5}"/>
          </ac:spMkLst>
        </pc:spChg>
        <pc:spChg chg="del mod">
          <ac:chgData name="Novotny, Tyler" userId="5056dffd-1462-4cb2-83f4-b28f0c29de23" providerId="ADAL" clId="{20AAA317-7A24-4B19-A4F4-18B75FCEB9DD}" dt="2024-06-20T20:25:59.970" v="6183"/>
          <ac:spMkLst>
            <pc:docMk/>
            <pc:sldMk cId="2497784870" sldId="2147483607"/>
            <ac:spMk id="45" creationId="{BA7C7DD4-CE2D-932E-5CDF-B152451DE134}"/>
          </ac:spMkLst>
        </pc:spChg>
        <pc:spChg chg="mod">
          <ac:chgData name="Novotny, Tyler" userId="5056dffd-1462-4cb2-83f4-b28f0c29de23" providerId="ADAL" clId="{20AAA317-7A24-4B19-A4F4-18B75FCEB9DD}" dt="2024-06-20T20:26:11.702" v="6219" actId="1035"/>
          <ac:spMkLst>
            <pc:docMk/>
            <pc:sldMk cId="2497784870" sldId="2147483607"/>
            <ac:spMk id="47" creationId="{0C585465-6C7F-E1B5-D6FA-96E14FEFCFDE}"/>
          </ac:spMkLst>
        </pc:spChg>
        <pc:spChg chg="del mod">
          <ac:chgData name="Novotny, Tyler" userId="5056dffd-1462-4cb2-83f4-b28f0c29de23" providerId="ADAL" clId="{20AAA317-7A24-4B19-A4F4-18B75FCEB9DD}" dt="2024-06-20T20:29:37.396" v="6339" actId="478"/>
          <ac:spMkLst>
            <pc:docMk/>
            <pc:sldMk cId="2497784870" sldId="2147483607"/>
            <ac:spMk id="48" creationId="{69135365-124F-7E7E-A4DE-6AD172F9C607}"/>
          </ac:spMkLst>
        </pc:spChg>
        <pc:spChg chg="del">
          <ac:chgData name="Novotny, Tyler" userId="5056dffd-1462-4cb2-83f4-b28f0c29de23" providerId="ADAL" clId="{20AAA317-7A24-4B19-A4F4-18B75FCEB9DD}" dt="2024-06-20T20:26:50.256" v="6253" actId="478"/>
          <ac:spMkLst>
            <pc:docMk/>
            <pc:sldMk cId="2497784870" sldId="2147483607"/>
            <ac:spMk id="50" creationId="{E86DE196-59C7-7C02-076B-5704A9519F31}"/>
          </ac:spMkLst>
        </pc:spChg>
        <pc:spChg chg="del">
          <ac:chgData name="Novotny, Tyler" userId="5056dffd-1462-4cb2-83f4-b28f0c29de23" providerId="ADAL" clId="{20AAA317-7A24-4B19-A4F4-18B75FCEB9DD}" dt="2024-06-20T20:29:26.329" v="6334" actId="478"/>
          <ac:spMkLst>
            <pc:docMk/>
            <pc:sldMk cId="2497784870" sldId="2147483607"/>
            <ac:spMk id="51" creationId="{29BAC637-E2D4-F0E5-4035-B94D7E67F614}"/>
          </ac:spMkLst>
        </pc:spChg>
        <pc:spChg chg="del mod">
          <ac:chgData name="Novotny, Tyler" userId="5056dffd-1462-4cb2-83f4-b28f0c29de23" providerId="ADAL" clId="{20AAA317-7A24-4B19-A4F4-18B75FCEB9DD}" dt="2024-06-20T20:29:31.570" v="6337" actId="478"/>
          <ac:spMkLst>
            <pc:docMk/>
            <pc:sldMk cId="2497784870" sldId="2147483607"/>
            <ac:spMk id="52" creationId="{A090ABDE-7FBA-6B42-8E70-572B88AD17AD}"/>
          </ac:spMkLst>
        </pc:spChg>
        <pc:spChg chg="mod">
          <ac:chgData name="Novotny, Tyler" userId="5056dffd-1462-4cb2-83f4-b28f0c29de23" providerId="ADAL" clId="{20AAA317-7A24-4B19-A4F4-18B75FCEB9DD}" dt="2024-06-20T20:29:05.338" v="6328" actId="1035"/>
          <ac:spMkLst>
            <pc:docMk/>
            <pc:sldMk cId="2497784870" sldId="2147483607"/>
            <ac:spMk id="59" creationId="{BE0AF971-23E6-5DD1-4FEB-A5DB276F0C5D}"/>
          </ac:spMkLst>
        </pc:spChg>
        <pc:spChg chg="mod">
          <ac:chgData name="Novotny, Tyler" userId="5056dffd-1462-4cb2-83f4-b28f0c29de23" providerId="ADAL" clId="{20AAA317-7A24-4B19-A4F4-18B75FCEB9DD}" dt="2024-06-20T20:29:39.533" v="6340" actId="14100"/>
          <ac:spMkLst>
            <pc:docMk/>
            <pc:sldMk cId="2497784870" sldId="2147483607"/>
            <ac:spMk id="60" creationId="{ACB0A8FF-02FD-1A44-EBB6-346FAB2CA666}"/>
          </ac:spMkLst>
        </pc:spChg>
        <pc:spChg chg="mod">
          <ac:chgData name="Novotny, Tyler" userId="5056dffd-1462-4cb2-83f4-b28f0c29de23" providerId="ADAL" clId="{20AAA317-7A24-4B19-A4F4-18B75FCEB9DD}" dt="2024-06-20T20:25:17.250" v="6141" actId="20577"/>
          <ac:spMkLst>
            <pc:docMk/>
            <pc:sldMk cId="2497784870" sldId="2147483607"/>
            <ac:spMk id="81" creationId="{3E49400A-352D-3460-C822-985B306E944A}"/>
          </ac:spMkLst>
        </pc:spChg>
        <pc:spChg chg="mod">
          <ac:chgData name="Novotny, Tyler" userId="5056dffd-1462-4cb2-83f4-b28f0c29de23" providerId="ADAL" clId="{20AAA317-7A24-4B19-A4F4-18B75FCEB9DD}" dt="2024-06-20T20:29:57.036" v="6356" actId="20577"/>
          <ac:spMkLst>
            <pc:docMk/>
            <pc:sldMk cId="2497784870" sldId="2147483607"/>
            <ac:spMk id="85" creationId="{A5F4AF3E-B0E3-74AC-FB5F-34981EC0B0EC}"/>
          </ac:spMkLst>
        </pc:spChg>
        <pc:cxnChg chg="del mod">
          <ac:chgData name="Novotny, Tyler" userId="5056dffd-1462-4cb2-83f4-b28f0c29de23" providerId="ADAL" clId="{20AAA317-7A24-4B19-A4F4-18B75FCEB9DD}" dt="2024-06-20T20:29:35.919" v="6338" actId="478"/>
          <ac:cxnSpMkLst>
            <pc:docMk/>
            <pc:sldMk cId="2497784870" sldId="2147483607"/>
            <ac:cxnSpMk id="7" creationId="{FEE7FBA5-B1B0-6A71-5D4C-36EC421FFD37}"/>
          </ac:cxnSpMkLst>
        </pc:cxnChg>
        <pc:cxnChg chg="del">
          <ac:chgData name="Novotny, Tyler" userId="5056dffd-1462-4cb2-83f4-b28f0c29de23" providerId="ADAL" clId="{20AAA317-7A24-4B19-A4F4-18B75FCEB9DD}" dt="2024-06-20T20:26:49.206" v="6252" actId="478"/>
          <ac:cxnSpMkLst>
            <pc:docMk/>
            <pc:sldMk cId="2497784870" sldId="2147483607"/>
            <ac:cxnSpMk id="8" creationId="{A9C917C7-94D5-6D0A-3BF1-C653BB3BBE9A}"/>
          </ac:cxnSpMkLst>
        </pc:cxnChg>
        <pc:cxnChg chg="add mod">
          <ac:chgData name="Novotny, Tyler" userId="5056dffd-1462-4cb2-83f4-b28f0c29de23" providerId="ADAL" clId="{20AAA317-7A24-4B19-A4F4-18B75FCEB9DD}" dt="2024-06-20T20:29:48.574" v="6352" actId="208"/>
          <ac:cxnSpMkLst>
            <pc:docMk/>
            <pc:sldMk cId="2497784870" sldId="2147483607"/>
            <ac:cxnSpMk id="10" creationId="{0F9A0E18-93A9-B63F-7D22-D98BFE1A45B4}"/>
          </ac:cxnSpMkLst>
        </pc:cxnChg>
        <pc:cxnChg chg="del">
          <ac:chgData name="Novotny, Tyler" userId="5056dffd-1462-4cb2-83f4-b28f0c29de23" providerId="ADAL" clId="{20AAA317-7A24-4B19-A4F4-18B75FCEB9DD}" dt="2024-06-20T20:26:48.636" v="6251" actId="478"/>
          <ac:cxnSpMkLst>
            <pc:docMk/>
            <pc:sldMk cId="2497784870" sldId="2147483607"/>
            <ac:cxnSpMk id="12" creationId="{805A5F9B-D811-DEAC-BB37-CA92A6D466F9}"/>
          </ac:cxnSpMkLst>
        </pc:cxnChg>
        <pc:cxnChg chg="del">
          <ac:chgData name="Novotny, Tyler" userId="5056dffd-1462-4cb2-83f4-b28f0c29de23" providerId="ADAL" clId="{20AAA317-7A24-4B19-A4F4-18B75FCEB9DD}" dt="2024-06-20T20:28:01.195" v="6291" actId="478"/>
          <ac:cxnSpMkLst>
            <pc:docMk/>
            <pc:sldMk cId="2497784870" sldId="2147483607"/>
            <ac:cxnSpMk id="18" creationId="{45A12012-E6F7-6B16-AC49-09B41C28FEDC}"/>
          </ac:cxnSpMkLst>
        </pc:cxnChg>
        <pc:cxnChg chg="mod">
          <ac:chgData name="Novotny, Tyler" userId="5056dffd-1462-4cb2-83f4-b28f0c29de23" providerId="ADAL" clId="{20AAA317-7A24-4B19-A4F4-18B75FCEB9DD}" dt="2024-06-20T20:29:42.440" v="6346" actId="1035"/>
          <ac:cxnSpMkLst>
            <pc:docMk/>
            <pc:sldMk cId="2497784870" sldId="2147483607"/>
            <ac:cxnSpMk id="27" creationId="{AF9B1847-1F1C-780B-8031-ED2E99AAB47D}"/>
          </ac:cxnSpMkLst>
        </pc:cxnChg>
        <pc:cxnChg chg="add mod">
          <ac:chgData name="Novotny, Tyler" userId="5056dffd-1462-4cb2-83f4-b28f0c29de23" providerId="ADAL" clId="{20AAA317-7A24-4B19-A4F4-18B75FCEB9DD}" dt="2024-06-20T20:27:36.515" v="6283" actId="14100"/>
          <ac:cxnSpMkLst>
            <pc:docMk/>
            <pc:sldMk cId="2497784870" sldId="2147483607"/>
            <ac:cxnSpMk id="28" creationId="{D1608D3C-728F-DA80-F25D-8C8B54114484}"/>
          </ac:cxnSpMkLst>
        </pc:cxnChg>
        <pc:cxnChg chg="del mod">
          <ac:chgData name="Novotny, Tyler" userId="5056dffd-1462-4cb2-83f4-b28f0c29de23" providerId="ADAL" clId="{20AAA317-7A24-4B19-A4F4-18B75FCEB9DD}" dt="2024-06-20T20:29:30.152" v="6336" actId="478"/>
          <ac:cxnSpMkLst>
            <pc:docMk/>
            <pc:sldMk cId="2497784870" sldId="2147483607"/>
            <ac:cxnSpMk id="30" creationId="{211D97C4-62E4-FF41-5919-DC8276D2E7D7}"/>
          </ac:cxnSpMkLst>
        </pc:cxnChg>
        <pc:cxnChg chg="del">
          <ac:chgData name="Novotny, Tyler" userId="5056dffd-1462-4cb2-83f4-b28f0c29de23" providerId="ADAL" clId="{20AAA317-7A24-4B19-A4F4-18B75FCEB9DD}" dt="2024-06-20T20:25:59.970" v="6181" actId="478"/>
          <ac:cxnSpMkLst>
            <pc:docMk/>
            <pc:sldMk cId="2497784870" sldId="2147483607"/>
            <ac:cxnSpMk id="31" creationId="{79FA5219-748B-CA75-96C3-59AD7F41BB7F}"/>
          </ac:cxnSpMkLst>
        </pc:cxnChg>
        <pc:cxnChg chg="del">
          <ac:chgData name="Novotny, Tyler" userId="5056dffd-1462-4cb2-83f4-b28f0c29de23" providerId="ADAL" clId="{20AAA317-7A24-4B19-A4F4-18B75FCEB9DD}" dt="2024-06-20T20:28:13.557" v="6297" actId="478"/>
          <ac:cxnSpMkLst>
            <pc:docMk/>
            <pc:sldMk cId="2497784870" sldId="2147483607"/>
            <ac:cxnSpMk id="32" creationId="{54ED61D8-B861-E33F-5C5E-B0360B664ED8}"/>
          </ac:cxnSpMkLst>
        </pc:cxnChg>
        <pc:cxnChg chg="mod">
          <ac:chgData name="Novotny, Tyler" userId="5056dffd-1462-4cb2-83f4-b28f0c29de23" providerId="ADAL" clId="{20AAA317-7A24-4B19-A4F4-18B75FCEB9DD}" dt="2024-06-20T20:38:13.988" v="6361" actId="14100"/>
          <ac:cxnSpMkLst>
            <pc:docMk/>
            <pc:sldMk cId="2497784870" sldId="2147483607"/>
            <ac:cxnSpMk id="43" creationId="{5ED2B30D-AED7-CA7C-C66C-5E34166E7B7D}"/>
          </ac:cxnSpMkLst>
        </pc:cxnChg>
        <pc:cxnChg chg="mod">
          <ac:chgData name="Novotny, Tyler" userId="5056dffd-1462-4cb2-83f4-b28f0c29de23" providerId="ADAL" clId="{20AAA317-7A24-4B19-A4F4-18B75FCEB9DD}" dt="2024-06-20T20:29:10.627" v="6329" actId="208"/>
          <ac:cxnSpMkLst>
            <pc:docMk/>
            <pc:sldMk cId="2497784870" sldId="2147483607"/>
            <ac:cxnSpMk id="58" creationId="{6E7D51C3-F097-D585-DC99-145EAE7C34D8}"/>
          </ac:cxnSpMkLst>
        </pc:cxnChg>
        <pc:cxnChg chg="del mod">
          <ac:chgData name="Novotny, Tyler" userId="5056dffd-1462-4cb2-83f4-b28f0c29de23" providerId="ADAL" clId="{20AAA317-7A24-4B19-A4F4-18B75FCEB9DD}" dt="2024-06-20T20:27:29.180" v="6281" actId="478"/>
          <ac:cxnSpMkLst>
            <pc:docMk/>
            <pc:sldMk cId="2497784870" sldId="2147483607"/>
            <ac:cxnSpMk id="69" creationId="{D0CFDBDC-A541-1AD7-6861-0FBABF240617}"/>
          </ac:cxnSpMkLst>
        </pc:cxnChg>
        <pc:cxnChg chg="del">
          <ac:chgData name="Novotny, Tyler" userId="5056dffd-1462-4cb2-83f4-b28f0c29de23" providerId="ADAL" clId="{20AAA317-7A24-4B19-A4F4-18B75FCEB9DD}" dt="2024-06-20T20:28:12.439" v="6296" actId="478"/>
          <ac:cxnSpMkLst>
            <pc:docMk/>
            <pc:sldMk cId="2497784870" sldId="2147483607"/>
            <ac:cxnSpMk id="75" creationId="{91092A21-C8ED-2909-A5A6-7A17F4A63AE1}"/>
          </ac:cxnSpMkLst>
        </pc:cxnChg>
        <pc:cxnChg chg="mod">
          <ac:chgData name="Novotny, Tyler" userId="5056dffd-1462-4cb2-83f4-b28f0c29de23" providerId="ADAL" clId="{20AAA317-7A24-4B19-A4F4-18B75FCEB9DD}" dt="2024-06-20T20:29:52.859" v="6353" actId="208"/>
          <ac:cxnSpMkLst>
            <pc:docMk/>
            <pc:sldMk cId="2497784870" sldId="2147483607"/>
            <ac:cxnSpMk id="80" creationId="{8EA1F296-40A5-5967-D6F6-602DB680FE30}"/>
          </ac:cxnSpMkLst>
        </pc:cxnChg>
      </pc:sldChg>
      <pc:sldMasterChg chg="delSldLayout">
        <pc:chgData name="Novotny, Tyler" userId="5056dffd-1462-4cb2-83f4-b28f0c29de23" providerId="ADAL" clId="{20AAA317-7A24-4B19-A4F4-18B75FCEB9DD}" dt="2024-06-07T17:23:59.537" v="1616" actId="47"/>
        <pc:sldMasterMkLst>
          <pc:docMk/>
          <pc:sldMasterMk cId="3670831341" sldId="2147483660"/>
        </pc:sldMasterMkLst>
        <pc:sldLayoutChg chg="del">
          <pc:chgData name="Novotny, Tyler" userId="5056dffd-1462-4cb2-83f4-b28f0c29de23" providerId="ADAL" clId="{20AAA317-7A24-4B19-A4F4-18B75FCEB9DD}" dt="2024-06-07T17:23:59.537" v="1616" actId="47"/>
          <pc:sldLayoutMkLst>
            <pc:docMk/>
            <pc:sldMasterMk cId="3670831341" sldId="2147483660"/>
            <pc:sldLayoutMk cId="3457324856" sldId="2147483694"/>
          </pc:sldLayoutMkLst>
        </pc:sldLayoutChg>
      </pc:sldMasterChg>
    </pc:docChg>
  </pc:docChgLst>
  <pc:docChgLst>
    <pc:chgData name="Novotny, Tyler" userId="5056dffd-1462-4cb2-83f4-b28f0c29de23" providerId="ADAL" clId="{BBF1BB8F-EA35-4BA2-8CFF-CB9283D547B4}"/>
    <pc:docChg chg="delSld">
      <pc:chgData name="Novotny, Tyler" userId="5056dffd-1462-4cb2-83f4-b28f0c29de23" providerId="ADAL" clId="{BBF1BB8F-EA35-4BA2-8CFF-CB9283D547B4}" dt="2024-07-09T20:26:39.291" v="1" actId="47"/>
      <pc:docMkLst>
        <pc:docMk/>
      </pc:docMkLst>
      <pc:sldChg chg="del">
        <pc:chgData name="Novotny, Tyler" userId="5056dffd-1462-4cb2-83f4-b28f0c29de23" providerId="ADAL" clId="{BBF1BB8F-EA35-4BA2-8CFF-CB9283D547B4}" dt="2024-07-09T20:26:19.382" v="0" actId="47"/>
        <pc:sldMkLst>
          <pc:docMk/>
          <pc:sldMk cId="2148572886" sldId="2147482474"/>
        </pc:sldMkLst>
      </pc:sldChg>
      <pc:sldChg chg="del">
        <pc:chgData name="Novotny, Tyler" userId="5056dffd-1462-4cb2-83f4-b28f0c29de23" providerId="ADAL" clId="{BBF1BB8F-EA35-4BA2-8CFF-CB9283D547B4}" dt="2024-07-09T20:26:39.291" v="1" actId="47"/>
        <pc:sldMkLst>
          <pc:docMk/>
          <pc:sldMk cId="2115649951" sldId="2147483606"/>
        </pc:sldMkLst>
      </pc:sldChg>
      <pc:sldMasterChg chg="delSldLayout">
        <pc:chgData name="Novotny, Tyler" userId="5056dffd-1462-4cb2-83f4-b28f0c29de23" providerId="ADAL" clId="{BBF1BB8F-EA35-4BA2-8CFF-CB9283D547B4}" dt="2024-07-09T20:26:19.382" v="0" actId="47"/>
        <pc:sldMasterMkLst>
          <pc:docMk/>
          <pc:sldMasterMk cId="3670831341" sldId="2147483660"/>
        </pc:sldMasterMkLst>
        <pc:sldLayoutChg chg="del">
          <pc:chgData name="Novotny, Tyler" userId="5056dffd-1462-4cb2-83f4-b28f0c29de23" providerId="ADAL" clId="{BBF1BB8F-EA35-4BA2-8CFF-CB9283D547B4}" dt="2024-07-09T20:26:19.382" v="0" actId="47"/>
          <pc:sldLayoutMkLst>
            <pc:docMk/>
            <pc:sldMasterMk cId="3670831341" sldId="2147483660"/>
            <pc:sldLayoutMk cId="1852924157" sldId="214748369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5D69BE-2996-490C-B76D-6E5936C4ED5B}" type="doc">
      <dgm:prSet loTypeId="urn:microsoft.com/office/officeart/2005/8/layout/chevron1" loCatId="process" qsTypeId="urn:microsoft.com/office/officeart/2005/8/quickstyle/simple1" qsCatId="simple" csTypeId="urn:microsoft.com/office/officeart/2005/8/colors/accent1_2" csCatId="accent1" phldr="1"/>
      <dgm:spPr/>
    </dgm:pt>
    <dgm:pt modelId="{BAFD42FE-2E25-4724-8491-AB3A631F7980}">
      <dgm:prSet phldrT="[Text]" custT="1"/>
      <dgm:spPr/>
      <dgm:t>
        <a:bodyPr/>
        <a:lstStyle/>
        <a:p>
          <a:r>
            <a:rPr lang="en-US" sz="2400"/>
            <a:t>2023</a:t>
          </a:r>
        </a:p>
      </dgm:t>
    </dgm:pt>
    <dgm:pt modelId="{59CCF81D-A312-40DD-BFAC-D5FA6EF6A998}" type="parTrans" cxnId="{1EEE0BDD-3181-4AA2-8292-5CD71FEC79CE}">
      <dgm:prSet/>
      <dgm:spPr/>
      <dgm:t>
        <a:bodyPr/>
        <a:lstStyle/>
        <a:p>
          <a:endParaRPr lang="en-US"/>
        </a:p>
      </dgm:t>
    </dgm:pt>
    <dgm:pt modelId="{82DA3414-D2FF-437F-857E-58943816B7C4}" type="sibTrans" cxnId="{1EEE0BDD-3181-4AA2-8292-5CD71FEC79CE}">
      <dgm:prSet/>
      <dgm:spPr/>
      <dgm:t>
        <a:bodyPr/>
        <a:lstStyle/>
        <a:p>
          <a:endParaRPr lang="en-US"/>
        </a:p>
      </dgm:t>
    </dgm:pt>
    <dgm:pt modelId="{9347B3E7-7718-406B-BD79-FE048CD74D8D}">
      <dgm:prSet phldrT="[Text]" custT="1"/>
      <dgm:spPr/>
      <dgm:t>
        <a:bodyPr/>
        <a:lstStyle/>
        <a:p>
          <a:r>
            <a:rPr lang="en-US" sz="2400"/>
            <a:t>2024</a:t>
          </a:r>
        </a:p>
      </dgm:t>
    </dgm:pt>
    <dgm:pt modelId="{F57193B5-D263-47E1-85DD-7264CEEE1DB5}" type="parTrans" cxnId="{0E0EAEFE-ADF2-4EC6-8B46-74B1687455DB}">
      <dgm:prSet/>
      <dgm:spPr/>
      <dgm:t>
        <a:bodyPr/>
        <a:lstStyle/>
        <a:p>
          <a:endParaRPr lang="en-US"/>
        </a:p>
      </dgm:t>
    </dgm:pt>
    <dgm:pt modelId="{4F467850-C4E5-4D56-A000-8B955526E93D}" type="sibTrans" cxnId="{0E0EAEFE-ADF2-4EC6-8B46-74B1687455DB}">
      <dgm:prSet/>
      <dgm:spPr/>
      <dgm:t>
        <a:bodyPr/>
        <a:lstStyle/>
        <a:p>
          <a:endParaRPr lang="en-US"/>
        </a:p>
      </dgm:t>
    </dgm:pt>
    <dgm:pt modelId="{B5F4A618-1CD4-4216-97DD-54504B9B8350}">
      <dgm:prSet phldrT="[Text]" custT="1"/>
      <dgm:spPr/>
      <dgm:t>
        <a:bodyPr/>
        <a:lstStyle/>
        <a:p>
          <a:r>
            <a:rPr lang="en-US" sz="2400"/>
            <a:t>2025</a:t>
          </a:r>
        </a:p>
      </dgm:t>
    </dgm:pt>
    <dgm:pt modelId="{A434A2E7-A096-4A47-A7AD-394BAF99E685}" type="parTrans" cxnId="{7B1950E5-5343-4C91-8AA6-BE6EE8A62B7E}">
      <dgm:prSet/>
      <dgm:spPr/>
      <dgm:t>
        <a:bodyPr/>
        <a:lstStyle/>
        <a:p>
          <a:endParaRPr lang="en-US"/>
        </a:p>
      </dgm:t>
    </dgm:pt>
    <dgm:pt modelId="{551B1D12-CB41-49A8-AE0C-95EC416DAB1B}" type="sibTrans" cxnId="{7B1950E5-5343-4C91-8AA6-BE6EE8A62B7E}">
      <dgm:prSet/>
      <dgm:spPr/>
      <dgm:t>
        <a:bodyPr/>
        <a:lstStyle/>
        <a:p>
          <a:endParaRPr lang="en-US"/>
        </a:p>
      </dgm:t>
    </dgm:pt>
    <dgm:pt modelId="{6A7BB278-D415-4823-92B2-CCCE664689AB}">
      <dgm:prSet phldrT="[Text]" custT="1"/>
      <dgm:spPr/>
      <dgm:t>
        <a:bodyPr/>
        <a:lstStyle/>
        <a:p>
          <a:r>
            <a:rPr lang="en-US" sz="2400"/>
            <a:t>2026</a:t>
          </a:r>
        </a:p>
      </dgm:t>
    </dgm:pt>
    <dgm:pt modelId="{1BC86D54-E140-4B8E-A71D-4C317125AA22}" type="parTrans" cxnId="{75A57026-A99A-4B15-8D57-19AFAFA04B0C}">
      <dgm:prSet/>
      <dgm:spPr/>
      <dgm:t>
        <a:bodyPr/>
        <a:lstStyle/>
        <a:p>
          <a:endParaRPr lang="en-US"/>
        </a:p>
      </dgm:t>
    </dgm:pt>
    <dgm:pt modelId="{3C116398-0E9B-4F4B-B800-ABE8D2E2C7AD}" type="sibTrans" cxnId="{75A57026-A99A-4B15-8D57-19AFAFA04B0C}">
      <dgm:prSet/>
      <dgm:spPr/>
      <dgm:t>
        <a:bodyPr/>
        <a:lstStyle/>
        <a:p>
          <a:endParaRPr lang="en-US"/>
        </a:p>
      </dgm:t>
    </dgm:pt>
    <dgm:pt modelId="{4872F0D3-B60B-4F17-850F-6E0EEECD7CD4}">
      <dgm:prSet phldrT="[Text]" custT="1"/>
      <dgm:spPr/>
      <dgm:t>
        <a:bodyPr/>
        <a:lstStyle/>
        <a:p>
          <a:r>
            <a:rPr lang="en-US" sz="2400"/>
            <a:t>2027</a:t>
          </a:r>
        </a:p>
      </dgm:t>
    </dgm:pt>
    <dgm:pt modelId="{AF85721B-DD82-466D-BE4B-58942C900B13}" type="parTrans" cxnId="{0FF47503-31C5-4BCC-932E-9D50AF4A71B5}">
      <dgm:prSet/>
      <dgm:spPr/>
      <dgm:t>
        <a:bodyPr/>
        <a:lstStyle/>
        <a:p>
          <a:endParaRPr lang="en-US"/>
        </a:p>
      </dgm:t>
    </dgm:pt>
    <dgm:pt modelId="{F5FC9F4E-DA28-41A3-82D7-522B8C21FE7A}" type="sibTrans" cxnId="{0FF47503-31C5-4BCC-932E-9D50AF4A71B5}">
      <dgm:prSet/>
      <dgm:spPr/>
      <dgm:t>
        <a:bodyPr/>
        <a:lstStyle/>
        <a:p>
          <a:endParaRPr lang="en-US"/>
        </a:p>
      </dgm:t>
    </dgm:pt>
    <dgm:pt modelId="{C7183B84-97D3-4A22-A153-AFADCBDA90BB}">
      <dgm:prSet phldrT="[Text]" custT="1"/>
      <dgm:spPr/>
      <dgm:t>
        <a:bodyPr/>
        <a:lstStyle/>
        <a:p>
          <a:r>
            <a:rPr lang="en-US" sz="2400"/>
            <a:t>2028</a:t>
          </a:r>
        </a:p>
      </dgm:t>
    </dgm:pt>
    <dgm:pt modelId="{4AC43B33-AE15-47E3-BEF7-D962D411BBE8}" type="parTrans" cxnId="{6F111C5B-2EA4-480B-B495-54525F562EB4}">
      <dgm:prSet/>
      <dgm:spPr/>
      <dgm:t>
        <a:bodyPr/>
        <a:lstStyle/>
        <a:p>
          <a:endParaRPr lang="en-US"/>
        </a:p>
      </dgm:t>
    </dgm:pt>
    <dgm:pt modelId="{B89CB920-E1CD-49CC-B6BB-C6F34303FCA8}" type="sibTrans" cxnId="{6F111C5B-2EA4-480B-B495-54525F562EB4}">
      <dgm:prSet/>
      <dgm:spPr/>
      <dgm:t>
        <a:bodyPr/>
        <a:lstStyle/>
        <a:p>
          <a:endParaRPr lang="en-US"/>
        </a:p>
      </dgm:t>
    </dgm:pt>
    <dgm:pt modelId="{9FA7B61C-1C81-4D6A-A70E-4F6B56380767}">
      <dgm:prSet phldrT="[Text]" custT="1"/>
      <dgm:spPr/>
      <dgm:t>
        <a:bodyPr/>
        <a:lstStyle/>
        <a:p>
          <a:r>
            <a:rPr lang="en-US" sz="2400"/>
            <a:t>2029</a:t>
          </a:r>
        </a:p>
      </dgm:t>
    </dgm:pt>
    <dgm:pt modelId="{E68E447C-AA1F-4F52-8A52-30E813ADE3F5}" type="parTrans" cxnId="{58713F3E-E25A-47C8-AEB8-5B1FD5510125}">
      <dgm:prSet/>
      <dgm:spPr/>
      <dgm:t>
        <a:bodyPr/>
        <a:lstStyle/>
        <a:p>
          <a:endParaRPr lang="en-US"/>
        </a:p>
      </dgm:t>
    </dgm:pt>
    <dgm:pt modelId="{F5CE8C9D-64FC-432B-9FD7-F8A6279F0652}" type="sibTrans" cxnId="{58713F3E-E25A-47C8-AEB8-5B1FD5510125}">
      <dgm:prSet/>
      <dgm:spPr/>
      <dgm:t>
        <a:bodyPr/>
        <a:lstStyle/>
        <a:p>
          <a:endParaRPr lang="en-US"/>
        </a:p>
      </dgm:t>
    </dgm:pt>
    <dgm:pt modelId="{57A68421-92DE-4933-9493-224F42C95FC3}">
      <dgm:prSet phldrT="[Text]" custT="1"/>
      <dgm:spPr/>
      <dgm:t>
        <a:bodyPr/>
        <a:lstStyle/>
        <a:p>
          <a:pPr marL="0" indent="0">
            <a:lnSpc>
              <a:spcPct val="100000"/>
            </a:lnSpc>
            <a:spcBef>
              <a:spcPts val="600"/>
            </a:spcBef>
            <a:spcAft>
              <a:spcPts val="1000"/>
            </a:spcAft>
            <a:buFont typeface="Arial" panose="020B0604020202020204" pitchFamily="34" charset="0"/>
            <a:buNone/>
          </a:pPr>
          <a:r>
            <a:rPr lang="en-US" sz="1400">
              <a:solidFill>
                <a:srgbClr val="1E1E1E"/>
              </a:solidFill>
            </a:rPr>
            <a:t>Requires drug companies to pay rebates if drug prices rise faster than inflation</a:t>
          </a:r>
        </a:p>
      </dgm:t>
    </dgm:pt>
    <dgm:pt modelId="{EC006E01-7D31-4AA6-B7DB-D6DC22040632}" type="parTrans" cxnId="{63B28882-99B8-49D4-BD64-C1EB701A2787}">
      <dgm:prSet/>
      <dgm:spPr/>
      <dgm:t>
        <a:bodyPr/>
        <a:lstStyle/>
        <a:p>
          <a:endParaRPr lang="en-US"/>
        </a:p>
      </dgm:t>
    </dgm:pt>
    <dgm:pt modelId="{7B6DA009-A783-454D-B280-B039BA341F0A}" type="sibTrans" cxnId="{63B28882-99B8-49D4-BD64-C1EB701A2787}">
      <dgm:prSet/>
      <dgm:spPr/>
      <dgm:t>
        <a:bodyPr/>
        <a:lstStyle/>
        <a:p>
          <a:endParaRPr lang="en-US"/>
        </a:p>
      </dgm:t>
    </dgm:pt>
    <dgm:pt modelId="{2EBF5C0E-B4D4-4433-9F71-528AD004386B}">
      <dgm:prSet custT="1"/>
      <dgm:spPr/>
      <dgm:t>
        <a:bodyPr/>
        <a:lstStyle/>
        <a:p>
          <a:pPr marL="0" indent="0">
            <a:lnSpc>
              <a:spcPct val="100000"/>
            </a:lnSpc>
            <a:spcBef>
              <a:spcPts val="600"/>
            </a:spcBef>
            <a:spcAft>
              <a:spcPct val="15000"/>
            </a:spcAft>
            <a:buFont typeface="Arial" panose="020B0604020202020204" pitchFamily="34" charset="0"/>
            <a:buNone/>
          </a:pPr>
          <a:r>
            <a:rPr lang="en-US" sz="1400">
              <a:solidFill>
                <a:srgbClr val="1E1E1E"/>
              </a:solidFill>
            </a:rPr>
            <a:t>Reduces costs and improves coverage for adult vaccines in Medicare Part D, Medicaid &amp; CHIP</a:t>
          </a:r>
        </a:p>
      </dgm:t>
    </dgm:pt>
    <dgm:pt modelId="{9DFF77EF-8347-4DF9-8CDC-B2D6B29BAB5D}" type="parTrans" cxnId="{9A0B9202-F448-45D1-9264-07E3990B42B3}">
      <dgm:prSet/>
      <dgm:spPr/>
      <dgm:t>
        <a:bodyPr/>
        <a:lstStyle/>
        <a:p>
          <a:endParaRPr lang="en-US"/>
        </a:p>
      </dgm:t>
    </dgm:pt>
    <dgm:pt modelId="{7EB2CDDB-4C3B-46DD-B7EE-3BCD88043317}" type="sibTrans" cxnId="{9A0B9202-F448-45D1-9264-07E3990B42B3}">
      <dgm:prSet/>
      <dgm:spPr/>
      <dgm:t>
        <a:bodyPr/>
        <a:lstStyle/>
        <a:p>
          <a:endParaRPr lang="en-US"/>
        </a:p>
      </dgm:t>
    </dgm:pt>
    <dgm:pt modelId="{82FEA16A-7597-41C0-93DF-C6E6B6723594}">
      <dgm:prSet custT="1"/>
      <dgm:spPr/>
      <dgm:t>
        <a:bodyPr/>
        <a:lstStyle/>
        <a:p>
          <a:pPr marL="0" indent="0">
            <a:lnSpc>
              <a:spcPct val="100000"/>
            </a:lnSpc>
            <a:spcAft>
              <a:spcPts val="2400"/>
            </a:spcAft>
            <a:buNone/>
          </a:pPr>
          <a:r>
            <a:rPr lang="en-US" sz="1400">
              <a:solidFill>
                <a:srgbClr val="1E1E1E"/>
              </a:solidFill>
            </a:rPr>
            <a:t>Eliminates 5% coinsurance for Part D catastrophic coverage</a:t>
          </a:r>
        </a:p>
      </dgm:t>
    </dgm:pt>
    <dgm:pt modelId="{164493C5-33C1-4E81-917B-2DC5F2047B9E}" type="parTrans" cxnId="{1D9407A8-C681-4D77-9E6D-4E7938DF3C55}">
      <dgm:prSet/>
      <dgm:spPr/>
      <dgm:t>
        <a:bodyPr/>
        <a:lstStyle/>
        <a:p>
          <a:endParaRPr lang="en-US"/>
        </a:p>
      </dgm:t>
    </dgm:pt>
    <dgm:pt modelId="{0409EE99-BB84-47CA-A5BA-9BCCEB08EAAE}" type="sibTrans" cxnId="{1D9407A8-C681-4D77-9E6D-4E7938DF3C55}">
      <dgm:prSet/>
      <dgm:spPr/>
      <dgm:t>
        <a:bodyPr/>
        <a:lstStyle/>
        <a:p>
          <a:endParaRPr lang="en-US"/>
        </a:p>
      </dgm:t>
    </dgm:pt>
    <dgm:pt modelId="{50B3FF5C-AAB7-45B6-A73B-3FDA3450F6AF}">
      <dgm:prSet custT="1"/>
      <dgm:spPr/>
      <dgm:t>
        <a:bodyPr/>
        <a:lstStyle/>
        <a:p>
          <a:pPr marL="0" indent="0">
            <a:lnSpc>
              <a:spcPct val="100000"/>
            </a:lnSpc>
            <a:spcBef>
              <a:spcPts val="600"/>
            </a:spcBef>
            <a:spcAft>
              <a:spcPts val="1200"/>
            </a:spcAft>
            <a:buFont typeface="Arial" panose="020B0604020202020204" pitchFamily="34" charset="0"/>
            <a:buNone/>
          </a:pPr>
          <a:r>
            <a:rPr lang="en-US" sz="1400">
              <a:solidFill>
                <a:srgbClr val="1E1E1E"/>
              </a:solidFill>
            </a:rPr>
            <a:t>Limits insulin cost sharing to $35/month in Part B &amp; D</a:t>
          </a:r>
        </a:p>
      </dgm:t>
    </dgm:pt>
    <dgm:pt modelId="{84BB483E-CD02-4098-AA13-9691FA7290CB}" type="sibTrans" cxnId="{9EF6E44D-87D3-4971-B25A-A159C6FF4AF5}">
      <dgm:prSet/>
      <dgm:spPr/>
      <dgm:t>
        <a:bodyPr/>
        <a:lstStyle/>
        <a:p>
          <a:endParaRPr lang="en-US"/>
        </a:p>
      </dgm:t>
    </dgm:pt>
    <dgm:pt modelId="{92B6833B-C3FC-4D0D-B2C9-3BC8D2025958}" type="parTrans" cxnId="{9EF6E44D-87D3-4971-B25A-A159C6FF4AF5}">
      <dgm:prSet/>
      <dgm:spPr/>
      <dgm:t>
        <a:bodyPr/>
        <a:lstStyle/>
        <a:p>
          <a:endParaRPr lang="en-US"/>
        </a:p>
      </dgm:t>
    </dgm:pt>
    <dgm:pt modelId="{79922B6E-62AC-489A-88F5-698B64EC2FCF}">
      <dgm:prSet custT="1"/>
      <dgm:spPr/>
      <dgm:t>
        <a:bodyPr/>
        <a:lstStyle/>
        <a:p>
          <a:pPr marL="0" indent="0">
            <a:lnSpc>
              <a:spcPct val="100000"/>
            </a:lnSpc>
            <a:spcAft>
              <a:spcPts val="0"/>
            </a:spcAft>
            <a:buNone/>
          </a:pPr>
          <a:r>
            <a:rPr lang="en-US" sz="1400">
              <a:solidFill>
                <a:srgbClr val="1E1E1E"/>
              </a:solidFill>
            </a:rPr>
            <a:t>Expands eligibility for Part D Low-Income Subsidy full benefits up to 150% FPL</a:t>
          </a:r>
        </a:p>
      </dgm:t>
    </dgm:pt>
    <dgm:pt modelId="{279DAC01-9CAD-44AA-8A61-92CBB756476A}" type="parTrans" cxnId="{580D5977-7E08-4837-84CC-6C65EAC00C07}">
      <dgm:prSet/>
      <dgm:spPr/>
      <dgm:t>
        <a:bodyPr/>
        <a:lstStyle/>
        <a:p>
          <a:endParaRPr lang="en-US"/>
        </a:p>
      </dgm:t>
    </dgm:pt>
    <dgm:pt modelId="{03FBCAD5-0E67-419B-A4B4-D3FDF5BEAF52}" type="sibTrans" cxnId="{580D5977-7E08-4837-84CC-6C65EAC00C07}">
      <dgm:prSet/>
      <dgm:spPr/>
      <dgm:t>
        <a:bodyPr/>
        <a:lstStyle/>
        <a:p>
          <a:endParaRPr lang="en-US"/>
        </a:p>
      </dgm:t>
    </dgm:pt>
    <dgm:pt modelId="{2588BBE9-D3A2-4AC0-B989-060E4EA44474}">
      <dgm:prSet phldrT="[Text]" custT="1"/>
      <dgm:spPr/>
      <dgm:t>
        <a:bodyPr/>
        <a:lstStyle/>
        <a:p>
          <a:pPr marL="0" indent="0">
            <a:lnSpc>
              <a:spcPct val="100000"/>
            </a:lnSpc>
            <a:buNone/>
          </a:pPr>
          <a:r>
            <a:rPr lang="en-US" sz="1400">
              <a:solidFill>
                <a:srgbClr val="1E1E1E"/>
              </a:solidFill>
            </a:rPr>
            <a:t>Adds $2,000 out-of-pocket cap in Part D and other drug benefit changes</a:t>
          </a:r>
        </a:p>
      </dgm:t>
    </dgm:pt>
    <dgm:pt modelId="{E998DED8-8294-4D16-B44E-4A8EDB28634D}" type="parTrans" cxnId="{BFB5E581-DB61-4736-A4BB-2050E2C2C4A5}">
      <dgm:prSet/>
      <dgm:spPr/>
      <dgm:t>
        <a:bodyPr/>
        <a:lstStyle/>
        <a:p>
          <a:endParaRPr lang="en-US"/>
        </a:p>
      </dgm:t>
    </dgm:pt>
    <dgm:pt modelId="{36CB2B5D-5D4B-44F5-BDEE-C6AA4C7D817E}" type="sibTrans" cxnId="{BFB5E581-DB61-4736-A4BB-2050E2C2C4A5}">
      <dgm:prSet/>
      <dgm:spPr/>
      <dgm:t>
        <a:bodyPr/>
        <a:lstStyle/>
        <a:p>
          <a:endParaRPr lang="en-US"/>
        </a:p>
      </dgm:t>
    </dgm:pt>
    <dgm:pt modelId="{5EE5298F-B195-40DE-B0CD-0F809C4DDAD2}">
      <dgm:prSet phldrT="[Text]" custT="1"/>
      <dgm:spPr/>
      <dgm:t>
        <a:bodyPr/>
        <a:lstStyle/>
        <a:p>
          <a:pPr marL="0" indent="0">
            <a:spcBef>
              <a:spcPts val="2400"/>
            </a:spcBef>
            <a:buNone/>
          </a:pPr>
          <a:r>
            <a:rPr lang="en-US" sz="1400" b="1">
              <a:solidFill>
                <a:srgbClr val="1E1E1E"/>
              </a:solidFill>
            </a:rPr>
            <a:t>10 Medicare </a:t>
          </a:r>
          <a:br>
            <a:rPr lang="en-US" sz="1400" b="1">
              <a:solidFill>
                <a:srgbClr val="1E1E1E"/>
              </a:solidFill>
            </a:rPr>
          </a:br>
          <a:r>
            <a:rPr lang="en-US" sz="1400" b="1">
              <a:solidFill>
                <a:srgbClr val="1E1E1E"/>
              </a:solidFill>
            </a:rPr>
            <a:t>Part D drugs</a:t>
          </a:r>
        </a:p>
      </dgm:t>
    </dgm:pt>
    <dgm:pt modelId="{764C3B82-2F6B-466F-8B24-4655085107DC}" type="parTrans" cxnId="{028FA440-9126-4B28-92EC-C895BCFF27BE}">
      <dgm:prSet/>
      <dgm:spPr/>
      <dgm:t>
        <a:bodyPr/>
        <a:lstStyle/>
        <a:p>
          <a:endParaRPr lang="en-US"/>
        </a:p>
      </dgm:t>
    </dgm:pt>
    <dgm:pt modelId="{33CACD0F-B268-48B2-B09D-0D23CECC54B0}" type="sibTrans" cxnId="{028FA440-9126-4B28-92EC-C895BCFF27BE}">
      <dgm:prSet/>
      <dgm:spPr/>
      <dgm:t>
        <a:bodyPr/>
        <a:lstStyle/>
        <a:p>
          <a:endParaRPr lang="en-US"/>
        </a:p>
      </dgm:t>
    </dgm:pt>
    <dgm:pt modelId="{AB927F9B-4EA0-4392-9C53-D70EDDFF9B85}">
      <dgm:prSet phldrT="[Text]" custT="1"/>
      <dgm:spPr/>
      <dgm:t>
        <a:bodyPr/>
        <a:lstStyle/>
        <a:p>
          <a:pPr marL="0" indent="0">
            <a:spcBef>
              <a:spcPts val="2400"/>
            </a:spcBef>
            <a:buNone/>
          </a:pPr>
          <a:r>
            <a:rPr lang="en-US" sz="1400" b="1">
              <a:solidFill>
                <a:srgbClr val="1E1E1E"/>
              </a:solidFill>
            </a:rPr>
            <a:t>15 Medicare </a:t>
          </a:r>
          <a:br>
            <a:rPr lang="en-US" sz="1400" b="1">
              <a:solidFill>
                <a:srgbClr val="1E1E1E"/>
              </a:solidFill>
            </a:rPr>
          </a:br>
          <a:r>
            <a:rPr lang="en-US" sz="1400" b="1">
              <a:solidFill>
                <a:srgbClr val="1E1E1E"/>
              </a:solidFill>
            </a:rPr>
            <a:t>Part D drugs</a:t>
          </a:r>
        </a:p>
      </dgm:t>
    </dgm:pt>
    <dgm:pt modelId="{1EA037AB-8021-4C45-BFEA-CAA8973E0E18}" type="parTrans" cxnId="{56329583-8F80-4807-BCEA-24568FCB2742}">
      <dgm:prSet/>
      <dgm:spPr/>
      <dgm:t>
        <a:bodyPr/>
        <a:lstStyle/>
        <a:p>
          <a:endParaRPr lang="en-US"/>
        </a:p>
      </dgm:t>
    </dgm:pt>
    <dgm:pt modelId="{9DB8A559-8E11-414C-987F-871D9A7637D1}" type="sibTrans" cxnId="{56329583-8F80-4807-BCEA-24568FCB2742}">
      <dgm:prSet/>
      <dgm:spPr/>
      <dgm:t>
        <a:bodyPr/>
        <a:lstStyle/>
        <a:p>
          <a:endParaRPr lang="en-US"/>
        </a:p>
      </dgm:t>
    </dgm:pt>
    <dgm:pt modelId="{3C700076-5566-4A96-B30B-A562BBB6A5DF}">
      <dgm:prSet phldrT="[Text]" custT="1"/>
      <dgm:spPr/>
      <dgm:t>
        <a:bodyPr/>
        <a:lstStyle/>
        <a:p>
          <a:pPr marL="0" indent="0">
            <a:spcBef>
              <a:spcPts val="2400"/>
            </a:spcBef>
            <a:buNone/>
          </a:pPr>
          <a:r>
            <a:rPr lang="en-US" sz="1400" b="1" dirty="0">
              <a:solidFill>
                <a:srgbClr val="1E1E1E"/>
              </a:solidFill>
            </a:rPr>
            <a:t>15 Medicare </a:t>
          </a:r>
          <a:br>
            <a:rPr lang="en-US" sz="1400" b="1" dirty="0">
              <a:solidFill>
                <a:srgbClr val="1E1E1E"/>
              </a:solidFill>
            </a:rPr>
          </a:br>
          <a:r>
            <a:rPr lang="en-US" sz="1400" b="1" dirty="0">
              <a:solidFill>
                <a:srgbClr val="1E1E1E"/>
              </a:solidFill>
            </a:rPr>
            <a:t>Part B and </a:t>
          </a:r>
          <a:br>
            <a:rPr lang="en-US" sz="1400" b="1" dirty="0">
              <a:solidFill>
                <a:srgbClr val="1E1E1E"/>
              </a:solidFill>
            </a:rPr>
          </a:br>
          <a:r>
            <a:rPr lang="en-US" sz="1400" b="1" dirty="0">
              <a:solidFill>
                <a:srgbClr val="1E1E1E"/>
              </a:solidFill>
            </a:rPr>
            <a:t>Part D drugs</a:t>
          </a:r>
        </a:p>
      </dgm:t>
    </dgm:pt>
    <dgm:pt modelId="{1EAF3720-A32D-41CE-B7BE-952EC694E22E}" type="parTrans" cxnId="{24187C9D-4594-410B-A615-8F431FE592B6}">
      <dgm:prSet/>
      <dgm:spPr/>
      <dgm:t>
        <a:bodyPr/>
        <a:lstStyle/>
        <a:p>
          <a:endParaRPr lang="en-US"/>
        </a:p>
      </dgm:t>
    </dgm:pt>
    <dgm:pt modelId="{74EDC0A6-A720-40B9-9765-63EBA14E21CB}" type="sibTrans" cxnId="{24187C9D-4594-410B-A615-8F431FE592B6}">
      <dgm:prSet/>
      <dgm:spPr/>
      <dgm:t>
        <a:bodyPr/>
        <a:lstStyle/>
        <a:p>
          <a:endParaRPr lang="en-US"/>
        </a:p>
      </dgm:t>
    </dgm:pt>
    <dgm:pt modelId="{A312A3BA-3B4C-4FC8-9222-AA6127711891}">
      <dgm:prSet phldrT="[Text]" custT="1"/>
      <dgm:spPr/>
      <dgm:t>
        <a:bodyPr/>
        <a:lstStyle/>
        <a:p>
          <a:pPr marL="0" indent="0">
            <a:spcBef>
              <a:spcPts val="2400"/>
            </a:spcBef>
            <a:buNone/>
          </a:pPr>
          <a:r>
            <a:rPr lang="en-US" sz="1400" b="1">
              <a:solidFill>
                <a:srgbClr val="1E1E1E"/>
              </a:solidFill>
            </a:rPr>
            <a:t>20 Medicare </a:t>
          </a:r>
          <a:br>
            <a:rPr lang="en-US" sz="1400" b="1">
              <a:solidFill>
                <a:srgbClr val="1E1E1E"/>
              </a:solidFill>
            </a:rPr>
          </a:br>
          <a:r>
            <a:rPr lang="en-US" sz="1400" b="1">
              <a:solidFill>
                <a:srgbClr val="1E1E1E"/>
              </a:solidFill>
            </a:rPr>
            <a:t>Part B and </a:t>
          </a:r>
          <a:br>
            <a:rPr lang="en-US" sz="1400" b="1">
              <a:solidFill>
                <a:srgbClr val="1E1E1E"/>
              </a:solidFill>
            </a:rPr>
          </a:br>
          <a:r>
            <a:rPr lang="en-US" sz="1400" b="1">
              <a:solidFill>
                <a:srgbClr val="1E1E1E"/>
              </a:solidFill>
            </a:rPr>
            <a:t>Part D drugs</a:t>
          </a:r>
        </a:p>
      </dgm:t>
    </dgm:pt>
    <dgm:pt modelId="{A9C768A8-8EEC-43A1-BD13-6D4D36216251}" type="parTrans" cxnId="{1A5B8C0E-38B2-49DC-ACE5-9117FB891F3D}">
      <dgm:prSet/>
      <dgm:spPr/>
      <dgm:t>
        <a:bodyPr/>
        <a:lstStyle/>
        <a:p>
          <a:endParaRPr lang="en-US"/>
        </a:p>
      </dgm:t>
    </dgm:pt>
    <dgm:pt modelId="{81E24606-0727-424F-BFB0-E000E6F2EF27}" type="sibTrans" cxnId="{1A5B8C0E-38B2-49DC-ACE5-9117FB891F3D}">
      <dgm:prSet/>
      <dgm:spPr/>
      <dgm:t>
        <a:bodyPr/>
        <a:lstStyle/>
        <a:p>
          <a:endParaRPr lang="en-US"/>
        </a:p>
      </dgm:t>
    </dgm:pt>
    <dgm:pt modelId="{5C57F265-0471-4EDA-B27A-D41D4483778B}" type="pres">
      <dgm:prSet presAssocID="{385D69BE-2996-490C-B76D-6E5936C4ED5B}" presName="Name0" presStyleCnt="0">
        <dgm:presLayoutVars>
          <dgm:dir/>
          <dgm:animLvl val="lvl"/>
          <dgm:resizeHandles val="exact"/>
        </dgm:presLayoutVars>
      </dgm:prSet>
      <dgm:spPr/>
    </dgm:pt>
    <dgm:pt modelId="{52BF392F-3E3A-4A2A-9DEC-FC72FC394E37}" type="pres">
      <dgm:prSet presAssocID="{BAFD42FE-2E25-4724-8491-AB3A631F7980}" presName="composite" presStyleCnt="0"/>
      <dgm:spPr/>
    </dgm:pt>
    <dgm:pt modelId="{D54D9A7B-9FB3-4F3D-8A33-3FBAEEE44EA5}" type="pres">
      <dgm:prSet presAssocID="{BAFD42FE-2E25-4724-8491-AB3A631F7980}" presName="parTx" presStyleLbl="node1" presStyleIdx="0" presStyleCnt="7" custLinFactNeighborY="1919">
        <dgm:presLayoutVars>
          <dgm:chMax val="0"/>
          <dgm:chPref val="0"/>
          <dgm:bulletEnabled val="1"/>
        </dgm:presLayoutVars>
      </dgm:prSet>
      <dgm:spPr/>
    </dgm:pt>
    <dgm:pt modelId="{C8FFC574-B96E-41D5-A81E-760F3C95A585}" type="pres">
      <dgm:prSet presAssocID="{BAFD42FE-2E25-4724-8491-AB3A631F7980}" presName="desTx" presStyleLbl="revTx" presStyleIdx="0" presStyleCnt="7" custLinFactNeighborX="8166" custLinFactNeighborY="339">
        <dgm:presLayoutVars>
          <dgm:bulletEnabled val="1"/>
        </dgm:presLayoutVars>
      </dgm:prSet>
      <dgm:spPr/>
    </dgm:pt>
    <dgm:pt modelId="{B41A35B2-3CA5-4214-941B-087FB9D95028}" type="pres">
      <dgm:prSet presAssocID="{82DA3414-D2FF-437F-857E-58943816B7C4}" presName="space" presStyleCnt="0"/>
      <dgm:spPr/>
    </dgm:pt>
    <dgm:pt modelId="{760D8D8A-345D-491C-98A4-FE1997FDDF7B}" type="pres">
      <dgm:prSet presAssocID="{9347B3E7-7718-406B-BD79-FE048CD74D8D}" presName="composite" presStyleCnt="0"/>
      <dgm:spPr/>
    </dgm:pt>
    <dgm:pt modelId="{7089917A-F7E9-43D4-8E8B-76477F1D341C}" type="pres">
      <dgm:prSet presAssocID="{9347B3E7-7718-406B-BD79-FE048CD74D8D}" presName="parTx" presStyleLbl="node1" presStyleIdx="1" presStyleCnt="7" custLinFactNeighborY="1919">
        <dgm:presLayoutVars>
          <dgm:chMax val="0"/>
          <dgm:chPref val="0"/>
          <dgm:bulletEnabled val="1"/>
        </dgm:presLayoutVars>
      </dgm:prSet>
      <dgm:spPr/>
    </dgm:pt>
    <dgm:pt modelId="{338115F7-0D3B-4EEE-AB3E-E18B1C351B89}" type="pres">
      <dgm:prSet presAssocID="{9347B3E7-7718-406B-BD79-FE048CD74D8D}" presName="desTx" presStyleLbl="revTx" presStyleIdx="1" presStyleCnt="7" custLinFactNeighborX="8496" custLinFactNeighborY="303">
        <dgm:presLayoutVars>
          <dgm:bulletEnabled val="1"/>
        </dgm:presLayoutVars>
      </dgm:prSet>
      <dgm:spPr/>
    </dgm:pt>
    <dgm:pt modelId="{5216C0CD-C33D-4288-9EC0-9B240B94EF13}" type="pres">
      <dgm:prSet presAssocID="{4F467850-C4E5-4D56-A000-8B955526E93D}" presName="space" presStyleCnt="0"/>
      <dgm:spPr/>
    </dgm:pt>
    <dgm:pt modelId="{977E5527-4836-4503-8149-F6DD6C63BDB5}" type="pres">
      <dgm:prSet presAssocID="{B5F4A618-1CD4-4216-97DD-54504B9B8350}" presName="composite" presStyleCnt="0"/>
      <dgm:spPr/>
    </dgm:pt>
    <dgm:pt modelId="{8A2B86B7-1B31-460F-AFCF-9091D502676C}" type="pres">
      <dgm:prSet presAssocID="{B5F4A618-1CD4-4216-97DD-54504B9B8350}" presName="parTx" presStyleLbl="node1" presStyleIdx="2" presStyleCnt="7" custLinFactNeighborY="1919">
        <dgm:presLayoutVars>
          <dgm:chMax val="0"/>
          <dgm:chPref val="0"/>
          <dgm:bulletEnabled val="1"/>
        </dgm:presLayoutVars>
      </dgm:prSet>
      <dgm:spPr/>
    </dgm:pt>
    <dgm:pt modelId="{09053F3E-3181-485B-9C9D-9E3EEB88B350}" type="pres">
      <dgm:prSet presAssocID="{B5F4A618-1CD4-4216-97DD-54504B9B8350}" presName="desTx" presStyleLbl="revTx" presStyleIdx="2" presStyleCnt="7" custLinFactNeighborX="5616" custLinFactNeighborY="893">
        <dgm:presLayoutVars>
          <dgm:bulletEnabled val="1"/>
        </dgm:presLayoutVars>
      </dgm:prSet>
      <dgm:spPr/>
    </dgm:pt>
    <dgm:pt modelId="{24DD25DA-BF7A-445C-97F9-F0BEFF7FA570}" type="pres">
      <dgm:prSet presAssocID="{551B1D12-CB41-49A8-AE0C-95EC416DAB1B}" presName="space" presStyleCnt="0"/>
      <dgm:spPr/>
    </dgm:pt>
    <dgm:pt modelId="{28E422F5-61D2-4830-B563-72592E831759}" type="pres">
      <dgm:prSet presAssocID="{6A7BB278-D415-4823-92B2-CCCE664689AB}" presName="composite" presStyleCnt="0"/>
      <dgm:spPr/>
    </dgm:pt>
    <dgm:pt modelId="{E55ED724-A572-4ADB-84BF-DAD76CA1FACC}" type="pres">
      <dgm:prSet presAssocID="{6A7BB278-D415-4823-92B2-CCCE664689AB}" presName="parTx" presStyleLbl="node1" presStyleIdx="3" presStyleCnt="7" custLinFactNeighborX="-1676" custLinFactNeighborY="-18487">
        <dgm:presLayoutVars>
          <dgm:chMax val="0"/>
          <dgm:chPref val="0"/>
          <dgm:bulletEnabled val="1"/>
        </dgm:presLayoutVars>
      </dgm:prSet>
      <dgm:spPr/>
    </dgm:pt>
    <dgm:pt modelId="{A284729E-E1A3-4113-9BA1-4C2EDD2ABC65}" type="pres">
      <dgm:prSet presAssocID="{6A7BB278-D415-4823-92B2-CCCE664689AB}" presName="desTx" presStyleLbl="revTx" presStyleIdx="3" presStyleCnt="7" custScaleY="85482" custLinFactNeighborX="10294" custLinFactNeighborY="332">
        <dgm:presLayoutVars>
          <dgm:bulletEnabled val="1"/>
        </dgm:presLayoutVars>
      </dgm:prSet>
      <dgm:spPr/>
    </dgm:pt>
    <dgm:pt modelId="{136C788F-ED8F-4B03-BEE7-B04CDF8F0A65}" type="pres">
      <dgm:prSet presAssocID="{3C116398-0E9B-4F4B-B800-ABE8D2E2C7AD}" presName="space" presStyleCnt="0"/>
      <dgm:spPr/>
    </dgm:pt>
    <dgm:pt modelId="{6DC27A01-4931-48E5-909C-777FF93688E5}" type="pres">
      <dgm:prSet presAssocID="{4872F0D3-B60B-4F17-850F-6E0EEECD7CD4}" presName="composite" presStyleCnt="0"/>
      <dgm:spPr/>
    </dgm:pt>
    <dgm:pt modelId="{57C9A6CA-861D-4FD1-B2C4-FBBC5911875E}" type="pres">
      <dgm:prSet presAssocID="{4872F0D3-B60B-4F17-850F-6E0EEECD7CD4}" presName="parTx" presStyleLbl="node1" presStyleIdx="4" presStyleCnt="7" custLinFactNeighborX="-1676" custLinFactNeighborY="-24689">
        <dgm:presLayoutVars>
          <dgm:chMax val="0"/>
          <dgm:chPref val="0"/>
          <dgm:bulletEnabled val="1"/>
        </dgm:presLayoutVars>
      </dgm:prSet>
      <dgm:spPr/>
    </dgm:pt>
    <dgm:pt modelId="{EA098BFB-75A6-45E0-8517-9EFA16A034AD}" type="pres">
      <dgm:prSet presAssocID="{4872F0D3-B60B-4F17-850F-6E0EEECD7CD4}" presName="desTx" presStyleLbl="revTx" presStyleIdx="4" presStyleCnt="7" custScaleY="81139" custLinFactNeighborX="14114" custLinFactNeighborY="-2725">
        <dgm:presLayoutVars>
          <dgm:bulletEnabled val="1"/>
        </dgm:presLayoutVars>
      </dgm:prSet>
      <dgm:spPr/>
    </dgm:pt>
    <dgm:pt modelId="{966B3A90-D049-473C-8B0E-20B3DA51DC0B}" type="pres">
      <dgm:prSet presAssocID="{F5FC9F4E-DA28-41A3-82D7-522B8C21FE7A}" presName="space" presStyleCnt="0"/>
      <dgm:spPr/>
    </dgm:pt>
    <dgm:pt modelId="{14D22C02-75EE-47A7-80AA-B12596A86314}" type="pres">
      <dgm:prSet presAssocID="{C7183B84-97D3-4A22-A153-AFADCBDA90BB}" presName="composite" presStyleCnt="0"/>
      <dgm:spPr/>
    </dgm:pt>
    <dgm:pt modelId="{810C0647-AB59-435A-9164-ACFE4391D159}" type="pres">
      <dgm:prSet presAssocID="{C7183B84-97D3-4A22-A153-AFADCBDA90BB}" presName="parTx" presStyleLbl="node1" presStyleIdx="5" presStyleCnt="7" custLinFactNeighborX="-1706" custLinFactNeighborY="-33916">
        <dgm:presLayoutVars>
          <dgm:chMax val="0"/>
          <dgm:chPref val="0"/>
          <dgm:bulletEnabled val="1"/>
        </dgm:presLayoutVars>
      </dgm:prSet>
      <dgm:spPr/>
    </dgm:pt>
    <dgm:pt modelId="{807B5CA4-3C60-4EA5-9DE4-BCE3123ADA55}" type="pres">
      <dgm:prSet presAssocID="{C7183B84-97D3-4A22-A153-AFADCBDA90BB}" presName="desTx" presStyleLbl="revTx" presStyleIdx="5" presStyleCnt="7" custScaleY="74714" custLinFactNeighborX="14391" custLinFactNeighborY="-8801">
        <dgm:presLayoutVars>
          <dgm:bulletEnabled val="1"/>
        </dgm:presLayoutVars>
      </dgm:prSet>
      <dgm:spPr/>
    </dgm:pt>
    <dgm:pt modelId="{88F03EE9-105D-438E-925D-EAF55143696C}" type="pres">
      <dgm:prSet presAssocID="{B89CB920-E1CD-49CC-B6BB-C6F34303FCA8}" presName="space" presStyleCnt="0"/>
      <dgm:spPr/>
    </dgm:pt>
    <dgm:pt modelId="{3CEAEC8C-E7DE-429F-953D-0AF04D24D0BE}" type="pres">
      <dgm:prSet presAssocID="{9FA7B61C-1C81-4D6A-A70E-4F6B56380767}" presName="composite" presStyleCnt="0"/>
      <dgm:spPr/>
    </dgm:pt>
    <dgm:pt modelId="{C2548EA5-7D2D-44D9-B8DB-27C642E8FDCB}" type="pres">
      <dgm:prSet presAssocID="{9FA7B61C-1C81-4D6A-A70E-4F6B56380767}" presName="parTx" presStyleLbl="node1" presStyleIdx="6" presStyleCnt="7" custLinFactNeighborX="-3412" custLinFactNeighborY="-33916">
        <dgm:presLayoutVars>
          <dgm:chMax val="0"/>
          <dgm:chPref val="0"/>
          <dgm:bulletEnabled val="1"/>
        </dgm:presLayoutVars>
      </dgm:prSet>
      <dgm:spPr/>
    </dgm:pt>
    <dgm:pt modelId="{C092E5DD-D8E5-4BAD-8515-9F380AF423A5}" type="pres">
      <dgm:prSet presAssocID="{9FA7B61C-1C81-4D6A-A70E-4F6B56380767}" presName="desTx" presStyleLbl="revTx" presStyleIdx="6" presStyleCnt="7" custScaleY="74715" custLinFactNeighborX="7463" custLinFactNeighborY="-8234">
        <dgm:presLayoutVars>
          <dgm:bulletEnabled val="1"/>
        </dgm:presLayoutVars>
      </dgm:prSet>
      <dgm:spPr/>
    </dgm:pt>
  </dgm:ptLst>
  <dgm:cxnLst>
    <dgm:cxn modelId="{9A0B9202-F448-45D1-9264-07E3990B42B3}" srcId="{BAFD42FE-2E25-4724-8491-AB3A631F7980}" destId="{2EBF5C0E-B4D4-4433-9F71-528AD004386B}" srcOrd="2" destOrd="0" parTransId="{9DFF77EF-8347-4DF9-8CDC-B2D6B29BAB5D}" sibTransId="{7EB2CDDB-4C3B-46DD-B7EE-3BCD88043317}"/>
    <dgm:cxn modelId="{0FF47503-31C5-4BCC-932E-9D50AF4A71B5}" srcId="{385D69BE-2996-490C-B76D-6E5936C4ED5B}" destId="{4872F0D3-B60B-4F17-850F-6E0EEECD7CD4}" srcOrd="4" destOrd="0" parTransId="{AF85721B-DD82-466D-BE4B-58942C900B13}" sibTransId="{F5FC9F4E-DA28-41A3-82D7-522B8C21FE7A}"/>
    <dgm:cxn modelId="{98821805-F43F-490C-A09D-E3CFF8C97129}" type="presOf" srcId="{A312A3BA-3B4C-4FC8-9222-AA6127711891}" destId="{C092E5DD-D8E5-4BAD-8515-9F380AF423A5}" srcOrd="0" destOrd="0" presId="urn:microsoft.com/office/officeart/2005/8/layout/chevron1"/>
    <dgm:cxn modelId="{1A5B8C0E-38B2-49DC-ACE5-9117FB891F3D}" srcId="{9FA7B61C-1C81-4D6A-A70E-4F6B56380767}" destId="{A312A3BA-3B4C-4FC8-9222-AA6127711891}" srcOrd="0" destOrd="0" parTransId="{A9C768A8-8EEC-43A1-BD13-6D4D36216251}" sibTransId="{81E24606-0727-424F-BFB0-E000E6F2EF27}"/>
    <dgm:cxn modelId="{2750311B-5740-4E49-ACAA-E7DF664423FC}" type="presOf" srcId="{82FEA16A-7597-41C0-93DF-C6E6B6723594}" destId="{338115F7-0D3B-4EEE-AB3E-E18B1C351B89}" srcOrd="0" destOrd="0" presId="urn:microsoft.com/office/officeart/2005/8/layout/chevron1"/>
    <dgm:cxn modelId="{75A57026-A99A-4B15-8D57-19AFAFA04B0C}" srcId="{385D69BE-2996-490C-B76D-6E5936C4ED5B}" destId="{6A7BB278-D415-4823-92B2-CCCE664689AB}" srcOrd="3" destOrd="0" parTransId="{1BC86D54-E140-4B8E-A71D-4C317125AA22}" sibTransId="{3C116398-0E9B-4F4B-B800-ABE8D2E2C7AD}"/>
    <dgm:cxn modelId="{95C22A35-8EB7-421D-97CF-16E30BBACE4D}" type="presOf" srcId="{BAFD42FE-2E25-4724-8491-AB3A631F7980}" destId="{D54D9A7B-9FB3-4F3D-8A33-3FBAEEE44EA5}" srcOrd="0" destOrd="0" presId="urn:microsoft.com/office/officeart/2005/8/layout/chevron1"/>
    <dgm:cxn modelId="{58713F3E-E25A-47C8-AEB8-5B1FD5510125}" srcId="{385D69BE-2996-490C-B76D-6E5936C4ED5B}" destId="{9FA7B61C-1C81-4D6A-A70E-4F6B56380767}" srcOrd="6" destOrd="0" parTransId="{E68E447C-AA1F-4F52-8A52-30E813ADE3F5}" sibTransId="{F5CE8C9D-64FC-432B-9FD7-F8A6279F0652}"/>
    <dgm:cxn modelId="{028FA440-9126-4B28-92EC-C895BCFF27BE}" srcId="{6A7BB278-D415-4823-92B2-CCCE664689AB}" destId="{5EE5298F-B195-40DE-B0CD-0F809C4DDAD2}" srcOrd="0" destOrd="0" parTransId="{764C3B82-2F6B-466F-8B24-4655085107DC}" sibTransId="{33CACD0F-B268-48B2-B09D-0D23CECC54B0}"/>
    <dgm:cxn modelId="{6F111C5B-2EA4-480B-B495-54525F562EB4}" srcId="{385D69BE-2996-490C-B76D-6E5936C4ED5B}" destId="{C7183B84-97D3-4A22-A153-AFADCBDA90BB}" srcOrd="5" destOrd="0" parTransId="{4AC43B33-AE15-47E3-BEF7-D962D411BBE8}" sibTransId="{B89CB920-E1CD-49CC-B6BB-C6F34303FCA8}"/>
    <dgm:cxn modelId="{6673EF5F-195B-4E0F-82C0-3A216096F1BF}" type="presOf" srcId="{79922B6E-62AC-489A-88F5-698B64EC2FCF}" destId="{338115F7-0D3B-4EEE-AB3E-E18B1C351B89}" srcOrd="0" destOrd="1" presId="urn:microsoft.com/office/officeart/2005/8/layout/chevron1"/>
    <dgm:cxn modelId="{9EF6E44D-87D3-4971-B25A-A159C6FF4AF5}" srcId="{BAFD42FE-2E25-4724-8491-AB3A631F7980}" destId="{50B3FF5C-AAB7-45B6-A73B-3FDA3450F6AF}" srcOrd="1" destOrd="0" parTransId="{92B6833B-C3FC-4D0D-B2C9-3BC8D2025958}" sibTransId="{84BB483E-CD02-4098-AA13-9691FA7290CB}"/>
    <dgm:cxn modelId="{41D0926E-6CC8-407E-9FAF-039DE1FAB8C4}" type="presOf" srcId="{5EE5298F-B195-40DE-B0CD-0F809C4DDAD2}" destId="{A284729E-E1A3-4113-9BA1-4C2EDD2ABC65}" srcOrd="0" destOrd="0" presId="urn:microsoft.com/office/officeart/2005/8/layout/chevron1"/>
    <dgm:cxn modelId="{580D5977-7E08-4837-84CC-6C65EAC00C07}" srcId="{9347B3E7-7718-406B-BD79-FE048CD74D8D}" destId="{79922B6E-62AC-489A-88F5-698B64EC2FCF}" srcOrd="1" destOrd="0" parTransId="{279DAC01-9CAD-44AA-8A61-92CBB756476A}" sibTransId="{03FBCAD5-0E67-419B-A4B4-D3FDF5BEAF52}"/>
    <dgm:cxn modelId="{394CC177-42EC-4173-AAB4-39092D2C8D31}" type="presOf" srcId="{9FA7B61C-1C81-4D6A-A70E-4F6B56380767}" destId="{C2548EA5-7D2D-44D9-B8DB-27C642E8FDCB}" srcOrd="0" destOrd="0" presId="urn:microsoft.com/office/officeart/2005/8/layout/chevron1"/>
    <dgm:cxn modelId="{BFB5E581-DB61-4736-A4BB-2050E2C2C4A5}" srcId="{B5F4A618-1CD4-4216-97DD-54504B9B8350}" destId="{2588BBE9-D3A2-4AC0-B989-060E4EA44474}" srcOrd="0" destOrd="0" parTransId="{E998DED8-8294-4D16-B44E-4A8EDB28634D}" sibTransId="{36CB2B5D-5D4B-44F5-BDEE-C6AA4C7D817E}"/>
    <dgm:cxn modelId="{1D361482-6F99-4FF0-B7EA-E8FF45F35B49}" type="presOf" srcId="{2588BBE9-D3A2-4AC0-B989-060E4EA44474}" destId="{09053F3E-3181-485B-9C9D-9E3EEB88B350}" srcOrd="0" destOrd="0" presId="urn:microsoft.com/office/officeart/2005/8/layout/chevron1"/>
    <dgm:cxn modelId="{63B28882-99B8-49D4-BD64-C1EB701A2787}" srcId="{BAFD42FE-2E25-4724-8491-AB3A631F7980}" destId="{57A68421-92DE-4933-9493-224F42C95FC3}" srcOrd="0" destOrd="0" parTransId="{EC006E01-7D31-4AA6-B7DB-D6DC22040632}" sibTransId="{7B6DA009-A783-454D-B280-B039BA341F0A}"/>
    <dgm:cxn modelId="{56329583-8F80-4807-BCEA-24568FCB2742}" srcId="{4872F0D3-B60B-4F17-850F-6E0EEECD7CD4}" destId="{AB927F9B-4EA0-4392-9C53-D70EDDFF9B85}" srcOrd="0" destOrd="0" parTransId="{1EA037AB-8021-4C45-BFEA-CAA8973E0E18}" sibTransId="{9DB8A559-8E11-414C-987F-871D9A7637D1}"/>
    <dgm:cxn modelId="{67BB3598-27D5-4566-86F5-6BB40A5323B6}" type="presOf" srcId="{57A68421-92DE-4933-9493-224F42C95FC3}" destId="{C8FFC574-B96E-41D5-A81E-760F3C95A585}" srcOrd="0" destOrd="0" presId="urn:microsoft.com/office/officeart/2005/8/layout/chevron1"/>
    <dgm:cxn modelId="{24187C9D-4594-410B-A615-8F431FE592B6}" srcId="{C7183B84-97D3-4A22-A153-AFADCBDA90BB}" destId="{3C700076-5566-4A96-B30B-A562BBB6A5DF}" srcOrd="0" destOrd="0" parTransId="{1EAF3720-A32D-41CE-B7BE-952EC694E22E}" sibTransId="{74EDC0A6-A720-40B9-9765-63EBA14E21CB}"/>
    <dgm:cxn modelId="{1D9407A8-C681-4D77-9E6D-4E7938DF3C55}" srcId="{9347B3E7-7718-406B-BD79-FE048CD74D8D}" destId="{82FEA16A-7597-41C0-93DF-C6E6B6723594}" srcOrd="0" destOrd="0" parTransId="{164493C5-33C1-4E81-917B-2DC5F2047B9E}" sibTransId="{0409EE99-BB84-47CA-A5BA-9BCCEB08EAAE}"/>
    <dgm:cxn modelId="{349316BE-6645-4697-80B1-5F40194C4DC0}" type="presOf" srcId="{6A7BB278-D415-4823-92B2-CCCE664689AB}" destId="{E55ED724-A572-4ADB-84BF-DAD76CA1FACC}" srcOrd="0" destOrd="0" presId="urn:microsoft.com/office/officeart/2005/8/layout/chevron1"/>
    <dgm:cxn modelId="{A55D75CB-72AD-4107-8CBC-A2B9E6639D62}" type="presOf" srcId="{385D69BE-2996-490C-B76D-6E5936C4ED5B}" destId="{5C57F265-0471-4EDA-B27A-D41D4483778B}" srcOrd="0" destOrd="0" presId="urn:microsoft.com/office/officeart/2005/8/layout/chevron1"/>
    <dgm:cxn modelId="{B2AA75D3-8837-4D7C-865B-2D6D5F4248C3}" type="presOf" srcId="{AB927F9B-4EA0-4392-9C53-D70EDDFF9B85}" destId="{EA098BFB-75A6-45E0-8517-9EFA16A034AD}" srcOrd="0" destOrd="0" presId="urn:microsoft.com/office/officeart/2005/8/layout/chevron1"/>
    <dgm:cxn modelId="{1EEE0BDD-3181-4AA2-8292-5CD71FEC79CE}" srcId="{385D69BE-2996-490C-B76D-6E5936C4ED5B}" destId="{BAFD42FE-2E25-4724-8491-AB3A631F7980}" srcOrd="0" destOrd="0" parTransId="{59CCF81D-A312-40DD-BFAC-D5FA6EF6A998}" sibTransId="{82DA3414-D2FF-437F-857E-58943816B7C4}"/>
    <dgm:cxn modelId="{FCCF92E3-29CC-40B8-9575-0AA42D704BB1}" type="presOf" srcId="{2EBF5C0E-B4D4-4433-9F71-528AD004386B}" destId="{C8FFC574-B96E-41D5-A81E-760F3C95A585}" srcOrd="0" destOrd="2" presId="urn:microsoft.com/office/officeart/2005/8/layout/chevron1"/>
    <dgm:cxn modelId="{7B1950E5-5343-4C91-8AA6-BE6EE8A62B7E}" srcId="{385D69BE-2996-490C-B76D-6E5936C4ED5B}" destId="{B5F4A618-1CD4-4216-97DD-54504B9B8350}" srcOrd="2" destOrd="0" parTransId="{A434A2E7-A096-4A47-A7AD-394BAF99E685}" sibTransId="{551B1D12-CB41-49A8-AE0C-95EC416DAB1B}"/>
    <dgm:cxn modelId="{CFCEEEEA-4A72-46EA-8680-C403F7A4684C}" type="presOf" srcId="{3C700076-5566-4A96-B30B-A562BBB6A5DF}" destId="{807B5CA4-3C60-4EA5-9DE4-BCE3123ADA55}" srcOrd="0" destOrd="0" presId="urn:microsoft.com/office/officeart/2005/8/layout/chevron1"/>
    <dgm:cxn modelId="{E5CE0DF0-97CE-4943-9A72-057EA4903757}" type="presOf" srcId="{9347B3E7-7718-406B-BD79-FE048CD74D8D}" destId="{7089917A-F7E9-43D4-8E8B-76477F1D341C}" srcOrd="0" destOrd="0" presId="urn:microsoft.com/office/officeart/2005/8/layout/chevron1"/>
    <dgm:cxn modelId="{BACCA3F0-D19E-4033-9A29-1E9A4613E3FD}" type="presOf" srcId="{C7183B84-97D3-4A22-A153-AFADCBDA90BB}" destId="{810C0647-AB59-435A-9164-ACFE4391D159}" srcOrd="0" destOrd="0" presId="urn:microsoft.com/office/officeart/2005/8/layout/chevron1"/>
    <dgm:cxn modelId="{3B4A17F3-6200-4621-95CB-830BE7FB3129}" type="presOf" srcId="{50B3FF5C-AAB7-45B6-A73B-3FDA3450F6AF}" destId="{C8FFC574-B96E-41D5-A81E-760F3C95A585}" srcOrd="0" destOrd="1" presId="urn:microsoft.com/office/officeart/2005/8/layout/chevron1"/>
    <dgm:cxn modelId="{DAF64DF4-9F52-4AC2-9491-DC84CD970CFE}" type="presOf" srcId="{B5F4A618-1CD4-4216-97DD-54504B9B8350}" destId="{8A2B86B7-1B31-460F-AFCF-9091D502676C}" srcOrd="0" destOrd="0" presId="urn:microsoft.com/office/officeart/2005/8/layout/chevron1"/>
    <dgm:cxn modelId="{99FB25F8-75FB-42B8-815C-E3DB3E9E3615}" type="presOf" srcId="{4872F0D3-B60B-4F17-850F-6E0EEECD7CD4}" destId="{57C9A6CA-861D-4FD1-B2C4-FBBC5911875E}" srcOrd="0" destOrd="0" presId="urn:microsoft.com/office/officeart/2005/8/layout/chevron1"/>
    <dgm:cxn modelId="{0E0EAEFE-ADF2-4EC6-8B46-74B1687455DB}" srcId="{385D69BE-2996-490C-B76D-6E5936C4ED5B}" destId="{9347B3E7-7718-406B-BD79-FE048CD74D8D}" srcOrd="1" destOrd="0" parTransId="{F57193B5-D263-47E1-85DD-7264CEEE1DB5}" sibTransId="{4F467850-C4E5-4D56-A000-8B955526E93D}"/>
    <dgm:cxn modelId="{9822056E-8A43-42E8-BD32-79245F1204D0}" type="presParOf" srcId="{5C57F265-0471-4EDA-B27A-D41D4483778B}" destId="{52BF392F-3E3A-4A2A-9DEC-FC72FC394E37}" srcOrd="0" destOrd="0" presId="urn:microsoft.com/office/officeart/2005/8/layout/chevron1"/>
    <dgm:cxn modelId="{6F03E295-8B36-4D20-BD7E-5E021797687A}" type="presParOf" srcId="{52BF392F-3E3A-4A2A-9DEC-FC72FC394E37}" destId="{D54D9A7B-9FB3-4F3D-8A33-3FBAEEE44EA5}" srcOrd="0" destOrd="0" presId="urn:microsoft.com/office/officeart/2005/8/layout/chevron1"/>
    <dgm:cxn modelId="{FAA01EC4-FDEC-402B-86FF-182CE5D32768}" type="presParOf" srcId="{52BF392F-3E3A-4A2A-9DEC-FC72FC394E37}" destId="{C8FFC574-B96E-41D5-A81E-760F3C95A585}" srcOrd="1" destOrd="0" presId="urn:microsoft.com/office/officeart/2005/8/layout/chevron1"/>
    <dgm:cxn modelId="{020EB5B9-D0F6-4237-A62B-FCC7E2E42C0D}" type="presParOf" srcId="{5C57F265-0471-4EDA-B27A-D41D4483778B}" destId="{B41A35B2-3CA5-4214-941B-087FB9D95028}" srcOrd="1" destOrd="0" presId="urn:microsoft.com/office/officeart/2005/8/layout/chevron1"/>
    <dgm:cxn modelId="{A1FA6DB2-FF8D-46AC-9D51-197C6A371060}" type="presParOf" srcId="{5C57F265-0471-4EDA-B27A-D41D4483778B}" destId="{760D8D8A-345D-491C-98A4-FE1997FDDF7B}" srcOrd="2" destOrd="0" presId="urn:microsoft.com/office/officeart/2005/8/layout/chevron1"/>
    <dgm:cxn modelId="{472C3A35-8462-4032-AE98-1978E03E7F9C}" type="presParOf" srcId="{760D8D8A-345D-491C-98A4-FE1997FDDF7B}" destId="{7089917A-F7E9-43D4-8E8B-76477F1D341C}" srcOrd="0" destOrd="0" presId="urn:microsoft.com/office/officeart/2005/8/layout/chevron1"/>
    <dgm:cxn modelId="{AF977F67-02DD-412E-800F-0922300E0D7C}" type="presParOf" srcId="{760D8D8A-345D-491C-98A4-FE1997FDDF7B}" destId="{338115F7-0D3B-4EEE-AB3E-E18B1C351B89}" srcOrd="1" destOrd="0" presId="urn:microsoft.com/office/officeart/2005/8/layout/chevron1"/>
    <dgm:cxn modelId="{E87049D8-A243-434B-B8CC-9205305AB66C}" type="presParOf" srcId="{5C57F265-0471-4EDA-B27A-D41D4483778B}" destId="{5216C0CD-C33D-4288-9EC0-9B240B94EF13}" srcOrd="3" destOrd="0" presId="urn:microsoft.com/office/officeart/2005/8/layout/chevron1"/>
    <dgm:cxn modelId="{76B38472-1849-407F-9BD4-92F1170D18FA}" type="presParOf" srcId="{5C57F265-0471-4EDA-B27A-D41D4483778B}" destId="{977E5527-4836-4503-8149-F6DD6C63BDB5}" srcOrd="4" destOrd="0" presId="urn:microsoft.com/office/officeart/2005/8/layout/chevron1"/>
    <dgm:cxn modelId="{4FE7805A-3A6D-47CA-99AB-75DAC9E013F3}" type="presParOf" srcId="{977E5527-4836-4503-8149-F6DD6C63BDB5}" destId="{8A2B86B7-1B31-460F-AFCF-9091D502676C}" srcOrd="0" destOrd="0" presId="urn:microsoft.com/office/officeart/2005/8/layout/chevron1"/>
    <dgm:cxn modelId="{1E563178-26E3-4C73-B705-7859DB36FD51}" type="presParOf" srcId="{977E5527-4836-4503-8149-F6DD6C63BDB5}" destId="{09053F3E-3181-485B-9C9D-9E3EEB88B350}" srcOrd="1" destOrd="0" presId="urn:microsoft.com/office/officeart/2005/8/layout/chevron1"/>
    <dgm:cxn modelId="{3C233E70-25EE-47DD-980E-56F652DF6A92}" type="presParOf" srcId="{5C57F265-0471-4EDA-B27A-D41D4483778B}" destId="{24DD25DA-BF7A-445C-97F9-F0BEFF7FA570}" srcOrd="5" destOrd="0" presId="urn:microsoft.com/office/officeart/2005/8/layout/chevron1"/>
    <dgm:cxn modelId="{93B8519D-BDB7-49C7-884A-30B74693F4B4}" type="presParOf" srcId="{5C57F265-0471-4EDA-B27A-D41D4483778B}" destId="{28E422F5-61D2-4830-B563-72592E831759}" srcOrd="6" destOrd="0" presId="urn:microsoft.com/office/officeart/2005/8/layout/chevron1"/>
    <dgm:cxn modelId="{763C507E-69E2-452B-984F-8CF1FAB779AD}" type="presParOf" srcId="{28E422F5-61D2-4830-B563-72592E831759}" destId="{E55ED724-A572-4ADB-84BF-DAD76CA1FACC}" srcOrd="0" destOrd="0" presId="urn:microsoft.com/office/officeart/2005/8/layout/chevron1"/>
    <dgm:cxn modelId="{6E2CEE67-C578-4C6D-B54A-B00C583CC1BA}" type="presParOf" srcId="{28E422F5-61D2-4830-B563-72592E831759}" destId="{A284729E-E1A3-4113-9BA1-4C2EDD2ABC65}" srcOrd="1" destOrd="0" presId="urn:microsoft.com/office/officeart/2005/8/layout/chevron1"/>
    <dgm:cxn modelId="{B18A4B3E-5671-4002-9936-DE23CA0715D2}" type="presParOf" srcId="{5C57F265-0471-4EDA-B27A-D41D4483778B}" destId="{136C788F-ED8F-4B03-BEE7-B04CDF8F0A65}" srcOrd="7" destOrd="0" presId="urn:microsoft.com/office/officeart/2005/8/layout/chevron1"/>
    <dgm:cxn modelId="{EB952484-7797-4B6D-AE6E-85C38BDC3544}" type="presParOf" srcId="{5C57F265-0471-4EDA-B27A-D41D4483778B}" destId="{6DC27A01-4931-48E5-909C-777FF93688E5}" srcOrd="8" destOrd="0" presId="urn:microsoft.com/office/officeart/2005/8/layout/chevron1"/>
    <dgm:cxn modelId="{CA9ACFAC-22DA-4C87-BFDA-3C23F20EA3B8}" type="presParOf" srcId="{6DC27A01-4931-48E5-909C-777FF93688E5}" destId="{57C9A6CA-861D-4FD1-B2C4-FBBC5911875E}" srcOrd="0" destOrd="0" presId="urn:microsoft.com/office/officeart/2005/8/layout/chevron1"/>
    <dgm:cxn modelId="{F525ACF7-5062-4F2F-8E63-B42EA6CBFFF1}" type="presParOf" srcId="{6DC27A01-4931-48E5-909C-777FF93688E5}" destId="{EA098BFB-75A6-45E0-8517-9EFA16A034AD}" srcOrd="1" destOrd="0" presId="urn:microsoft.com/office/officeart/2005/8/layout/chevron1"/>
    <dgm:cxn modelId="{99F296B5-15D7-45A6-A3A7-C2962EE71212}" type="presParOf" srcId="{5C57F265-0471-4EDA-B27A-D41D4483778B}" destId="{966B3A90-D049-473C-8B0E-20B3DA51DC0B}" srcOrd="9" destOrd="0" presId="urn:microsoft.com/office/officeart/2005/8/layout/chevron1"/>
    <dgm:cxn modelId="{D400F3CD-4B5B-4AE6-82B7-15D1D829A43B}" type="presParOf" srcId="{5C57F265-0471-4EDA-B27A-D41D4483778B}" destId="{14D22C02-75EE-47A7-80AA-B12596A86314}" srcOrd="10" destOrd="0" presId="urn:microsoft.com/office/officeart/2005/8/layout/chevron1"/>
    <dgm:cxn modelId="{41B7CCB0-DE42-486D-A665-D30A2175E604}" type="presParOf" srcId="{14D22C02-75EE-47A7-80AA-B12596A86314}" destId="{810C0647-AB59-435A-9164-ACFE4391D159}" srcOrd="0" destOrd="0" presId="urn:microsoft.com/office/officeart/2005/8/layout/chevron1"/>
    <dgm:cxn modelId="{3312B11E-EFC8-4568-B7BF-F872EF962B61}" type="presParOf" srcId="{14D22C02-75EE-47A7-80AA-B12596A86314}" destId="{807B5CA4-3C60-4EA5-9DE4-BCE3123ADA55}" srcOrd="1" destOrd="0" presId="urn:microsoft.com/office/officeart/2005/8/layout/chevron1"/>
    <dgm:cxn modelId="{48E2FE31-F3E9-4A51-B470-F8E28F14B56C}" type="presParOf" srcId="{5C57F265-0471-4EDA-B27A-D41D4483778B}" destId="{88F03EE9-105D-438E-925D-EAF55143696C}" srcOrd="11" destOrd="0" presId="urn:microsoft.com/office/officeart/2005/8/layout/chevron1"/>
    <dgm:cxn modelId="{6E885725-AE39-43FB-9360-90A03E750B33}" type="presParOf" srcId="{5C57F265-0471-4EDA-B27A-D41D4483778B}" destId="{3CEAEC8C-E7DE-429F-953D-0AF04D24D0BE}" srcOrd="12" destOrd="0" presId="urn:microsoft.com/office/officeart/2005/8/layout/chevron1"/>
    <dgm:cxn modelId="{208AAC01-08E9-43CF-A006-65ABB48008FB}" type="presParOf" srcId="{3CEAEC8C-E7DE-429F-953D-0AF04D24D0BE}" destId="{C2548EA5-7D2D-44D9-B8DB-27C642E8FDCB}" srcOrd="0" destOrd="0" presId="urn:microsoft.com/office/officeart/2005/8/layout/chevron1"/>
    <dgm:cxn modelId="{5EECC0FE-FDF9-41C4-94D2-1854CFE4E1BB}" type="presParOf" srcId="{3CEAEC8C-E7DE-429F-953D-0AF04D24D0BE}" destId="{C092E5DD-D8E5-4BAD-8515-9F380AF423A5}"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D9A7B-9FB3-4F3D-8A33-3FBAEEE44EA5}">
      <dsp:nvSpPr>
        <dsp:cNvPr id="0" name=""/>
        <dsp:cNvSpPr/>
      </dsp:nvSpPr>
      <dsp:spPr>
        <a:xfrm>
          <a:off x="4848" y="328354"/>
          <a:ext cx="1701239" cy="6804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2023</a:t>
          </a:r>
        </a:p>
      </dsp:txBody>
      <dsp:txXfrm>
        <a:off x="345096" y="328354"/>
        <a:ext cx="1020744" cy="680495"/>
      </dsp:txXfrm>
    </dsp:sp>
    <dsp:sp modelId="{C8FFC574-B96E-41D5-A81E-760F3C95A585}">
      <dsp:nvSpPr>
        <dsp:cNvPr id="0" name=""/>
        <dsp:cNvSpPr/>
      </dsp:nvSpPr>
      <dsp:spPr>
        <a:xfrm>
          <a:off x="115987" y="1093057"/>
          <a:ext cx="1360991" cy="36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1" indent="0" algn="l" defTabSz="622300">
            <a:lnSpc>
              <a:spcPct val="100000"/>
            </a:lnSpc>
            <a:spcBef>
              <a:spcPct val="0"/>
            </a:spcBef>
            <a:spcAft>
              <a:spcPts val="1000"/>
            </a:spcAft>
            <a:buFont typeface="Arial" panose="020B0604020202020204" pitchFamily="34" charset="0"/>
            <a:buNone/>
          </a:pPr>
          <a:r>
            <a:rPr lang="en-US" sz="1400" kern="1200">
              <a:solidFill>
                <a:srgbClr val="1E1E1E"/>
              </a:solidFill>
            </a:rPr>
            <a:t>Requires drug companies to pay rebates if drug prices rise faster than inflation</a:t>
          </a:r>
        </a:p>
        <a:p>
          <a:pPr marL="0" lvl="1" indent="0" algn="l" defTabSz="622300">
            <a:lnSpc>
              <a:spcPct val="100000"/>
            </a:lnSpc>
            <a:spcBef>
              <a:spcPct val="0"/>
            </a:spcBef>
            <a:spcAft>
              <a:spcPts val="1200"/>
            </a:spcAft>
            <a:buFont typeface="Arial" panose="020B0604020202020204" pitchFamily="34" charset="0"/>
            <a:buNone/>
          </a:pPr>
          <a:r>
            <a:rPr lang="en-US" sz="1400" kern="1200">
              <a:solidFill>
                <a:srgbClr val="1E1E1E"/>
              </a:solidFill>
            </a:rPr>
            <a:t>Limits insulin cost sharing to $35/month in Part B &amp; D</a:t>
          </a:r>
        </a:p>
        <a:p>
          <a:pPr marL="0" lvl="1" indent="0" algn="l" defTabSz="622300">
            <a:lnSpc>
              <a:spcPct val="100000"/>
            </a:lnSpc>
            <a:spcBef>
              <a:spcPct val="0"/>
            </a:spcBef>
            <a:spcAft>
              <a:spcPct val="15000"/>
            </a:spcAft>
            <a:buFont typeface="Arial" panose="020B0604020202020204" pitchFamily="34" charset="0"/>
            <a:buNone/>
          </a:pPr>
          <a:r>
            <a:rPr lang="en-US" sz="1400" kern="1200">
              <a:solidFill>
                <a:srgbClr val="1E1E1E"/>
              </a:solidFill>
            </a:rPr>
            <a:t>Reduces costs and improves coverage for adult vaccines in Medicare Part D, Medicaid &amp; CHIP</a:t>
          </a:r>
        </a:p>
      </dsp:txBody>
      <dsp:txXfrm>
        <a:off x="115987" y="1093057"/>
        <a:ext cx="1360991" cy="3600000"/>
      </dsp:txXfrm>
    </dsp:sp>
    <dsp:sp modelId="{7089917A-F7E9-43D4-8E8B-76477F1D341C}">
      <dsp:nvSpPr>
        <dsp:cNvPr id="0" name=""/>
        <dsp:cNvSpPr/>
      </dsp:nvSpPr>
      <dsp:spPr>
        <a:xfrm>
          <a:off x="1490087" y="328354"/>
          <a:ext cx="1701239" cy="6804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2024</a:t>
          </a:r>
        </a:p>
      </dsp:txBody>
      <dsp:txXfrm>
        <a:off x="1830335" y="328354"/>
        <a:ext cx="1020744" cy="680495"/>
      </dsp:txXfrm>
    </dsp:sp>
    <dsp:sp modelId="{338115F7-0D3B-4EEE-AB3E-E18B1C351B89}">
      <dsp:nvSpPr>
        <dsp:cNvPr id="0" name=""/>
        <dsp:cNvSpPr/>
      </dsp:nvSpPr>
      <dsp:spPr>
        <a:xfrm>
          <a:off x="1605717" y="1091761"/>
          <a:ext cx="1360991" cy="36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1" indent="0" algn="l" defTabSz="622300">
            <a:lnSpc>
              <a:spcPct val="100000"/>
            </a:lnSpc>
            <a:spcBef>
              <a:spcPct val="0"/>
            </a:spcBef>
            <a:spcAft>
              <a:spcPts val="2400"/>
            </a:spcAft>
            <a:buNone/>
          </a:pPr>
          <a:r>
            <a:rPr lang="en-US" sz="1400" kern="1200">
              <a:solidFill>
                <a:srgbClr val="1E1E1E"/>
              </a:solidFill>
            </a:rPr>
            <a:t>Eliminates 5% coinsurance for Part D catastrophic coverage</a:t>
          </a:r>
        </a:p>
        <a:p>
          <a:pPr marL="0" lvl="1" indent="0" algn="l" defTabSz="622300">
            <a:lnSpc>
              <a:spcPct val="100000"/>
            </a:lnSpc>
            <a:spcBef>
              <a:spcPct val="0"/>
            </a:spcBef>
            <a:spcAft>
              <a:spcPts val="0"/>
            </a:spcAft>
            <a:buNone/>
          </a:pPr>
          <a:r>
            <a:rPr lang="en-US" sz="1400" kern="1200">
              <a:solidFill>
                <a:srgbClr val="1E1E1E"/>
              </a:solidFill>
            </a:rPr>
            <a:t>Expands eligibility for Part D Low-Income Subsidy full benefits up to 150% FPL</a:t>
          </a:r>
        </a:p>
      </dsp:txBody>
      <dsp:txXfrm>
        <a:off x="1605717" y="1091761"/>
        <a:ext cx="1360991" cy="3600000"/>
      </dsp:txXfrm>
    </dsp:sp>
    <dsp:sp modelId="{8A2B86B7-1B31-460F-AFCF-9091D502676C}">
      <dsp:nvSpPr>
        <dsp:cNvPr id="0" name=""/>
        <dsp:cNvSpPr/>
      </dsp:nvSpPr>
      <dsp:spPr>
        <a:xfrm>
          <a:off x="2975326" y="328354"/>
          <a:ext cx="1701239" cy="6804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2025</a:t>
          </a:r>
        </a:p>
      </dsp:txBody>
      <dsp:txXfrm>
        <a:off x="3315574" y="328354"/>
        <a:ext cx="1020744" cy="680495"/>
      </dsp:txXfrm>
    </dsp:sp>
    <dsp:sp modelId="{09053F3E-3181-485B-9C9D-9E3EEB88B350}">
      <dsp:nvSpPr>
        <dsp:cNvPr id="0" name=""/>
        <dsp:cNvSpPr/>
      </dsp:nvSpPr>
      <dsp:spPr>
        <a:xfrm>
          <a:off x="3051760" y="1113001"/>
          <a:ext cx="1360991" cy="36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1" indent="0" algn="l" defTabSz="622300">
            <a:lnSpc>
              <a:spcPct val="100000"/>
            </a:lnSpc>
            <a:spcBef>
              <a:spcPct val="0"/>
            </a:spcBef>
            <a:spcAft>
              <a:spcPct val="15000"/>
            </a:spcAft>
            <a:buNone/>
          </a:pPr>
          <a:r>
            <a:rPr lang="en-US" sz="1400" kern="1200">
              <a:solidFill>
                <a:srgbClr val="1E1E1E"/>
              </a:solidFill>
            </a:rPr>
            <a:t>Adds $2,000 out-of-pocket cap in Part D and other drug benefit changes</a:t>
          </a:r>
        </a:p>
      </dsp:txBody>
      <dsp:txXfrm>
        <a:off x="3051760" y="1113001"/>
        <a:ext cx="1360991" cy="3600000"/>
      </dsp:txXfrm>
    </dsp:sp>
    <dsp:sp modelId="{E55ED724-A572-4ADB-84BF-DAD76CA1FACC}">
      <dsp:nvSpPr>
        <dsp:cNvPr id="0" name=""/>
        <dsp:cNvSpPr/>
      </dsp:nvSpPr>
      <dsp:spPr>
        <a:xfrm>
          <a:off x="4432053" y="320154"/>
          <a:ext cx="1701239" cy="6804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2026</a:t>
          </a:r>
        </a:p>
      </dsp:txBody>
      <dsp:txXfrm>
        <a:off x="4772301" y="320154"/>
        <a:ext cx="1020744" cy="680495"/>
      </dsp:txXfrm>
    </dsp:sp>
    <dsp:sp modelId="{A284729E-E1A3-4113-9BA1-4C2EDD2ABC65}">
      <dsp:nvSpPr>
        <dsp:cNvPr id="0" name=""/>
        <dsp:cNvSpPr/>
      </dsp:nvSpPr>
      <dsp:spPr>
        <a:xfrm>
          <a:off x="4600666" y="1484791"/>
          <a:ext cx="1360991" cy="3077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1" indent="0" algn="l" defTabSz="622300">
            <a:lnSpc>
              <a:spcPct val="90000"/>
            </a:lnSpc>
            <a:spcBef>
              <a:spcPct val="0"/>
            </a:spcBef>
            <a:spcAft>
              <a:spcPct val="15000"/>
            </a:spcAft>
            <a:buNone/>
          </a:pPr>
          <a:r>
            <a:rPr lang="en-US" sz="1400" b="1" kern="1200">
              <a:solidFill>
                <a:srgbClr val="1E1E1E"/>
              </a:solidFill>
            </a:rPr>
            <a:t>10 Medicare </a:t>
          </a:r>
          <a:br>
            <a:rPr lang="en-US" sz="1400" b="1" kern="1200">
              <a:solidFill>
                <a:srgbClr val="1E1E1E"/>
              </a:solidFill>
            </a:rPr>
          </a:br>
          <a:r>
            <a:rPr lang="en-US" sz="1400" b="1" kern="1200">
              <a:solidFill>
                <a:srgbClr val="1E1E1E"/>
              </a:solidFill>
            </a:rPr>
            <a:t>Part D drugs</a:t>
          </a:r>
        </a:p>
      </dsp:txBody>
      <dsp:txXfrm>
        <a:off x="4600666" y="1484791"/>
        <a:ext cx="1360991" cy="3077352"/>
      </dsp:txXfrm>
    </dsp:sp>
    <dsp:sp modelId="{57C9A6CA-861D-4FD1-B2C4-FBBC5911875E}">
      <dsp:nvSpPr>
        <dsp:cNvPr id="0" name=""/>
        <dsp:cNvSpPr/>
      </dsp:nvSpPr>
      <dsp:spPr>
        <a:xfrm>
          <a:off x="5917292" y="317037"/>
          <a:ext cx="1701239" cy="6804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2027</a:t>
          </a:r>
        </a:p>
      </dsp:txBody>
      <dsp:txXfrm>
        <a:off x="6257540" y="317037"/>
        <a:ext cx="1020744" cy="680495"/>
      </dsp:txXfrm>
    </dsp:sp>
    <dsp:sp modelId="{EA098BFB-75A6-45E0-8517-9EFA16A034AD}">
      <dsp:nvSpPr>
        <dsp:cNvPr id="0" name=""/>
        <dsp:cNvSpPr/>
      </dsp:nvSpPr>
      <dsp:spPr>
        <a:xfrm>
          <a:off x="6137895" y="1492000"/>
          <a:ext cx="1360991" cy="2921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1" indent="0" algn="l" defTabSz="622300">
            <a:lnSpc>
              <a:spcPct val="90000"/>
            </a:lnSpc>
            <a:spcBef>
              <a:spcPct val="0"/>
            </a:spcBef>
            <a:spcAft>
              <a:spcPct val="15000"/>
            </a:spcAft>
            <a:buNone/>
          </a:pPr>
          <a:r>
            <a:rPr lang="en-US" sz="1400" b="1" kern="1200">
              <a:solidFill>
                <a:srgbClr val="1E1E1E"/>
              </a:solidFill>
            </a:rPr>
            <a:t>15 Medicare </a:t>
          </a:r>
          <a:br>
            <a:rPr lang="en-US" sz="1400" b="1" kern="1200">
              <a:solidFill>
                <a:srgbClr val="1E1E1E"/>
              </a:solidFill>
            </a:rPr>
          </a:br>
          <a:r>
            <a:rPr lang="en-US" sz="1400" b="1" kern="1200">
              <a:solidFill>
                <a:srgbClr val="1E1E1E"/>
              </a:solidFill>
            </a:rPr>
            <a:t>Part D drugs</a:t>
          </a:r>
        </a:p>
      </dsp:txBody>
      <dsp:txXfrm>
        <a:off x="6137895" y="1492000"/>
        <a:ext cx="1360991" cy="2921004"/>
      </dsp:txXfrm>
    </dsp:sp>
    <dsp:sp modelId="{810C0647-AB59-435A-9164-ACFE4391D159}">
      <dsp:nvSpPr>
        <dsp:cNvPr id="0" name=""/>
        <dsp:cNvSpPr/>
      </dsp:nvSpPr>
      <dsp:spPr>
        <a:xfrm>
          <a:off x="7402021" y="312072"/>
          <a:ext cx="1701239" cy="6804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2028</a:t>
          </a:r>
        </a:p>
      </dsp:txBody>
      <dsp:txXfrm>
        <a:off x="7742269" y="312072"/>
        <a:ext cx="1020744" cy="680495"/>
      </dsp:txXfrm>
    </dsp:sp>
    <dsp:sp modelId="{807B5CA4-3C60-4EA5-9DE4-BCE3123ADA55}">
      <dsp:nvSpPr>
        <dsp:cNvPr id="0" name=""/>
        <dsp:cNvSpPr/>
      </dsp:nvSpPr>
      <dsp:spPr>
        <a:xfrm>
          <a:off x="7626904" y="1446739"/>
          <a:ext cx="1360991" cy="2689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1" indent="0" algn="l" defTabSz="622300">
            <a:lnSpc>
              <a:spcPct val="90000"/>
            </a:lnSpc>
            <a:spcBef>
              <a:spcPct val="0"/>
            </a:spcBef>
            <a:spcAft>
              <a:spcPct val="15000"/>
            </a:spcAft>
            <a:buNone/>
          </a:pPr>
          <a:r>
            <a:rPr lang="en-US" sz="1400" b="1" kern="1200" dirty="0">
              <a:solidFill>
                <a:srgbClr val="1E1E1E"/>
              </a:solidFill>
            </a:rPr>
            <a:t>15 Medicare </a:t>
          </a:r>
          <a:br>
            <a:rPr lang="en-US" sz="1400" b="1" kern="1200" dirty="0">
              <a:solidFill>
                <a:srgbClr val="1E1E1E"/>
              </a:solidFill>
            </a:rPr>
          </a:br>
          <a:r>
            <a:rPr lang="en-US" sz="1400" b="1" kern="1200" dirty="0">
              <a:solidFill>
                <a:srgbClr val="1E1E1E"/>
              </a:solidFill>
            </a:rPr>
            <a:t>Part B and </a:t>
          </a:r>
          <a:br>
            <a:rPr lang="en-US" sz="1400" b="1" kern="1200" dirty="0">
              <a:solidFill>
                <a:srgbClr val="1E1E1E"/>
              </a:solidFill>
            </a:rPr>
          </a:br>
          <a:r>
            <a:rPr lang="en-US" sz="1400" b="1" kern="1200" dirty="0">
              <a:solidFill>
                <a:srgbClr val="1E1E1E"/>
              </a:solidFill>
            </a:rPr>
            <a:t>Part D drugs</a:t>
          </a:r>
        </a:p>
      </dsp:txBody>
      <dsp:txXfrm>
        <a:off x="7626904" y="1446739"/>
        <a:ext cx="1360991" cy="2689704"/>
      </dsp:txXfrm>
    </dsp:sp>
    <dsp:sp modelId="{C2548EA5-7D2D-44D9-B8DB-27C642E8FDCB}">
      <dsp:nvSpPr>
        <dsp:cNvPr id="0" name=""/>
        <dsp:cNvSpPr/>
      </dsp:nvSpPr>
      <dsp:spPr>
        <a:xfrm>
          <a:off x="8858236" y="312063"/>
          <a:ext cx="1701239" cy="6804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2029</a:t>
          </a:r>
        </a:p>
      </dsp:txBody>
      <dsp:txXfrm>
        <a:off x="9198484" y="312063"/>
        <a:ext cx="1020744" cy="680495"/>
      </dsp:txXfrm>
    </dsp:sp>
    <dsp:sp modelId="{C092E5DD-D8E5-4BAD-8515-9F380AF423A5}">
      <dsp:nvSpPr>
        <dsp:cNvPr id="0" name=""/>
        <dsp:cNvSpPr/>
      </dsp:nvSpPr>
      <dsp:spPr>
        <a:xfrm>
          <a:off x="9017854" y="1467124"/>
          <a:ext cx="1360991" cy="2689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1" indent="0" algn="l" defTabSz="622300">
            <a:lnSpc>
              <a:spcPct val="90000"/>
            </a:lnSpc>
            <a:spcBef>
              <a:spcPct val="0"/>
            </a:spcBef>
            <a:spcAft>
              <a:spcPct val="15000"/>
            </a:spcAft>
            <a:buNone/>
          </a:pPr>
          <a:r>
            <a:rPr lang="en-US" sz="1400" b="1" kern="1200">
              <a:solidFill>
                <a:srgbClr val="1E1E1E"/>
              </a:solidFill>
            </a:rPr>
            <a:t>20 Medicare </a:t>
          </a:r>
          <a:br>
            <a:rPr lang="en-US" sz="1400" b="1" kern="1200">
              <a:solidFill>
                <a:srgbClr val="1E1E1E"/>
              </a:solidFill>
            </a:rPr>
          </a:br>
          <a:r>
            <a:rPr lang="en-US" sz="1400" b="1" kern="1200">
              <a:solidFill>
                <a:srgbClr val="1E1E1E"/>
              </a:solidFill>
            </a:rPr>
            <a:t>Part B and </a:t>
          </a:r>
          <a:br>
            <a:rPr lang="en-US" sz="1400" b="1" kern="1200">
              <a:solidFill>
                <a:srgbClr val="1E1E1E"/>
              </a:solidFill>
            </a:rPr>
          </a:br>
          <a:r>
            <a:rPr lang="en-US" sz="1400" b="1" kern="1200">
              <a:solidFill>
                <a:srgbClr val="1E1E1E"/>
              </a:solidFill>
            </a:rPr>
            <a:t>Part D drugs</a:t>
          </a:r>
        </a:p>
      </dsp:txBody>
      <dsp:txXfrm>
        <a:off x="9017854" y="1467124"/>
        <a:ext cx="1360991" cy="26897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8DF7177-6A59-42D3-AA6F-938D6895B067}" type="datetimeFigureOut">
              <a:rPr lang="en-US" smtClean="0"/>
              <a:t>07/09/2024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23C2090-9444-49CA-B9DD-51DE70D46CC1}" type="slidenum">
              <a:rPr lang="en-US" smtClean="0"/>
              <a:t>‹#›</a:t>
            </a:fld>
            <a:endParaRPr lang="en-US"/>
          </a:p>
        </p:txBody>
      </p:sp>
    </p:spTree>
    <p:extLst>
      <p:ext uri="{BB962C8B-B14F-4D97-AF65-F5344CB8AC3E}">
        <p14:creationId xmlns:p14="http://schemas.microsoft.com/office/powerpoint/2010/main" val="2797269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the selected drugs were announced, the manufacturers had until 10/1/23 to agree to enter into negotiation with HHS-CMS or be subject to significant excise taxes. Not surprisingly, all manufacturers agreed to negotiate, although many also have filed suit against HHS to overturn the program (more on that  later).</a:t>
            </a:r>
          </a:p>
          <a:p>
            <a:endParaRPr lang="en-US"/>
          </a:p>
          <a:p>
            <a:r>
              <a:rPr lang="en-US"/>
              <a:t>The Agency was required to provide its initial offer price to the manufacturers by 2/1/24. These initial offer prices have not been made public. Manufacturers are required to submit any counteroffer price to the Agency by 3/2/24. Again, these counteroffer prices will not likely be made public.</a:t>
            </a:r>
          </a:p>
          <a:p>
            <a:endParaRPr lang="en-US"/>
          </a:p>
          <a:p>
            <a:r>
              <a:rPr lang="en-US"/>
              <a:t>The negotiation period ends 8/1/24, and the MFP price must be publicly announced by the Secretary by 9/1/24. The MFPs for these first 10 Part D drugs selected become effective on 1/1/26.</a:t>
            </a:r>
          </a:p>
        </p:txBody>
      </p:sp>
      <p:sp>
        <p:nvSpPr>
          <p:cNvPr id="4" name="Slide Number Placeholder 3"/>
          <p:cNvSpPr>
            <a:spLocks noGrp="1"/>
          </p:cNvSpPr>
          <p:nvPr>
            <p:ph type="sldNum" sz="quarter" idx="5"/>
          </p:nvPr>
        </p:nvSpPr>
        <p:spPr/>
        <p:txBody>
          <a:bodyPr/>
          <a:lstStyle/>
          <a:p>
            <a:fld id="{523C2090-9444-49CA-B9DD-51DE70D46CC1}" type="slidenum">
              <a:rPr lang="en-US" smtClean="0"/>
              <a:t>3</a:t>
            </a:fld>
            <a:endParaRPr lang="en-US"/>
          </a:p>
        </p:txBody>
      </p:sp>
    </p:spTree>
    <p:extLst>
      <p:ext uri="{BB962C8B-B14F-4D97-AF65-F5344CB8AC3E}">
        <p14:creationId xmlns:p14="http://schemas.microsoft.com/office/powerpoint/2010/main" val="143506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#461E96</a:t>
            </a:r>
          </a:p>
        </p:txBody>
      </p:sp>
      <p:sp>
        <p:nvSpPr>
          <p:cNvPr id="4" name="Slide Number Placeholder 3"/>
          <p:cNvSpPr>
            <a:spLocks noGrp="1"/>
          </p:cNvSpPr>
          <p:nvPr>
            <p:ph type="sldNum" sz="quarter" idx="5"/>
          </p:nvPr>
        </p:nvSpPr>
        <p:spPr/>
        <p:txBody>
          <a:bodyPr/>
          <a:lstStyle/>
          <a:p>
            <a:fld id="{1BA4C61B-9EBE-40C9-B0E4-227F4734313D}" type="slidenum">
              <a:rPr lang="en-US" smtClean="0"/>
              <a:t>9</a:t>
            </a:fld>
            <a:endParaRPr lang="en-US"/>
          </a:p>
        </p:txBody>
      </p:sp>
    </p:spTree>
    <p:extLst>
      <p:ext uri="{BB962C8B-B14F-4D97-AF65-F5344CB8AC3E}">
        <p14:creationId xmlns:p14="http://schemas.microsoft.com/office/powerpoint/2010/main" val="4232466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in Tru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3967" y="1386418"/>
            <a:ext cx="5505451" cy="2123545"/>
          </a:xfrm>
        </p:spPr>
        <p:txBody>
          <a:bodyPr anchor="t" anchorCtr="0"/>
          <a:lstStyle>
            <a:lvl1pPr algn="l">
              <a:defRPr sz="4800">
                <a:solidFill>
                  <a:schemeClr val="bg1"/>
                </a:solidFill>
              </a:defRPr>
            </a:lvl1pPr>
          </a:lstStyle>
          <a:p>
            <a:r>
              <a:rPr lang="en-US" noProof="0"/>
              <a:t>Click to edit Master title style</a:t>
            </a:r>
          </a:p>
        </p:txBody>
      </p:sp>
      <p:sp>
        <p:nvSpPr>
          <p:cNvPr id="3" name="Subtitle 2"/>
          <p:cNvSpPr>
            <a:spLocks noGrp="1"/>
          </p:cNvSpPr>
          <p:nvPr>
            <p:ph type="subTitle" idx="1" hasCustomPrompt="1"/>
          </p:nvPr>
        </p:nvSpPr>
        <p:spPr>
          <a:xfrm>
            <a:off x="833968" y="3600451"/>
            <a:ext cx="5505451" cy="1657348"/>
          </a:xfrm>
        </p:spPr>
        <p:txBody>
          <a:bodyPr anchor="t" anchorCtr="0"/>
          <a:lstStyle>
            <a:lvl1pPr marL="0" indent="0" algn="l">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        </a:t>
            </a:r>
          </a:p>
        </p:txBody>
      </p:sp>
      <p:pic>
        <p:nvPicPr>
          <p:cNvPr id="14" name="Graphic 13">
            <a:extLst>
              <a:ext uri="{FF2B5EF4-FFF2-40B4-BE49-F238E27FC236}">
                <a16:creationId xmlns:a16="http://schemas.microsoft.com/office/drawing/2014/main" id="{CB25D1A9-5D82-9E4A-3323-DC43367C2BF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8958" y="403167"/>
            <a:ext cx="1521127" cy="216000"/>
          </a:xfrm>
          <a:prstGeom prst="rect">
            <a:avLst/>
          </a:prstGeom>
        </p:spPr>
      </p:pic>
    </p:spTree>
    <p:extLst>
      <p:ext uri="{BB962C8B-B14F-4D97-AF65-F5344CB8AC3E}">
        <p14:creationId xmlns:p14="http://schemas.microsoft.com/office/powerpoint/2010/main" val="922737269"/>
      </p:ext>
    </p:extLst>
  </p:cSld>
  <p:clrMapOvr>
    <a:masterClrMapping/>
  </p:clrMapOvr>
  <p:extLst>
    <p:ext uri="{DCECCB84-F9BA-43D5-87BE-67443E8EF086}">
      <p15:sldGuideLst xmlns:p15="http://schemas.microsoft.com/office/powerpoint/2012/main">
        <p15:guide id="8" orient="horz" pos="556">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e-column text slide 11pt">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6" cy="960967"/>
          </a:xfrm>
        </p:spPr>
        <p:txBody>
          <a:bodyPr/>
          <a:lstStyle/>
          <a:p>
            <a:r>
              <a:rPr lang="en-US" noProof="0"/>
              <a:t>Click to edit Master title style</a:t>
            </a:r>
          </a:p>
        </p:txBody>
      </p:sp>
      <p:sp>
        <p:nvSpPr>
          <p:cNvPr id="3" name="Content Placeholder 2"/>
          <p:cNvSpPr>
            <a:spLocks noGrp="1"/>
          </p:cNvSpPr>
          <p:nvPr>
            <p:ph idx="1"/>
          </p:nvPr>
        </p:nvSpPr>
        <p:spPr>
          <a:xfrm>
            <a:off x="836083" y="2198401"/>
            <a:ext cx="11000316" cy="4177000"/>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8E8005D1-AF13-470A-8520-9247D43A6F9A}" type="datetime1">
              <a:rPr lang="en-US" smtClean="0"/>
              <a:t>07/09/2024</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Tree>
    <p:extLst>
      <p:ext uri="{BB962C8B-B14F-4D97-AF65-F5344CB8AC3E}">
        <p14:creationId xmlns:p14="http://schemas.microsoft.com/office/powerpoint/2010/main" val="333692742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columns text slide ">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6" cy="960967"/>
          </a:xfrm>
        </p:spPr>
        <p:txBody>
          <a:bodyPr/>
          <a:lstStyle/>
          <a:p>
            <a:r>
              <a:rPr lang="en-US" noProof="0"/>
              <a:t>Click to edit Master title style</a:t>
            </a:r>
          </a:p>
        </p:txBody>
      </p:sp>
      <p:sp>
        <p:nvSpPr>
          <p:cNvPr id="3" name="Content Placeholder 2"/>
          <p:cNvSpPr>
            <a:spLocks noGrp="1"/>
          </p:cNvSpPr>
          <p:nvPr>
            <p:ph idx="1"/>
          </p:nvPr>
        </p:nvSpPr>
        <p:spPr>
          <a:xfrm>
            <a:off x="836081" y="2865970"/>
            <a:ext cx="3422400" cy="3264509"/>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F9E67059-A3F9-4C03-A9FB-5515F609A377}" type="datetime1">
              <a:rPr lang="en-US" smtClean="0"/>
              <a:t>07/09/2024</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a:xfrm rot="-5400000">
            <a:off x="194499" y="6190393"/>
            <a:ext cx="240000" cy="144000"/>
          </a:xfrm>
        </p:spPr>
        <p:txBody>
          <a:body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Content Placeholder 2">
            <a:extLst>
              <a:ext uri="{FF2B5EF4-FFF2-40B4-BE49-F238E27FC236}">
                <a16:creationId xmlns:a16="http://schemas.microsoft.com/office/drawing/2014/main" id="{76BA3CB5-4E0B-038A-EC8B-EF65795FDB6A}"/>
              </a:ext>
            </a:extLst>
          </p:cNvPr>
          <p:cNvSpPr>
            <a:spLocks noGrp="1"/>
          </p:cNvSpPr>
          <p:nvPr>
            <p:ph idx="13"/>
          </p:nvPr>
        </p:nvSpPr>
        <p:spPr>
          <a:xfrm>
            <a:off x="4622802" y="2865969"/>
            <a:ext cx="3420533" cy="3267604"/>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2">
            <a:extLst>
              <a:ext uri="{FF2B5EF4-FFF2-40B4-BE49-F238E27FC236}">
                <a16:creationId xmlns:a16="http://schemas.microsoft.com/office/drawing/2014/main" id="{D39ECE93-E124-14D6-E1B3-D291AC837964}"/>
              </a:ext>
            </a:extLst>
          </p:cNvPr>
          <p:cNvSpPr>
            <a:spLocks noGrp="1"/>
          </p:cNvSpPr>
          <p:nvPr>
            <p:ph idx="14"/>
          </p:nvPr>
        </p:nvSpPr>
        <p:spPr>
          <a:xfrm>
            <a:off x="8413751" y="2865969"/>
            <a:ext cx="3420535" cy="3267604"/>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a:p>
        </p:txBody>
      </p:sp>
      <p:sp>
        <p:nvSpPr>
          <p:cNvPr id="9" name="Content Placeholder 2">
            <a:extLst>
              <a:ext uri="{FF2B5EF4-FFF2-40B4-BE49-F238E27FC236}">
                <a16:creationId xmlns:a16="http://schemas.microsoft.com/office/drawing/2014/main" id="{F8A03253-F23B-759D-52D6-D0D372380F82}"/>
              </a:ext>
            </a:extLst>
          </p:cNvPr>
          <p:cNvSpPr>
            <a:spLocks noGrp="1"/>
          </p:cNvSpPr>
          <p:nvPr>
            <p:ph idx="15"/>
          </p:nvPr>
        </p:nvSpPr>
        <p:spPr>
          <a:xfrm>
            <a:off x="836083" y="2197100"/>
            <a:ext cx="3422400" cy="476645"/>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1" name="Content Placeholder 2">
            <a:extLst>
              <a:ext uri="{FF2B5EF4-FFF2-40B4-BE49-F238E27FC236}">
                <a16:creationId xmlns:a16="http://schemas.microsoft.com/office/drawing/2014/main" id="{E7EFCB67-D080-4319-E997-74C0A99A291D}"/>
              </a:ext>
            </a:extLst>
          </p:cNvPr>
          <p:cNvSpPr>
            <a:spLocks noGrp="1"/>
          </p:cNvSpPr>
          <p:nvPr>
            <p:ph idx="16"/>
          </p:nvPr>
        </p:nvSpPr>
        <p:spPr>
          <a:xfrm>
            <a:off x="4622802" y="2197100"/>
            <a:ext cx="3420533" cy="476645"/>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2" name="Content Placeholder 2">
            <a:extLst>
              <a:ext uri="{FF2B5EF4-FFF2-40B4-BE49-F238E27FC236}">
                <a16:creationId xmlns:a16="http://schemas.microsoft.com/office/drawing/2014/main" id="{4BBAD459-7E18-A13F-67D6-D1EA73D281BB}"/>
              </a:ext>
            </a:extLst>
          </p:cNvPr>
          <p:cNvSpPr>
            <a:spLocks noGrp="1"/>
          </p:cNvSpPr>
          <p:nvPr>
            <p:ph idx="17"/>
          </p:nvPr>
        </p:nvSpPr>
        <p:spPr>
          <a:xfrm>
            <a:off x="8413751" y="2197100"/>
            <a:ext cx="3420535" cy="476645"/>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4" name="Text Placeholder 13">
            <a:extLst>
              <a:ext uri="{FF2B5EF4-FFF2-40B4-BE49-F238E27FC236}">
                <a16:creationId xmlns:a16="http://schemas.microsoft.com/office/drawing/2014/main" id="{9E7AC5FE-6C84-8EE7-245C-A99B8F429EC7}"/>
              </a:ext>
            </a:extLst>
          </p:cNvPr>
          <p:cNvSpPr>
            <a:spLocks noGrp="1"/>
          </p:cNvSpPr>
          <p:nvPr>
            <p:ph type="body" sz="quarter" idx="18" hasCustomPrompt="1"/>
          </p:nvPr>
        </p:nvSpPr>
        <p:spPr>
          <a:xfrm>
            <a:off x="836084" y="6238393"/>
            <a:ext cx="7200000" cy="144000"/>
          </a:xfrm>
        </p:spPr>
        <p:txBody>
          <a:bodyPr anchor="b" anchorCtr="0"/>
          <a:lstStyle>
            <a:lvl1pPr>
              <a:defRPr sz="933"/>
            </a:lvl1pPr>
            <a:lvl2pPr>
              <a:defRPr sz="933"/>
            </a:lvl2pPr>
            <a:lvl3pPr>
              <a:defRPr sz="933"/>
            </a:lvl3pPr>
            <a:lvl4pPr>
              <a:defRPr sz="933"/>
            </a:lvl4pPr>
            <a:lvl5pPr>
              <a:defRPr sz="933"/>
            </a:lvl5pPr>
          </a:lstStyle>
          <a:p>
            <a:pPr lvl="0"/>
            <a:r>
              <a:rPr lang="en-US"/>
              <a:t>Footnote, source</a:t>
            </a:r>
          </a:p>
        </p:txBody>
      </p:sp>
    </p:spTree>
    <p:extLst>
      <p:ext uri="{BB962C8B-B14F-4D97-AF65-F5344CB8AC3E}">
        <p14:creationId xmlns:p14="http://schemas.microsoft.com/office/powerpoint/2010/main" val="99028798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our-columns text slide ">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7" cy="960967"/>
          </a:xfrm>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8EBEC164-BE8A-4878-B92D-79B718B2479F}" type="datetime1">
              <a:rPr lang="en-US" smtClean="0"/>
              <a:t>07/09/2024</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Content Placeholder 2">
            <a:extLst>
              <a:ext uri="{FF2B5EF4-FFF2-40B4-BE49-F238E27FC236}">
                <a16:creationId xmlns:a16="http://schemas.microsoft.com/office/drawing/2014/main" id="{76BA3CB5-4E0B-038A-EC8B-EF65795FDB6A}"/>
              </a:ext>
            </a:extLst>
          </p:cNvPr>
          <p:cNvSpPr>
            <a:spLocks noGrp="1"/>
          </p:cNvSpPr>
          <p:nvPr>
            <p:ph idx="13"/>
          </p:nvPr>
        </p:nvSpPr>
        <p:spPr>
          <a:xfrm>
            <a:off x="3668184" y="3908385"/>
            <a:ext cx="2481600" cy="2173865"/>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2">
            <a:extLst>
              <a:ext uri="{FF2B5EF4-FFF2-40B4-BE49-F238E27FC236}">
                <a16:creationId xmlns:a16="http://schemas.microsoft.com/office/drawing/2014/main" id="{D39ECE93-E124-14D6-E1B3-D291AC837964}"/>
              </a:ext>
            </a:extLst>
          </p:cNvPr>
          <p:cNvSpPr>
            <a:spLocks noGrp="1"/>
          </p:cNvSpPr>
          <p:nvPr>
            <p:ph idx="14"/>
          </p:nvPr>
        </p:nvSpPr>
        <p:spPr>
          <a:xfrm>
            <a:off x="6505384" y="3908385"/>
            <a:ext cx="2481600" cy="2173865"/>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E7EFCB67-D080-4319-E997-74C0A99A291D}"/>
              </a:ext>
            </a:extLst>
          </p:cNvPr>
          <p:cNvSpPr>
            <a:spLocks noGrp="1"/>
          </p:cNvSpPr>
          <p:nvPr>
            <p:ph idx="16"/>
          </p:nvPr>
        </p:nvSpPr>
        <p:spPr>
          <a:xfrm>
            <a:off x="3675784" y="3236384"/>
            <a:ext cx="2481600"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2" name="Content Placeholder 2">
            <a:extLst>
              <a:ext uri="{FF2B5EF4-FFF2-40B4-BE49-F238E27FC236}">
                <a16:creationId xmlns:a16="http://schemas.microsoft.com/office/drawing/2014/main" id="{4BBAD459-7E18-A13F-67D6-D1EA73D281BB}"/>
              </a:ext>
            </a:extLst>
          </p:cNvPr>
          <p:cNvSpPr>
            <a:spLocks noGrp="1"/>
          </p:cNvSpPr>
          <p:nvPr>
            <p:ph idx="17"/>
          </p:nvPr>
        </p:nvSpPr>
        <p:spPr>
          <a:xfrm>
            <a:off x="6512984" y="3236384"/>
            <a:ext cx="2481600"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3" name="Content Placeholder 2">
            <a:extLst>
              <a:ext uri="{FF2B5EF4-FFF2-40B4-BE49-F238E27FC236}">
                <a16:creationId xmlns:a16="http://schemas.microsoft.com/office/drawing/2014/main" id="{CFBFBF18-6808-851F-1BC2-01E745F2279C}"/>
              </a:ext>
            </a:extLst>
          </p:cNvPr>
          <p:cNvSpPr>
            <a:spLocks noGrp="1"/>
          </p:cNvSpPr>
          <p:nvPr>
            <p:ph idx="18"/>
          </p:nvPr>
        </p:nvSpPr>
        <p:spPr>
          <a:xfrm>
            <a:off x="9359900" y="3908385"/>
            <a:ext cx="2481600" cy="2173865"/>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2">
            <a:extLst>
              <a:ext uri="{FF2B5EF4-FFF2-40B4-BE49-F238E27FC236}">
                <a16:creationId xmlns:a16="http://schemas.microsoft.com/office/drawing/2014/main" id="{41742471-75A6-81BA-964E-75328658740A}"/>
              </a:ext>
            </a:extLst>
          </p:cNvPr>
          <p:cNvSpPr>
            <a:spLocks noGrp="1"/>
          </p:cNvSpPr>
          <p:nvPr>
            <p:ph idx="19"/>
          </p:nvPr>
        </p:nvSpPr>
        <p:spPr>
          <a:xfrm>
            <a:off x="9367500" y="3236384"/>
            <a:ext cx="2481600"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3" name="Content Placeholder 2"/>
          <p:cNvSpPr>
            <a:spLocks noGrp="1"/>
          </p:cNvSpPr>
          <p:nvPr>
            <p:ph idx="1"/>
          </p:nvPr>
        </p:nvSpPr>
        <p:spPr>
          <a:xfrm>
            <a:off x="836083" y="3908385"/>
            <a:ext cx="2481600" cy="2173865"/>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2">
            <a:extLst>
              <a:ext uri="{FF2B5EF4-FFF2-40B4-BE49-F238E27FC236}">
                <a16:creationId xmlns:a16="http://schemas.microsoft.com/office/drawing/2014/main" id="{F8A03253-F23B-759D-52D6-D0D372380F82}"/>
              </a:ext>
            </a:extLst>
          </p:cNvPr>
          <p:cNvSpPr>
            <a:spLocks noGrp="1"/>
          </p:cNvSpPr>
          <p:nvPr>
            <p:ph idx="15"/>
          </p:nvPr>
        </p:nvSpPr>
        <p:spPr>
          <a:xfrm>
            <a:off x="836083" y="3236384"/>
            <a:ext cx="2481600"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21" name="Text Placeholder 13">
            <a:extLst>
              <a:ext uri="{FF2B5EF4-FFF2-40B4-BE49-F238E27FC236}">
                <a16:creationId xmlns:a16="http://schemas.microsoft.com/office/drawing/2014/main" id="{51D83BD2-06DF-BD03-4C48-F1F338F79F06}"/>
              </a:ext>
            </a:extLst>
          </p:cNvPr>
          <p:cNvSpPr>
            <a:spLocks noGrp="1"/>
          </p:cNvSpPr>
          <p:nvPr>
            <p:ph type="body" sz="quarter" idx="20" hasCustomPrompt="1"/>
          </p:nvPr>
        </p:nvSpPr>
        <p:spPr>
          <a:xfrm>
            <a:off x="836084" y="6238393"/>
            <a:ext cx="7200000" cy="144000"/>
          </a:xfrm>
        </p:spPr>
        <p:txBody>
          <a:bodyPr anchor="b" anchorCtr="0"/>
          <a:lstStyle>
            <a:lvl1pPr>
              <a:defRPr sz="933"/>
            </a:lvl1pPr>
            <a:lvl2pPr>
              <a:defRPr sz="933"/>
            </a:lvl2pPr>
            <a:lvl3pPr>
              <a:defRPr sz="933"/>
            </a:lvl3pPr>
            <a:lvl4pPr>
              <a:defRPr sz="933"/>
            </a:lvl4pPr>
            <a:lvl5pPr>
              <a:defRPr sz="933"/>
            </a:lvl5pPr>
          </a:lstStyle>
          <a:p>
            <a:pPr lvl="0"/>
            <a:r>
              <a:rPr lang="en-US"/>
              <a:t>Footnote, source</a:t>
            </a:r>
          </a:p>
        </p:txBody>
      </p:sp>
    </p:spTree>
    <p:extLst>
      <p:ext uri="{BB962C8B-B14F-4D97-AF65-F5344CB8AC3E}">
        <p14:creationId xmlns:p14="http://schemas.microsoft.com/office/powerpoint/2010/main" val="349340752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columns text slide with subheading">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7" cy="960967"/>
          </a:xfrm>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23E07893-EE09-496A-9D51-3B5093F5716F}" type="datetime1">
              <a:rPr lang="en-US" smtClean="0"/>
              <a:t>07/09/2024</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Content Placeholder 2">
            <a:extLst>
              <a:ext uri="{FF2B5EF4-FFF2-40B4-BE49-F238E27FC236}">
                <a16:creationId xmlns:a16="http://schemas.microsoft.com/office/drawing/2014/main" id="{76BA3CB5-4E0B-038A-EC8B-EF65795FDB6A}"/>
              </a:ext>
            </a:extLst>
          </p:cNvPr>
          <p:cNvSpPr>
            <a:spLocks noGrp="1"/>
          </p:cNvSpPr>
          <p:nvPr>
            <p:ph idx="13"/>
          </p:nvPr>
        </p:nvSpPr>
        <p:spPr>
          <a:xfrm>
            <a:off x="3682998" y="4580386"/>
            <a:ext cx="2466785" cy="1553189"/>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2">
            <a:extLst>
              <a:ext uri="{FF2B5EF4-FFF2-40B4-BE49-F238E27FC236}">
                <a16:creationId xmlns:a16="http://schemas.microsoft.com/office/drawing/2014/main" id="{D39ECE93-E124-14D6-E1B3-D291AC837964}"/>
              </a:ext>
            </a:extLst>
          </p:cNvPr>
          <p:cNvSpPr>
            <a:spLocks noGrp="1"/>
          </p:cNvSpPr>
          <p:nvPr>
            <p:ph idx="14"/>
          </p:nvPr>
        </p:nvSpPr>
        <p:spPr>
          <a:xfrm>
            <a:off x="6520198" y="4580386"/>
            <a:ext cx="2466785" cy="1553189"/>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E7EFCB67-D080-4319-E997-74C0A99A291D}"/>
              </a:ext>
            </a:extLst>
          </p:cNvPr>
          <p:cNvSpPr>
            <a:spLocks noGrp="1"/>
          </p:cNvSpPr>
          <p:nvPr>
            <p:ph idx="16"/>
          </p:nvPr>
        </p:nvSpPr>
        <p:spPr>
          <a:xfrm>
            <a:off x="3675784" y="3908384"/>
            <a:ext cx="2481600"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2" name="Content Placeholder 2">
            <a:extLst>
              <a:ext uri="{FF2B5EF4-FFF2-40B4-BE49-F238E27FC236}">
                <a16:creationId xmlns:a16="http://schemas.microsoft.com/office/drawing/2014/main" id="{4BBAD459-7E18-A13F-67D6-D1EA73D281BB}"/>
              </a:ext>
            </a:extLst>
          </p:cNvPr>
          <p:cNvSpPr>
            <a:spLocks noGrp="1"/>
          </p:cNvSpPr>
          <p:nvPr>
            <p:ph idx="17"/>
          </p:nvPr>
        </p:nvSpPr>
        <p:spPr>
          <a:xfrm>
            <a:off x="6527798" y="3908384"/>
            <a:ext cx="2466785"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3" name="Content Placeholder 2">
            <a:extLst>
              <a:ext uri="{FF2B5EF4-FFF2-40B4-BE49-F238E27FC236}">
                <a16:creationId xmlns:a16="http://schemas.microsoft.com/office/drawing/2014/main" id="{CFBFBF18-6808-851F-1BC2-01E745F2279C}"/>
              </a:ext>
            </a:extLst>
          </p:cNvPr>
          <p:cNvSpPr>
            <a:spLocks noGrp="1"/>
          </p:cNvSpPr>
          <p:nvPr>
            <p:ph idx="18"/>
          </p:nvPr>
        </p:nvSpPr>
        <p:spPr>
          <a:xfrm>
            <a:off x="9359900" y="4580386"/>
            <a:ext cx="2481600" cy="1553189"/>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2">
            <a:extLst>
              <a:ext uri="{FF2B5EF4-FFF2-40B4-BE49-F238E27FC236}">
                <a16:creationId xmlns:a16="http://schemas.microsoft.com/office/drawing/2014/main" id="{41742471-75A6-81BA-964E-75328658740A}"/>
              </a:ext>
            </a:extLst>
          </p:cNvPr>
          <p:cNvSpPr>
            <a:spLocks noGrp="1"/>
          </p:cNvSpPr>
          <p:nvPr>
            <p:ph idx="19"/>
          </p:nvPr>
        </p:nvSpPr>
        <p:spPr>
          <a:xfrm>
            <a:off x="9367500" y="3908384"/>
            <a:ext cx="2481600"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3" name="Content Placeholder 2"/>
          <p:cNvSpPr>
            <a:spLocks noGrp="1"/>
          </p:cNvSpPr>
          <p:nvPr>
            <p:ph idx="1"/>
          </p:nvPr>
        </p:nvSpPr>
        <p:spPr>
          <a:xfrm>
            <a:off x="836083" y="4580386"/>
            <a:ext cx="2481600" cy="1553189"/>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2">
            <a:extLst>
              <a:ext uri="{FF2B5EF4-FFF2-40B4-BE49-F238E27FC236}">
                <a16:creationId xmlns:a16="http://schemas.microsoft.com/office/drawing/2014/main" id="{F8A03253-F23B-759D-52D6-D0D372380F82}"/>
              </a:ext>
            </a:extLst>
          </p:cNvPr>
          <p:cNvSpPr>
            <a:spLocks noGrp="1"/>
          </p:cNvSpPr>
          <p:nvPr>
            <p:ph idx="15"/>
          </p:nvPr>
        </p:nvSpPr>
        <p:spPr>
          <a:xfrm>
            <a:off x="836083" y="3908384"/>
            <a:ext cx="2481600"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21" name="Text Placeholder 13">
            <a:extLst>
              <a:ext uri="{FF2B5EF4-FFF2-40B4-BE49-F238E27FC236}">
                <a16:creationId xmlns:a16="http://schemas.microsoft.com/office/drawing/2014/main" id="{51D83BD2-06DF-BD03-4C48-F1F338F79F06}"/>
              </a:ext>
            </a:extLst>
          </p:cNvPr>
          <p:cNvSpPr>
            <a:spLocks noGrp="1"/>
          </p:cNvSpPr>
          <p:nvPr>
            <p:ph type="body" sz="quarter" idx="20" hasCustomPrompt="1"/>
          </p:nvPr>
        </p:nvSpPr>
        <p:spPr>
          <a:xfrm>
            <a:off x="836084" y="6238393"/>
            <a:ext cx="7200000" cy="144000"/>
          </a:xfrm>
        </p:spPr>
        <p:txBody>
          <a:bodyPr anchor="b" anchorCtr="0"/>
          <a:lstStyle>
            <a:lvl1pPr>
              <a:defRPr sz="933"/>
            </a:lvl1pPr>
            <a:lvl2pPr>
              <a:defRPr sz="933"/>
            </a:lvl2pPr>
            <a:lvl3pPr>
              <a:defRPr sz="933"/>
            </a:lvl3pPr>
            <a:lvl4pPr>
              <a:defRPr sz="933"/>
            </a:lvl4pPr>
            <a:lvl5pPr>
              <a:defRPr sz="933"/>
            </a:lvl5pPr>
          </a:lstStyle>
          <a:p>
            <a:pPr lvl="0"/>
            <a:r>
              <a:rPr lang="en-US" noProof="0"/>
              <a:t>Footnote, source</a:t>
            </a:r>
          </a:p>
        </p:txBody>
      </p:sp>
      <p:sp>
        <p:nvSpPr>
          <p:cNvPr id="20" name="Text Placeholder 19">
            <a:extLst>
              <a:ext uri="{FF2B5EF4-FFF2-40B4-BE49-F238E27FC236}">
                <a16:creationId xmlns:a16="http://schemas.microsoft.com/office/drawing/2014/main" id="{89A406FA-DD1B-8C88-FC6B-F08C1B2F5562}"/>
              </a:ext>
            </a:extLst>
          </p:cNvPr>
          <p:cNvSpPr>
            <a:spLocks noGrp="1"/>
          </p:cNvSpPr>
          <p:nvPr>
            <p:ph type="body" sz="quarter" idx="21"/>
          </p:nvPr>
        </p:nvSpPr>
        <p:spPr>
          <a:xfrm>
            <a:off x="836084" y="2201334"/>
            <a:ext cx="8151283" cy="575733"/>
          </a:xfrm>
        </p:spPr>
        <p:txBody>
          <a:bodyPr/>
          <a:lstStyle>
            <a:lvl1pPr>
              <a:defRPr b="1">
                <a:solidFill>
                  <a:schemeClr val="tx1"/>
                </a:solidFill>
                <a:latin typeface="+mj-lt"/>
              </a:defRPr>
            </a:lvl1pPr>
          </a:lstStyle>
          <a:p>
            <a:pPr lvl="0"/>
            <a:r>
              <a:rPr lang="en-US" noProof="0"/>
              <a:t>Click to edit Master text styles</a:t>
            </a:r>
          </a:p>
        </p:txBody>
      </p:sp>
      <p:cxnSp>
        <p:nvCxnSpPr>
          <p:cNvPr id="16" name="Gerade Verbindung 26">
            <a:extLst>
              <a:ext uri="{FF2B5EF4-FFF2-40B4-BE49-F238E27FC236}">
                <a16:creationId xmlns:a16="http://schemas.microsoft.com/office/drawing/2014/main" id="{53CD9D1C-E7AF-AA5C-1258-C1363AD6A7BB}"/>
              </a:ext>
            </a:extLst>
          </p:cNvPr>
          <p:cNvCxnSpPr/>
          <p:nvPr/>
        </p:nvCxnSpPr>
        <p:spPr>
          <a:xfrm rot="5400000">
            <a:off x="-207264" y="1262852"/>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69062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column text slide with 1/2 picture">
    <p:spTree>
      <p:nvGrpSpPr>
        <p:cNvPr id="1" name=""/>
        <p:cNvGrpSpPr/>
        <p:nvPr/>
      </p:nvGrpSpPr>
      <p:grpSpPr>
        <a:xfrm>
          <a:off x="0" y="0"/>
          <a:ext cx="0" cy="0"/>
          <a:chOff x="0" y="0"/>
          <a:chExt cx="0" cy="0"/>
        </a:xfrm>
      </p:grpSpPr>
      <p:sp>
        <p:nvSpPr>
          <p:cNvPr id="2" name="Title 1"/>
          <p:cNvSpPr>
            <a:spLocks noGrp="1"/>
          </p:cNvSpPr>
          <p:nvPr>
            <p:ph type="title"/>
          </p:nvPr>
        </p:nvSpPr>
        <p:spPr>
          <a:xfrm>
            <a:off x="836084" y="385233"/>
            <a:ext cx="5308599" cy="1797672"/>
          </a:xfrm>
        </p:spPr>
        <p:txBody>
          <a:bodyPr/>
          <a:lstStyle/>
          <a:p>
            <a:r>
              <a:rPr lang="en-US" noProof="0"/>
              <a:t>Click to edit Master title style</a:t>
            </a:r>
          </a:p>
        </p:txBody>
      </p:sp>
      <p:sp>
        <p:nvSpPr>
          <p:cNvPr id="3" name="Content Placeholder 2"/>
          <p:cNvSpPr>
            <a:spLocks noGrp="1"/>
          </p:cNvSpPr>
          <p:nvPr>
            <p:ph idx="1"/>
          </p:nvPr>
        </p:nvSpPr>
        <p:spPr>
          <a:xfrm>
            <a:off x="836084" y="3236384"/>
            <a:ext cx="5308600" cy="3139016"/>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DA998935-8E77-4899-963A-5A00800B8C28}" type="datetime1">
              <a:rPr lang="en-US" smtClean="0"/>
              <a:t>07/09/2024</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3" name="Picture Placeholder 4">
            <a:extLst>
              <a:ext uri="{FF2B5EF4-FFF2-40B4-BE49-F238E27FC236}">
                <a16:creationId xmlns:a16="http://schemas.microsoft.com/office/drawing/2014/main" id="{6E3038A7-E4E3-A6BE-E276-EE81A9874972}"/>
              </a:ext>
            </a:extLst>
          </p:cNvPr>
          <p:cNvSpPr>
            <a:spLocks noGrp="1"/>
          </p:cNvSpPr>
          <p:nvPr>
            <p:ph type="pic" sz="quarter" idx="13"/>
          </p:nvPr>
        </p:nvSpPr>
        <p:spPr>
          <a:xfrm>
            <a:off x="6519334" y="0"/>
            <a:ext cx="5672665" cy="6858000"/>
          </a:xfrm>
        </p:spPr>
        <p:txBody>
          <a:bodyPr anchor="ctr" anchorCtr="1"/>
          <a:lstStyle>
            <a:lvl1pPr algn="ctr">
              <a:defRPr/>
            </a:lvl1pPr>
          </a:lstStyle>
          <a:p>
            <a:r>
              <a:rPr lang="en-US" noProof="0"/>
              <a:t>Click icon to add picture</a:t>
            </a:r>
          </a:p>
        </p:txBody>
      </p:sp>
      <p:sp>
        <p:nvSpPr>
          <p:cNvPr id="9" name="Text Placeholder 19">
            <a:extLst>
              <a:ext uri="{FF2B5EF4-FFF2-40B4-BE49-F238E27FC236}">
                <a16:creationId xmlns:a16="http://schemas.microsoft.com/office/drawing/2014/main" id="{B7F8FDF1-EDBC-8581-4283-24CC9CC9E2DB}"/>
              </a:ext>
            </a:extLst>
          </p:cNvPr>
          <p:cNvSpPr>
            <a:spLocks noGrp="1"/>
          </p:cNvSpPr>
          <p:nvPr>
            <p:ph type="body" sz="quarter" idx="21"/>
          </p:nvPr>
        </p:nvSpPr>
        <p:spPr>
          <a:xfrm>
            <a:off x="836084" y="2201334"/>
            <a:ext cx="5308599" cy="575733"/>
          </a:xfrm>
        </p:spPr>
        <p:txBody>
          <a:bodyPr/>
          <a:lstStyle>
            <a:lvl1pPr>
              <a:defRPr b="1">
                <a:solidFill>
                  <a:schemeClr val="tx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101635235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column text slide with 1/2 picture right">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8609B1B6-A69D-36C7-9316-A879AD27633D}"/>
              </a:ext>
            </a:extLst>
          </p:cNvPr>
          <p:cNvSpPr>
            <a:spLocks noGrp="1"/>
          </p:cNvSpPr>
          <p:nvPr>
            <p:ph type="pic" sz="quarter" idx="22"/>
          </p:nvPr>
        </p:nvSpPr>
        <p:spPr>
          <a:xfrm>
            <a:off x="558800" y="0"/>
            <a:ext cx="5592233" cy="6858000"/>
          </a:xfrm>
        </p:spPr>
        <p:txBody>
          <a:bodyPr anchor="ctr" anchorCtr="1"/>
          <a:lstStyle>
            <a:lvl1pPr algn="ctr">
              <a:defRPr/>
            </a:lvl1pPr>
          </a:lstStyle>
          <a:p>
            <a:r>
              <a:rPr lang="en-US" noProof="0"/>
              <a:t>Click icon to add picture</a:t>
            </a:r>
          </a:p>
        </p:txBody>
      </p:sp>
      <p:sp>
        <p:nvSpPr>
          <p:cNvPr id="2" name="Title 1"/>
          <p:cNvSpPr>
            <a:spLocks noGrp="1"/>
          </p:cNvSpPr>
          <p:nvPr>
            <p:ph type="title"/>
          </p:nvPr>
        </p:nvSpPr>
        <p:spPr>
          <a:xfrm>
            <a:off x="6519334" y="385233"/>
            <a:ext cx="5314951" cy="1797672"/>
          </a:xfrm>
        </p:spPr>
        <p:txBody>
          <a:bodyPr/>
          <a:lstStyle/>
          <a:p>
            <a:r>
              <a:rPr lang="en-US" noProof="0"/>
              <a:t>Click to edit Master title style</a:t>
            </a:r>
          </a:p>
        </p:txBody>
      </p:sp>
      <p:sp>
        <p:nvSpPr>
          <p:cNvPr id="3" name="Content Placeholder 2"/>
          <p:cNvSpPr>
            <a:spLocks noGrp="1"/>
          </p:cNvSpPr>
          <p:nvPr>
            <p:ph idx="1"/>
          </p:nvPr>
        </p:nvSpPr>
        <p:spPr>
          <a:xfrm>
            <a:off x="6519333" y="3236384"/>
            <a:ext cx="5314951" cy="3139016"/>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00CD165E-81AE-4978-850F-027AD51E2FD0}" type="datetime1">
              <a:rPr lang="en-US" smtClean="0"/>
              <a:t>07/09/2024</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9" name="Text Placeholder 19">
            <a:extLst>
              <a:ext uri="{FF2B5EF4-FFF2-40B4-BE49-F238E27FC236}">
                <a16:creationId xmlns:a16="http://schemas.microsoft.com/office/drawing/2014/main" id="{B7F8FDF1-EDBC-8581-4283-24CC9CC9E2DB}"/>
              </a:ext>
            </a:extLst>
          </p:cNvPr>
          <p:cNvSpPr>
            <a:spLocks noGrp="1"/>
          </p:cNvSpPr>
          <p:nvPr>
            <p:ph type="body" sz="quarter" idx="21"/>
          </p:nvPr>
        </p:nvSpPr>
        <p:spPr>
          <a:xfrm>
            <a:off x="6519334" y="2201334"/>
            <a:ext cx="5314949" cy="575733"/>
          </a:xfrm>
        </p:spPr>
        <p:txBody>
          <a:bodyPr/>
          <a:lstStyle>
            <a:lvl1pPr>
              <a:defRPr b="1">
                <a:solidFill>
                  <a:schemeClr val="tx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40312608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ne-column text slide with picture &lt;1/2">
    <p:spTree>
      <p:nvGrpSpPr>
        <p:cNvPr id="1" name=""/>
        <p:cNvGrpSpPr/>
        <p:nvPr/>
      </p:nvGrpSpPr>
      <p:grpSpPr>
        <a:xfrm>
          <a:off x="0" y="0"/>
          <a:ext cx="0" cy="0"/>
          <a:chOff x="0" y="0"/>
          <a:chExt cx="0" cy="0"/>
        </a:xfrm>
      </p:grpSpPr>
      <p:sp>
        <p:nvSpPr>
          <p:cNvPr id="2" name="Title 1"/>
          <p:cNvSpPr>
            <a:spLocks noGrp="1"/>
          </p:cNvSpPr>
          <p:nvPr>
            <p:ph type="title"/>
          </p:nvPr>
        </p:nvSpPr>
        <p:spPr>
          <a:xfrm>
            <a:off x="835200" y="385232"/>
            <a:ext cx="4363333" cy="1536000"/>
          </a:xfrm>
        </p:spPr>
        <p:txBody>
          <a:bodyPr/>
          <a:lstStyle/>
          <a:p>
            <a:r>
              <a:rPr lang="en-US" noProof="0"/>
              <a:t>Click to edit Master title style</a:t>
            </a:r>
          </a:p>
        </p:txBody>
      </p:sp>
      <p:sp>
        <p:nvSpPr>
          <p:cNvPr id="3" name="Content Placeholder 2"/>
          <p:cNvSpPr>
            <a:spLocks noGrp="1"/>
          </p:cNvSpPr>
          <p:nvPr>
            <p:ph idx="1"/>
          </p:nvPr>
        </p:nvSpPr>
        <p:spPr>
          <a:xfrm>
            <a:off x="835200" y="2209800"/>
            <a:ext cx="4363333" cy="4165600"/>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CD9F69B5-B4AA-4410-BECC-05935B72CC43}" type="datetime1">
              <a:rPr lang="en-US" smtClean="0"/>
              <a:t>07/09/2024</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3" name="Picture Placeholder 4">
            <a:extLst>
              <a:ext uri="{FF2B5EF4-FFF2-40B4-BE49-F238E27FC236}">
                <a16:creationId xmlns:a16="http://schemas.microsoft.com/office/drawing/2014/main" id="{6E3038A7-E4E3-A6BE-E276-EE81A9874972}"/>
              </a:ext>
            </a:extLst>
          </p:cNvPr>
          <p:cNvSpPr>
            <a:spLocks noGrp="1"/>
          </p:cNvSpPr>
          <p:nvPr>
            <p:ph type="pic" sz="quarter" idx="13"/>
          </p:nvPr>
        </p:nvSpPr>
        <p:spPr>
          <a:xfrm>
            <a:off x="5568951" y="0"/>
            <a:ext cx="6623048" cy="6858000"/>
          </a:xfrm>
        </p:spPr>
        <p:txBody>
          <a:bodyPr anchor="ctr" anchorCtr="1"/>
          <a:lstStyle>
            <a:lvl1pPr algn="ctr">
              <a:defRPr/>
            </a:lvl1pPr>
          </a:lstStyle>
          <a:p>
            <a:r>
              <a:rPr lang="en-US" noProof="0"/>
              <a:t>Click icon to add picture</a:t>
            </a:r>
          </a:p>
        </p:txBody>
      </p:sp>
    </p:spTree>
    <p:extLst>
      <p:ext uri="{BB962C8B-B14F-4D97-AF65-F5344CB8AC3E}">
        <p14:creationId xmlns:p14="http://schemas.microsoft.com/office/powerpoint/2010/main" val="15317368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e-column text slide with picture &lt;1/2 left">
    <p:spTree>
      <p:nvGrpSpPr>
        <p:cNvPr id="1" name=""/>
        <p:cNvGrpSpPr/>
        <p:nvPr/>
      </p:nvGrpSpPr>
      <p:grpSpPr>
        <a:xfrm>
          <a:off x="0" y="0"/>
          <a:ext cx="0" cy="0"/>
          <a:chOff x="0" y="0"/>
          <a:chExt cx="0" cy="0"/>
        </a:xfrm>
      </p:grpSpPr>
      <p:sp>
        <p:nvSpPr>
          <p:cNvPr id="2" name="Title 1"/>
          <p:cNvSpPr>
            <a:spLocks noGrp="1"/>
          </p:cNvSpPr>
          <p:nvPr>
            <p:ph type="title"/>
          </p:nvPr>
        </p:nvSpPr>
        <p:spPr>
          <a:xfrm>
            <a:off x="7470951" y="385232"/>
            <a:ext cx="4363333" cy="1536000"/>
          </a:xfrm>
        </p:spPr>
        <p:txBody>
          <a:bodyPr/>
          <a:lstStyle/>
          <a:p>
            <a:r>
              <a:rPr lang="en-US" noProof="0"/>
              <a:t>Click to edit Master title style</a:t>
            </a:r>
          </a:p>
        </p:txBody>
      </p:sp>
      <p:sp>
        <p:nvSpPr>
          <p:cNvPr id="3" name="Content Placeholder 2"/>
          <p:cNvSpPr>
            <a:spLocks noGrp="1"/>
          </p:cNvSpPr>
          <p:nvPr>
            <p:ph idx="1"/>
          </p:nvPr>
        </p:nvSpPr>
        <p:spPr>
          <a:xfrm>
            <a:off x="7470951" y="2209800"/>
            <a:ext cx="4363333" cy="4202139"/>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F8A2C713-1D1B-4356-9098-4CCF6C465DA5}" type="datetime1">
              <a:rPr lang="en-US" smtClean="0"/>
              <a:t>07/09/2024</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3" name="Picture Placeholder 4">
            <a:extLst>
              <a:ext uri="{FF2B5EF4-FFF2-40B4-BE49-F238E27FC236}">
                <a16:creationId xmlns:a16="http://schemas.microsoft.com/office/drawing/2014/main" id="{6E3038A7-E4E3-A6BE-E276-EE81A9874972}"/>
              </a:ext>
            </a:extLst>
          </p:cNvPr>
          <p:cNvSpPr>
            <a:spLocks noGrp="1"/>
          </p:cNvSpPr>
          <p:nvPr>
            <p:ph type="pic" sz="quarter" idx="13"/>
          </p:nvPr>
        </p:nvSpPr>
        <p:spPr>
          <a:xfrm>
            <a:off x="558800" y="0"/>
            <a:ext cx="6544733" cy="6858000"/>
          </a:xfrm>
        </p:spPr>
        <p:txBody>
          <a:bodyPr anchor="ctr" anchorCtr="1"/>
          <a:lstStyle>
            <a:lvl1pPr algn="ctr">
              <a:defRPr/>
            </a:lvl1pPr>
          </a:lstStyle>
          <a:p>
            <a:r>
              <a:rPr lang="en-US" noProof="0"/>
              <a:t>Click icon to add picture</a:t>
            </a:r>
          </a:p>
        </p:txBody>
      </p:sp>
    </p:spTree>
    <p:extLst>
      <p:ext uri="{BB962C8B-B14F-4D97-AF65-F5344CB8AC3E}">
        <p14:creationId xmlns:p14="http://schemas.microsoft.com/office/powerpoint/2010/main" val="153193426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columns text slide with 1/3 picture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712446-38CF-4AB1-A681-83F287B2F385}" type="datetime1">
              <a:rPr lang="en-US" smtClean="0"/>
              <a:t>07/09/2024</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3" name="Picture Placeholder 4">
            <a:extLst>
              <a:ext uri="{FF2B5EF4-FFF2-40B4-BE49-F238E27FC236}">
                <a16:creationId xmlns:a16="http://schemas.microsoft.com/office/drawing/2014/main" id="{6E3038A7-E4E3-A6BE-E276-EE81A9874972}"/>
              </a:ext>
            </a:extLst>
          </p:cNvPr>
          <p:cNvSpPr>
            <a:spLocks noGrp="1"/>
          </p:cNvSpPr>
          <p:nvPr>
            <p:ph type="pic" sz="quarter" idx="13"/>
          </p:nvPr>
        </p:nvSpPr>
        <p:spPr>
          <a:xfrm>
            <a:off x="558800" y="0"/>
            <a:ext cx="3693584" cy="6858000"/>
          </a:xfrm>
        </p:spPr>
        <p:txBody>
          <a:bodyPr anchor="ctr" anchorCtr="1"/>
          <a:lstStyle>
            <a:lvl1pPr algn="ctr">
              <a:defRPr/>
            </a:lvl1pPr>
          </a:lstStyle>
          <a:p>
            <a:r>
              <a:rPr lang="en-US" noProof="0"/>
              <a:t>Click icon to add picture</a:t>
            </a:r>
          </a:p>
        </p:txBody>
      </p:sp>
      <p:sp>
        <p:nvSpPr>
          <p:cNvPr id="7" name="Title 1">
            <a:extLst>
              <a:ext uri="{FF2B5EF4-FFF2-40B4-BE49-F238E27FC236}">
                <a16:creationId xmlns:a16="http://schemas.microsoft.com/office/drawing/2014/main" id="{587F1FA6-ADA0-370F-9771-83A6FE7A120A}"/>
              </a:ext>
            </a:extLst>
          </p:cNvPr>
          <p:cNvSpPr>
            <a:spLocks noGrp="1"/>
          </p:cNvSpPr>
          <p:nvPr>
            <p:ph type="title"/>
          </p:nvPr>
        </p:nvSpPr>
        <p:spPr>
          <a:xfrm>
            <a:off x="4620684" y="385232"/>
            <a:ext cx="7213600" cy="960000"/>
          </a:xfrm>
        </p:spPr>
        <p:txBody>
          <a:bodyPr/>
          <a:lstStyle/>
          <a:p>
            <a:r>
              <a:rPr lang="en-US" noProof="0"/>
              <a:t>Click to edit Master title style</a:t>
            </a:r>
          </a:p>
        </p:txBody>
      </p:sp>
      <p:sp>
        <p:nvSpPr>
          <p:cNvPr id="8" name="Content Placeholder 2">
            <a:extLst>
              <a:ext uri="{FF2B5EF4-FFF2-40B4-BE49-F238E27FC236}">
                <a16:creationId xmlns:a16="http://schemas.microsoft.com/office/drawing/2014/main" id="{96D1DF91-A198-7FC3-5404-0F59A461FFAA}"/>
              </a:ext>
            </a:extLst>
          </p:cNvPr>
          <p:cNvSpPr>
            <a:spLocks noGrp="1"/>
          </p:cNvSpPr>
          <p:nvPr>
            <p:ph idx="1"/>
          </p:nvPr>
        </p:nvSpPr>
        <p:spPr>
          <a:xfrm>
            <a:off x="4621567" y="3246968"/>
            <a:ext cx="3422400" cy="3128432"/>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2">
            <a:extLst>
              <a:ext uri="{FF2B5EF4-FFF2-40B4-BE49-F238E27FC236}">
                <a16:creationId xmlns:a16="http://schemas.microsoft.com/office/drawing/2014/main" id="{48157F5A-04EA-CAB3-7298-F9A05118ACDC}"/>
              </a:ext>
            </a:extLst>
          </p:cNvPr>
          <p:cNvSpPr>
            <a:spLocks noGrp="1"/>
          </p:cNvSpPr>
          <p:nvPr>
            <p:ph idx="14"/>
          </p:nvPr>
        </p:nvSpPr>
        <p:spPr>
          <a:xfrm>
            <a:off x="8408286" y="3246968"/>
            <a:ext cx="3420533" cy="3128432"/>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6EFA793F-42AB-E441-B787-767405F1860D}"/>
              </a:ext>
            </a:extLst>
          </p:cNvPr>
          <p:cNvSpPr>
            <a:spLocks noGrp="1"/>
          </p:cNvSpPr>
          <p:nvPr>
            <p:ph idx="15"/>
          </p:nvPr>
        </p:nvSpPr>
        <p:spPr>
          <a:xfrm>
            <a:off x="4621565" y="2574112"/>
            <a:ext cx="3422400"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2" name="Content Placeholder 2">
            <a:extLst>
              <a:ext uri="{FF2B5EF4-FFF2-40B4-BE49-F238E27FC236}">
                <a16:creationId xmlns:a16="http://schemas.microsoft.com/office/drawing/2014/main" id="{78EE1B24-57C1-3D96-B16F-E18D568C6B9A}"/>
              </a:ext>
            </a:extLst>
          </p:cNvPr>
          <p:cNvSpPr>
            <a:spLocks noGrp="1"/>
          </p:cNvSpPr>
          <p:nvPr>
            <p:ph idx="16"/>
          </p:nvPr>
        </p:nvSpPr>
        <p:spPr>
          <a:xfrm>
            <a:off x="8408286" y="2574112"/>
            <a:ext cx="3420533"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cxnSp>
        <p:nvCxnSpPr>
          <p:cNvPr id="2" name="Gerade Verbindung 26">
            <a:extLst>
              <a:ext uri="{FF2B5EF4-FFF2-40B4-BE49-F238E27FC236}">
                <a16:creationId xmlns:a16="http://schemas.microsoft.com/office/drawing/2014/main" id="{40C3CE4E-C317-8CBF-3FB6-926BC6E4D7F9}"/>
              </a:ext>
            </a:extLst>
          </p:cNvPr>
          <p:cNvCxnSpPr>
            <a:cxnSpLocks/>
          </p:cNvCxnSpPr>
          <p:nvPr/>
        </p:nvCxnSpPr>
        <p:spPr>
          <a:xfrm flipH="1">
            <a:off x="-297264" y="2561167"/>
            <a:ext cx="180000" cy="0"/>
          </a:xfrm>
          <a:prstGeom prst="line">
            <a:avLst/>
          </a:prstGeom>
          <a:ln>
            <a:solidFill>
              <a:srgbClr val="E22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1861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columns text slide with small picture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BC52B32-638E-488E-8FB6-0D7E08ABCCF6}" type="datetime1">
              <a:rPr lang="en-US" smtClean="0"/>
              <a:t>07/09/2024</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3" name="Picture Placeholder 4">
            <a:extLst>
              <a:ext uri="{FF2B5EF4-FFF2-40B4-BE49-F238E27FC236}">
                <a16:creationId xmlns:a16="http://schemas.microsoft.com/office/drawing/2014/main" id="{6E3038A7-E4E3-A6BE-E276-EE81A9874972}"/>
              </a:ext>
            </a:extLst>
          </p:cNvPr>
          <p:cNvSpPr>
            <a:spLocks noGrp="1"/>
          </p:cNvSpPr>
          <p:nvPr>
            <p:ph type="pic" sz="quarter" idx="13"/>
          </p:nvPr>
        </p:nvSpPr>
        <p:spPr>
          <a:xfrm>
            <a:off x="558801" y="0"/>
            <a:ext cx="2747433" cy="6858000"/>
          </a:xfrm>
        </p:spPr>
        <p:txBody>
          <a:bodyPr anchor="ctr" anchorCtr="1"/>
          <a:lstStyle>
            <a:lvl1pPr algn="ctr">
              <a:defRPr/>
            </a:lvl1pPr>
          </a:lstStyle>
          <a:p>
            <a:r>
              <a:rPr lang="en-US" noProof="0"/>
              <a:t>Click icon to add picture</a:t>
            </a:r>
          </a:p>
        </p:txBody>
      </p:sp>
      <p:sp>
        <p:nvSpPr>
          <p:cNvPr id="7" name="Title 1">
            <a:extLst>
              <a:ext uri="{FF2B5EF4-FFF2-40B4-BE49-F238E27FC236}">
                <a16:creationId xmlns:a16="http://schemas.microsoft.com/office/drawing/2014/main" id="{587F1FA6-ADA0-370F-9771-83A6FE7A120A}"/>
              </a:ext>
            </a:extLst>
          </p:cNvPr>
          <p:cNvSpPr>
            <a:spLocks noGrp="1"/>
          </p:cNvSpPr>
          <p:nvPr>
            <p:ph type="title"/>
          </p:nvPr>
        </p:nvSpPr>
        <p:spPr>
          <a:xfrm>
            <a:off x="3670299" y="385232"/>
            <a:ext cx="8163985" cy="960000"/>
          </a:xfrm>
        </p:spPr>
        <p:txBody>
          <a:bodyPr/>
          <a:lstStyle/>
          <a:p>
            <a:r>
              <a:rPr lang="en-US" noProof="0"/>
              <a:t>Click to edit Master title style</a:t>
            </a:r>
          </a:p>
        </p:txBody>
      </p:sp>
      <p:sp>
        <p:nvSpPr>
          <p:cNvPr id="8" name="Content Placeholder 2">
            <a:extLst>
              <a:ext uri="{FF2B5EF4-FFF2-40B4-BE49-F238E27FC236}">
                <a16:creationId xmlns:a16="http://schemas.microsoft.com/office/drawing/2014/main" id="{96D1DF91-A198-7FC3-5404-0F59A461FFAA}"/>
              </a:ext>
            </a:extLst>
          </p:cNvPr>
          <p:cNvSpPr>
            <a:spLocks noGrp="1"/>
          </p:cNvSpPr>
          <p:nvPr>
            <p:ph idx="1"/>
          </p:nvPr>
        </p:nvSpPr>
        <p:spPr>
          <a:xfrm>
            <a:off x="3670300" y="3246969"/>
            <a:ext cx="3902400" cy="3135425"/>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2">
            <a:extLst>
              <a:ext uri="{FF2B5EF4-FFF2-40B4-BE49-F238E27FC236}">
                <a16:creationId xmlns:a16="http://schemas.microsoft.com/office/drawing/2014/main" id="{48157F5A-04EA-CAB3-7298-F9A05118ACDC}"/>
              </a:ext>
            </a:extLst>
          </p:cNvPr>
          <p:cNvSpPr>
            <a:spLocks noGrp="1"/>
          </p:cNvSpPr>
          <p:nvPr>
            <p:ph idx="14"/>
          </p:nvPr>
        </p:nvSpPr>
        <p:spPr>
          <a:xfrm>
            <a:off x="7931884" y="3246969"/>
            <a:ext cx="3902400" cy="3135425"/>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6EFA793F-42AB-E441-B787-767405F1860D}"/>
              </a:ext>
            </a:extLst>
          </p:cNvPr>
          <p:cNvSpPr>
            <a:spLocks noGrp="1"/>
          </p:cNvSpPr>
          <p:nvPr>
            <p:ph idx="15"/>
          </p:nvPr>
        </p:nvSpPr>
        <p:spPr>
          <a:xfrm>
            <a:off x="3670298" y="2209800"/>
            <a:ext cx="8163985" cy="940312"/>
          </a:xfrm>
        </p:spPr>
        <p:txBody>
          <a:bodyPr/>
          <a:lstStyle>
            <a:lvl1pPr>
              <a:defRPr sz="18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Tree>
    <p:extLst>
      <p:ext uri="{BB962C8B-B14F-4D97-AF65-F5344CB8AC3E}">
        <p14:creationId xmlns:p14="http://schemas.microsoft.com/office/powerpoint/2010/main" val="4241354917"/>
      </p:ext>
    </p:extLst>
  </p:cSld>
  <p:clrMapOvr>
    <a:masterClrMapping/>
  </p:clrMapOvr>
  <p:extLst>
    <p:ext uri="{DCECCB84-F9BA-43D5-87BE-67443E8EF086}">
      <p15:sldGuideLst xmlns:p15="http://schemas.microsoft.com/office/powerpoint/2012/main">
        <p15:guide id="15" pos="3742">
          <p15:clr>
            <a:srgbClr val="A4A3A4"/>
          </p15:clr>
        </p15:guide>
        <p15:guide id="16" pos="358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World Courier in Tru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3967" y="1386418"/>
            <a:ext cx="5505451" cy="2123545"/>
          </a:xfrm>
        </p:spPr>
        <p:txBody>
          <a:bodyPr anchor="t" anchorCtr="0"/>
          <a:lstStyle>
            <a:lvl1pPr algn="l">
              <a:defRPr sz="4800">
                <a:solidFill>
                  <a:schemeClr val="bg1"/>
                </a:solidFill>
              </a:defRPr>
            </a:lvl1pPr>
          </a:lstStyle>
          <a:p>
            <a:r>
              <a:rPr lang="en-US" noProof="0"/>
              <a:t>Click to edit Master title style</a:t>
            </a:r>
          </a:p>
        </p:txBody>
      </p:sp>
      <p:sp>
        <p:nvSpPr>
          <p:cNvPr id="3" name="Subtitle 2"/>
          <p:cNvSpPr>
            <a:spLocks noGrp="1"/>
          </p:cNvSpPr>
          <p:nvPr>
            <p:ph type="subTitle" idx="1" hasCustomPrompt="1"/>
          </p:nvPr>
        </p:nvSpPr>
        <p:spPr>
          <a:xfrm>
            <a:off x="833968" y="3600451"/>
            <a:ext cx="5505451" cy="1657348"/>
          </a:xfrm>
        </p:spPr>
        <p:txBody>
          <a:bodyPr anchor="t" anchorCtr="0"/>
          <a:lstStyle>
            <a:lvl1pPr marL="0" indent="0" algn="l">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        </a:t>
            </a:r>
          </a:p>
        </p:txBody>
      </p:sp>
      <p:pic>
        <p:nvPicPr>
          <p:cNvPr id="4" name="Graphic 3">
            <a:extLst>
              <a:ext uri="{FF2B5EF4-FFF2-40B4-BE49-F238E27FC236}">
                <a16:creationId xmlns:a16="http://schemas.microsoft.com/office/drawing/2014/main" id="{3D5A84CE-78B4-6173-0D80-EE78EE60C1DC}"/>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8957" y="403167"/>
            <a:ext cx="1521600" cy="436699"/>
          </a:xfrm>
          <a:prstGeom prst="rect">
            <a:avLst/>
          </a:prstGeom>
        </p:spPr>
      </p:pic>
    </p:spTree>
    <p:extLst>
      <p:ext uri="{BB962C8B-B14F-4D97-AF65-F5344CB8AC3E}">
        <p14:creationId xmlns:p14="http://schemas.microsoft.com/office/powerpoint/2010/main" val="619075132"/>
      </p:ext>
    </p:extLst>
  </p:cSld>
  <p:clrMapOvr>
    <a:masterClrMapping/>
  </p:clrMapOvr>
  <p:extLst>
    <p:ext uri="{DCECCB84-F9BA-43D5-87BE-67443E8EF086}">
      <p15:sldGuideLst xmlns:p15="http://schemas.microsoft.com/office/powerpoint/2012/main">
        <p15:guide id="8" orient="horz" pos="556">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columns text slide with 1/3 picture">
    <p:spTree>
      <p:nvGrpSpPr>
        <p:cNvPr id="1" name=""/>
        <p:cNvGrpSpPr/>
        <p:nvPr/>
      </p:nvGrpSpPr>
      <p:grpSpPr>
        <a:xfrm>
          <a:off x="0" y="0"/>
          <a:ext cx="0" cy="0"/>
          <a:chOff x="0" y="0"/>
          <a:chExt cx="0" cy="0"/>
        </a:xfrm>
      </p:grpSpPr>
      <p:sp>
        <p:nvSpPr>
          <p:cNvPr id="2" name="Title 1"/>
          <p:cNvSpPr>
            <a:spLocks noGrp="1"/>
          </p:cNvSpPr>
          <p:nvPr>
            <p:ph type="title"/>
          </p:nvPr>
        </p:nvSpPr>
        <p:spPr>
          <a:xfrm>
            <a:off x="835200" y="385232"/>
            <a:ext cx="7213600" cy="960000"/>
          </a:xfrm>
        </p:spPr>
        <p:txBody>
          <a:bodyPr/>
          <a:lstStyle/>
          <a:p>
            <a:r>
              <a:rPr lang="en-US" noProof="0"/>
              <a:t>Click to edit Master title style</a:t>
            </a:r>
          </a:p>
        </p:txBody>
      </p:sp>
      <p:sp>
        <p:nvSpPr>
          <p:cNvPr id="3" name="Content Placeholder 2"/>
          <p:cNvSpPr>
            <a:spLocks noGrp="1"/>
          </p:cNvSpPr>
          <p:nvPr>
            <p:ph idx="1"/>
          </p:nvPr>
        </p:nvSpPr>
        <p:spPr>
          <a:xfrm>
            <a:off x="835200" y="3234267"/>
            <a:ext cx="3422400" cy="3132040"/>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45FF9954-452B-4880-B721-9026F45DDCC4}" type="datetime1">
              <a:rPr lang="en-US" smtClean="0"/>
              <a:t>07/09/2024</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Content Placeholder 2">
            <a:extLst>
              <a:ext uri="{FF2B5EF4-FFF2-40B4-BE49-F238E27FC236}">
                <a16:creationId xmlns:a16="http://schemas.microsoft.com/office/drawing/2014/main" id="{76BA3CB5-4E0B-038A-EC8B-EF65795FDB6A}"/>
              </a:ext>
            </a:extLst>
          </p:cNvPr>
          <p:cNvSpPr>
            <a:spLocks noGrp="1"/>
          </p:cNvSpPr>
          <p:nvPr>
            <p:ph idx="13"/>
          </p:nvPr>
        </p:nvSpPr>
        <p:spPr>
          <a:xfrm>
            <a:off x="4622802" y="3234267"/>
            <a:ext cx="3420533" cy="3132040"/>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Content Placeholder 2">
            <a:extLst>
              <a:ext uri="{FF2B5EF4-FFF2-40B4-BE49-F238E27FC236}">
                <a16:creationId xmlns:a16="http://schemas.microsoft.com/office/drawing/2014/main" id="{F8A03253-F23B-759D-52D6-D0D372380F82}"/>
              </a:ext>
            </a:extLst>
          </p:cNvPr>
          <p:cNvSpPr>
            <a:spLocks noGrp="1"/>
          </p:cNvSpPr>
          <p:nvPr>
            <p:ph idx="15"/>
          </p:nvPr>
        </p:nvSpPr>
        <p:spPr>
          <a:xfrm>
            <a:off x="835200" y="2574112"/>
            <a:ext cx="3422400"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1" name="Content Placeholder 2">
            <a:extLst>
              <a:ext uri="{FF2B5EF4-FFF2-40B4-BE49-F238E27FC236}">
                <a16:creationId xmlns:a16="http://schemas.microsoft.com/office/drawing/2014/main" id="{E7EFCB67-D080-4319-E997-74C0A99A291D}"/>
              </a:ext>
            </a:extLst>
          </p:cNvPr>
          <p:cNvSpPr>
            <a:spLocks noGrp="1"/>
          </p:cNvSpPr>
          <p:nvPr>
            <p:ph idx="16"/>
          </p:nvPr>
        </p:nvSpPr>
        <p:spPr>
          <a:xfrm>
            <a:off x="4622802" y="2574112"/>
            <a:ext cx="3420533"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3" name="Picture Placeholder 4">
            <a:extLst>
              <a:ext uri="{FF2B5EF4-FFF2-40B4-BE49-F238E27FC236}">
                <a16:creationId xmlns:a16="http://schemas.microsoft.com/office/drawing/2014/main" id="{49F737FA-3821-ED26-DBFD-6A1006BD35FE}"/>
              </a:ext>
            </a:extLst>
          </p:cNvPr>
          <p:cNvSpPr>
            <a:spLocks noGrp="1"/>
          </p:cNvSpPr>
          <p:nvPr>
            <p:ph type="pic" sz="quarter" idx="17"/>
          </p:nvPr>
        </p:nvSpPr>
        <p:spPr>
          <a:xfrm>
            <a:off x="8413753" y="0"/>
            <a:ext cx="3778247" cy="6858000"/>
          </a:xfrm>
        </p:spPr>
        <p:txBody>
          <a:bodyPr anchor="ctr" anchorCtr="1"/>
          <a:lstStyle>
            <a:lvl1pPr algn="ctr">
              <a:defRPr/>
            </a:lvl1pPr>
          </a:lstStyle>
          <a:p>
            <a:r>
              <a:rPr lang="en-US" noProof="0"/>
              <a:t>Click icon to add picture</a:t>
            </a:r>
          </a:p>
        </p:txBody>
      </p:sp>
    </p:spTree>
    <p:extLst>
      <p:ext uri="{BB962C8B-B14F-4D97-AF65-F5344CB8AC3E}">
        <p14:creationId xmlns:p14="http://schemas.microsoft.com/office/powerpoint/2010/main" val="255631898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columns text slide with big picture">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08A6B156-3CFB-B5EC-C3DC-551B85E4678B}"/>
              </a:ext>
            </a:extLst>
          </p:cNvPr>
          <p:cNvSpPr>
            <a:spLocks noGrp="1"/>
          </p:cNvSpPr>
          <p:nvPr>
            <p:ph type="pic" sz="quarter" idx="18"/>
          </p:nvPr>
        </p:nvSpPr>
        <p:spPr>
          <a:xfrm>
            <a:off x="1" y="1"/>
            <a:ext cx="12191999" cy="4288367"/>
          </a:xfrm>
        </p:spPr>
        <p:txBody>
          <a:bodyPr anchor="ctr" anchorCtr="1"/>
          <a:lstStyle>
            <a:lvl1pPr algn="ctr">
              <a:defRPr/>
            </a:lvl1pPr>
          </a:lstStyle>
          <a:p>
            <a:r>
              <a:rPr lang="en-US" noProof="0"/>
              <a:t>Click icon to add picture</a:t>
            </a:r>
          </a:p>
        </p:txBody>
      </p:sp>
      <p:sp>
        <p:nvSpPr>
          <p:cNvPr id="3" name="Content Placeholder 2"/>
          <p:cNvSpPr>
            <a:spLocks noGrp="1"/>
          </p:cNvSpPr>
          <p:nvPr>
            <p:ph idx="1"/>
          </p:nvPr>
        </p:nvSpPr>
        <p:spPr>
          <a:xfrm>
            <a:off x="836081" y="5174989"/>
            <a:ext cx="3422400" cy="1200412"/>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p:txBody>
      </p:sp>
      <p:sp>
        <p:nvSpPr>
          <p:cNvPr id="6" name="Slide Number Placeholder 5"/>
          <p:cNvSpPr>
            <a:spLocks noGrp="1"/>
          </p:cNvSpPr>
          <p:nvPr>
            <p:ph type="sldNum" sz="quarter" idx="12"/>
          </p:nvPr>
        </p:nvSpPr>
        <p:spPr/>
        <p:txBody>
          <a:bodyPr/>
          <a:lstStyle/>
          <a:p>
            <a:fld id="{A7ECFF38-6BC6-4C97-93DE-34591C388B6C}" type="slidenum">
              <a:rPr lang="en-US" smtClean="0"/>
              <a:t>‹#›</a:t>
            </a:fld>
            <a:endParaRPr lang="en-US"/>
          </a:p>
        </p:txBody>
      </p:sp>
      <p:sp>
        <p:nvSpPr>
          <p:cNvPr id="7" name="Content Placeholder 2">
            <a:extLst>
              <a:ext uri="{FF2B5EF4-FFF2-40B4-BE49-F238E27FC236}">
                <a16:creationId xmlns:a16="http://schemas.microsoft.com/office/drawing/2014/main" id="{76BA3CB5-4E0B-038A-EC8B-EF65795FDB6A}"/>
              </a:ext>
            </a:extLst>
          </p:cNvPr>
          <p:cNvSpPr>
            <a:spLocks noGrp="1"/>
          </p:cNvSpPr>
          <p:nvPr>
            <p:ph idx="13"/>
          </p:nvPr>
        </p:nvSpPr>
        <p:spPr>
          <a:xfrm>
            <a:off x="4622802" y="5174989"/>
            <a:ext cx="3420533" cy="1200412"/>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p:txBody>
      </p:sp>
      <p:sp>
        <p:nvSpPr>
          <p:cNvPr id="8" name="Content Placeholder 2">
            <a:extLst>
              <a:ext uri="{FF2B5EF4-FFF2-40B4-BE49-F238E27FC236}">
                <a16:creationId xmlns:a16="http://schemas.microsoft.com/office/drawing/2014/main" id="{D39ECE93-E124-14D6-E1B3-D291AC837964}"/>
              </a:ext>
            </a:extLst>
          </p:cNvPr>
          <p:cNvSpPr>
            <a:spLocks noGrp="1"/>
          </p:cNvSpPr>
          <p:nvPr>
            <p:ph idx="14"/>
          </p:nvPr>
        </p:nvSpPr>
        <p:spPr>
          <a:xfrm>
            <a:off x="8413751" y="5174989"/>
            <a:ext cx="3420535" cy="1200412"/>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p:txBody>
      </p:sp>
      <p:sp>
        <p:nvSpPr>
          <p:cNvPr id="9" name="Content Placeholder 2">
            <a:extLst>
              <a:ext uri="{FF2B5EF4-FFF2-40B4-BE49-F238E27FC236}">
                <a16:creationId xmlns:a16="http://schemas.microsoft.com/office/drawing/2014/main" id="{F8A03253-F23B-759D-52D6-D0D372380F82}"/>
              </a:ext>
            </a:extLst>
          </p:cNvPr>
          <p:cNvSpPr>
            <a:spLocks noGrp="1"/>
          </p:cNvSpPr>
          <p:nvPr>
            <p:ph idx="15"/>
          </p:nvPr>
        </p:nvSpPr>
        <p:spPr>
          <a:xfrm>
            <a:off x="836081" y="4576234"/>
            <a:ext cx="3422400" cy="598756"/>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1" name="Content Placeholder 2">
            <a:extLst>
              <a:ext uri="{FF2B5EF4-FFF2-40B4-BE49-F238E27FC236}">
                <a16:creationId xmlns:a16="http://schemas.microsoft.com/office/drawing/2014/main" id="{E7EFCB67-D080-4319-E997-74C0A99A291D}"/>
              </a:ext>
            </a:extLst>
          </p:cNvPr>
          <p:cNvSpPr>
            <a:spLocks noGrp="1"/>
          </p:cNvSpPr>
          <p:nvPr>
            <p:ph idx="16"/>
          </p:nvPr>
        </p:nvSpPr>
        <p:spPr>
          <a:xfrm>
            <a:off x="4622802" y="4576233"/>
            <a:ext cx="3420533"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12" name="Content Placeholder 2">
            <a:extLst>
              <a:ext uri="{FF2B5EF4-FFF2-40B4-BE49-F238E27FC236}">
                <a16:creationId xmlns:a16="http://schemas.microsoft.com/office/drawing/2014/main" id="{4BBAD459-7E18-A13F-67D6-D1EA73D281BB}"/>
              </a:ext>
            </a:extLst>
          </p:cNvPr>
          <p:cNvSpPr>
            <a:spLocks noGrp="1"/>
          </p:cNvSpPr>
          <p:nvPr>
            <p:ph idx="17"/>
          </p:nvPr>
        </p:nvSpPr>
        <p:spPr>
          <a:xfrm>
            <a:off x="8413751" y="4576233"/>
            <a:ext cx="3420535" cy="576000"/>
          </a:xfrm>
        </p:spPr>
        <p:txBody>
          <a:bodyPr/>
          <a:lstStyle>
            <a:lvl1pPr>
              <a:defRPr sz="1467" b="1">
                <a:solidFill>
                  <a:schemeClr val="tx1"/>
                </a:solidFill>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2" name="Date Placeholder 1">
            <a:extLst>
              <a:ext uri="{FF2B5EF4-FFF2-40B4-BE49-F238E27FC236}">
                <a16:creationId xmlns:a16="http://schemas.microsoft.com/office/drawing/2014/main" id="{F908945C-B23E-6D60-F62C-5583C6BD82A9}"/>
              </a:ext>
            </a:extLst>
          </p:cNvPr>
          <p:cNvSpPr>
            <a:spLocks noGrp="1"/>
          </p:cNvSpPr>
          <p:nvPr>
            <p:ph type="dt" sz="half" idx="19"/>
          </p:nvPr>
        </p:nvSpPr>
        <p:spPr/>
        <p:txBody>
          <a:bodyPr/>
          <a:lstStyle/>
          <a:p>
            <a:fld id="{7E5A5AE0-C181-4A4E-BB95-840094155F24}" type="datetime1">
              <a:rPr lang="en-US" smtClean="0"/>
              <a:t>07/09/2024</a:t>
            </a:fld>
            <a:endParaRPr lang="en-US"/>
          </a:p>
        </p:txBody>
      </p:sp>
      <p:sp>
        <p:nvSpPr>
          <p:cNvPr id="15" name="Footer Placeholder 4">
            <a:extLst>
              <a:ext uri="{FF2B5EF4-FFF2-40B4-BE49-F238E27FC236}">
                <a16:creationId xmlns:a16="http://schemas.microsoft.com/office/drawing/2014/main" id="{0C5F13F3-79FC-182F-372C-23F34745839E}"/>
              </a:ext>
            </a:extLst>
          </p:cNvPr>
          <p:cNvSpPr>
            <a:spLocks noGrp="1"/>
          </p:cNvSpPr>
          <p:nvPr>
            <p:ph type="ftr" sz="quarter" idx="3"/>
          </p:nvPr>
        </p:nvSpPr>
        <p:spPr>
          <a:xfrm rot="-5400000">
            <a:off x="-323674" y="4854539"/>
            <a:ext cx="1276345" cy="144000"/>
          </a:xfrm>
          <a:prstGeom prst="rect">
            <a:avLst/>
          </a:prstGeom>
        </p:spPr>
        <p:txBody>
          <a:bodyPr vert="horz" lIns="0" tIns="0" rIns="0" bIns="0" rtlCol="0" anchor="t" anchorCtr="0">
            <a:noAutofit/>
          </a:bodyPr>
          <a:lstStyle>
            <a:lvl1pPr algn="l">
              <a:lnSpc>
                <a:spcPct val="100000"/>
              </a:lnSpc>
              <a:spcBef>
                <a:spcPts val="0"/>
              </a:spcBef>
              <a:defRPr sz="800" b="0">
                <a:solidFill>
                  <a:schemeClr val="tx1"/>
                </a:solidFill>
                <a:latin typeface="Arial" panose="020B0604020202020204" pitchFamily="34" charset="0"/>
                <a:cs typeface="Arial" panose="020B0604020202020204" pitchFamily="34" charset="0"/>
              </a:defRPr>
            </a:lvl1pPr>
          </a:lstStyle>
          <a:p>
            <a:r>
              <a:rPr lang="en-US"/>
              <a:t>CONFIDENTIAL</a:t>
            </a:r>
          </a:p>
        </p:txBody>
      </p:sp>
    </p:spTree>
    <p:extLst>
      <p:ext uri="{BB962C8B-B14F-4D97-AF65-F5344CB8AC3E}">
        <p14:creationId xmlns:p14="http://schemas.microsoft.com/office/powerpoint/2010/main" val="301445223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columns text slide 14pt/11pt">
    <p:spTree>
      <p:nvGrpSpPr>
        <p:cNvPr id="1" name=""/>
        <p:cNvGrpSpPr/>
        <p:nvPr/>
      </p:nvGrpSpPr>
      <p:grpSpPr>
        <a:xfrm>
          <a:off x="0" y="0"/>
          <a:ext cx="0" cy="0"/>
          <a:chOff x="0" y="0"/>
          <a:chExt cx="0" cy="0"/>
        </a:xfrm>
      </p:grpSpPr>
      <p:sp>
        <p:nvSpPr>
          <p:cNvPr id="2" name="Title 1"/>
          <p:cNvSpPr>
            <a:spLocks noGrp="1"/>
          </p:cNvSpPr>
          <p:nvPr>
            <p:ph type="title"/>
          </p:nvPr>
        </p:nvSpPr>
        <p:spPr>
          <a:xfrm>
            <a:off x="836085" y="385232"/>
            <a:ext cx="11000316" cy="960000"/>
          </a:xfrm>
        </p:spPr>
        <p:txBody>
          <a:bodyPr/>
          <a:lstStyle/>
          <a:p>
            <a:r>
              <a:rPr lang="en-US" noProof="0"/>
              <a:t>Click to edit Master title style</a:t>
            </a:r>
          </a:p>
        </p:txBody>
      </p:sp>
      <p:sp>
        <p:nvSpPr>
          <p:cNvPr id="3" name="Content Placeholder 2"/>
          <p:cNvSpPr>
            <a:spLocks noGrp="1"/>
          </p:cNvSpPr>
          <p:nvPr>
            <p:ph idx="1"/>
          </p:nvPr>
        </p:nvSpPr>
        <p:spPr>
          <a:xfrm>
            <a:off x="836085" y="2216491"/>
            <a:ext cx="3416300" cy="4148628"/>
          </a:xfrm>
        </p:spPr>
        <p:txBody>
          <a:bodyPr/>
          <a:lstStyle>
            <a:lvl1pPr>
              <a:defRPr sz="1867">
                <a:solidFill>
                  <a:schemeClr val="tx1"/>
                </a:solidFill>
              </a:defRPr>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p:txBody>
      </p:sp>
      <p:sp>
        <p:nvSpPr>
          <p:cNvPr id="4" name="Date Placeholder 3"/>
          <p:cNvSpPr>
            <a:spLocks noGrp="1"/>
          </p:cNvSpPr>
          <p:nvPr>
            <p:ph type="dt" sz="half" idx="10"/>
          </p:nvPr>
        </p:nvSpPr>
        <p:spPr/>
        <p:txBody>
          <a:bodyPr/>
          <a:lstStyle/>
          <a:p>
            <a:fld id="{B45476E9-051A-40C5-B4FC-D12AA40F9762}" type="datetime1">
              <a:rPr lang="en-US" smtClean="0"/>
              <a:t>07/09/2024</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Content Placeholder 2">
            <a:extLst>
              <a:ext uri="{FF2B5EF4-FFF2-40B4-BE49-F238E27FC236}">
                <a16:creationId xmlns:a16="http://schemas.microsoft.com/office/drawing/2014/main" id="{76BA3CB5-4E0B-038A-EC8B-EF65795FDB6A}"/>
              </a:ext>
            </a:extLst>
          </p:cNvPr>
          <p:cNvSpPr>
            <a:spLocks noGrp="1"/>
          </p:cNvSpPr>
          <p:nvPr>
            <p:ph idx="13"/>
          </p:nvPr>
        </p:nvSpPr>
        <p:spPr>
          <a:xfrm>
            <a:off x="4622801" y="2197101"/>
            <a:ext cx="7213599" cy="4185292"/>
          </a:xfrm>
        </p:spPr>
        <p:txBody>
          <a:bodyPr/>
          <a:lstStyle>
            <a:lvl1pPr>
              <a:defRPr sz="1467"/>
            </a:lvl1pPr>
            <a:lvl2pPr marL="153596" indent="-153596">
              <a:defRPr sz="1467"/>
            </a:lvl2pPr>
            <a:lvl3pPr marL="307192" indent="-153596">
              <a:defRPr sz="1467"/>
            </a:lvl3pPr>
            <a:lvl4pPr marL="460788" indent="-153596">
              <a:defRPr sz="1467"/>
            </a:lvl4pPr>
            <a:lvl5pPr marL="614385" indent="-153596">
              <a:defRPr sz="14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96477413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columns text slide with 1/3 text highligh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477778A-6302-0949-5FE4-F95753DA7409}"/>
              </a:ext>
            </a:extLst>
          </p:cNvPr>
          <p:cNvSpPr/>
          <p:nvPr/>
        </p:nvSpPr>
        <p:spPr>
          <a:xfrm>
            <a:off x="8411634" y="0"/>
            <a:ext cx="37803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6085" y="385233"/>
            <a:ext cx="7203015" cy="1396344"/>
          </a:xfrm>
        </p:spPr>
        <p:txBody>
          <a:bodyPr/>
          <a:lstStyle/>
          <a:p>
            <a:r>
              <a:rPr lang="en-US" noProof="0"/>
              <a:t>Click to edit Master title style</a:t>
            </a:r>
          </a:p>
        </p:txBody>
      </p:sp>
      <p:sp>
        <p:nvSpPr>
          <p:cNvPr id="3" name="Content Placeholder 2"/>
          <p:cNvSpPr>
            <a:spLocks noGrp="1"/>
          </p:cNvSpPr>
          <p:nvPr>
            <p:ph idx="1"/>
          </p:nvPr>
        </p:nvSpPr>
        <p:spPr>
          <a:xfrm>
            <a:off x="836083" y="3236384"/>
            <a:ext cx="3416300" cy="3139016"/>
          </a:xfrm>
        </p:spPr>
        <p:txBody>
          <a:bodyPr/>
          <a:lstStyle>
            <a:lvl1pPr>
              <a:defRPr sz="1467">
                <a:solidFill>
                  <a:schemeClr val="tx2"/>
                </a:solidFill>
              </a:defRPr>
            </a:lvl1pPr>
            <a:lvl2pPr marL="153596" indent="-153596">
              <a:defRPr sz="1467">
                <a:solidFill>
                  <a:schemeClr val="tx2"/>
                </a:solidFill>
              </a:defRPr>
            </a:lvl2pPr>
            <a:lvl3pPr marL="307192" indent="-153596">
              <a:defRPr sz="1467">
                <a:solidFill>
                  <a:schemeClr val="tx2"/>
                </a:solidFill>
              </a:defRPr>
            </a:lvl3pPr>
            <a:lvl4pPr marL="460788" indent="-153596">
              <a:defRPr sz="1467">
                <a:solidFill>
                  <a:schemeClr val="tx2"/>
                </a:solidFill>
              </a:defRPr>
            </a:lvl4pPr>
            <a:lvl5pPr marL="614385" indent="-153596">
              <a:defRPr sz="1467">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6A0DB077-7F19-4487-98BE-ED1791C054EF}" type="datetime1">
              <a:rPr lang="en-US" smtClean="0"/>
              <a:t>07/09/2024</a:t>
            </a:fld>
            <a:endParaRPr lang="en-US"/>
          </a:p>
        </p:txBody>
      </p:sp>
      <p:sp>
        <p:nvSpPr>
          <p:cNvPr id="5" name="Footer Placeholder 4"/>
          <p:cNvSpPr>
            <a:spLocks noGrp="1"/>
          </p:cNvSpPr>
          <p:nvPr>
            <p:ph type="ftr" sz="quarter" idx="11"/>
          </p:nvPr>
        </p:nvSpPr>
        <p:spPr>
          <a:xfrm rot="-5400000">
            <a:off x="-850724" y="4327489"/>
            <a:ext cx="2330445" cy="144000"/>
          </a:xfrm>
        </p:spPr>
        <p:txBody>
          <a:bodyPr/>
          <a:lstStyle/>
          <a:p>
            <a:r>
              <a:rPr lang="en-US"/>
              <a:t>CONFIDENTIAL</a:t>
            </a:r>
          </a:p>
        </p:txBody>
      </p:sp>
      <p:sp>
        <p:nvSpPr>
          <p:cNvPr id="6" name="Slide Number Placeholder 5"/>
          <p:cNvSpPr>
            <a:spLocks noGrp="1"/>
          </p:cNvSpPr>
          <p:nvPr>
            <p:ph type="sldNum" sz="quarter" idx="12"/>
          </p:nvPr>
        </p:nvSpPr>
        <p:spPr/>
        <p:txBody>
          <a:body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24" name="Content Placeholder 2">
            <a:extLst>
              <a:ext uri="{FF2B5EF4-FFF2-40B4-BE49-F238E27FC236}">
                <a16:creationId xmlns:a16="http://schemas.microsoft.com/office/drawing/2014/main" id="{04953A92-4F1A-9C5D-0A0A-8E7E2F985E6A}"/>
              </a:ext>
            </a:extLst>
          </p:cNvPr>
          <p:cNvSpPr>
            <a:spLocks noGrp="1"/>
          </p:cNvSpPr>
          <p:nvPr>
            <p:ph idx="14"/>
          </p:nvPr>
        </p:nvSpPr>
        <p:spPr bwMode="white">
          <a:xfrm>
            <a:off x="8727017" y="2199217"/>
            <a:ext cx="3100915" cy="4176184"/>
          </a:xfrm>
        </p:spPr>
        <p:txBody>
          <a:bodyPr/>
          <a:lstStyle>
            <a:lvl1pPr>
              <a:defRPr sz="2400">
                <a:solidFill>
                  <a:schemeClr val="accent2"/>
                </a:solidFill>
              </a:defRPr>
            </a:lvl1pPr>
            <a:lvl2pPr marL="0" indent="0">
              <a:spcBef>
                <a:spcPts val="1600"/>
              </a:spcBef>
              <a:buNone/>
              <a:defRPr sz="2400">
                <a:solidFill>
                  <a:schemeClr val="tx2"/>
                </a:solidFill>
              </a:defRPr>
            </a:lvl2pPr>
            <a:lvl3pPr marL="307192" indent="-153596">
              <a:defRPr sz="1467"/>
            </a:lvl3pPr>
            <a:lvl4pPr marL="460788" indent="-153596">
              <a:defRPr sz="1467"/>
            </a:lvl4pPr>
            <a:lvl5pPr marL="614385" indent="-153596">
              <a:defRPr sz="1467"/>
            </a:lvl5pPr>
          </a:lstStyle>
          <a:p>
            <a:pPr lvl="0"/>
            <a:r>
              <a:rPr lang="en-US" noProof="0"/>
              <a:t>Click to edit Master text styles</a:t>
            </a:r>
          </a:p>
        </p:txBody>
      </p:sp>
      <p:sp>
        <p:nvSpPr>
          <p:cNvPr id="25" name="Content Placeholder 2">
            <a:extLst>
              <a:ext uri="{FF2B5EF4-FFF2-40B4-BE49-F238E27FC236}">
                <a16:creationId xmlns:a16="http://schemas.microsoft.com/office/drawing/2014/main" id="{E3231A5E-CB55-3DE0-6B31-34184F776871}"/>
              </a:ext>
            </a:extLst>
          </p:cNvPr>
          <p:cNvSpPr>
            <a:spLocks noGrp="1"/>
          </p:cNvSpPr>
          <p:nvPr>
            <p:ph idx="15"/>
          </p:nvPr>
        </p:nvSpPr>
        <p:spPr>
          <a:xfrm>
            <a:off x="835201" y="2199217"/>
            <a:ext cx="7212367" cy="797120"/>
          </a:xfrm>
        </p:spPr>
        <p:txBody>
          <a:bodyPr/>
          <a:lstStyle>
            <a:lvl1pPr>
              <a:defRPr sz="1467" b="1">
                <a:solidFill>
                  <a:schemeClr val="tx1"/>
                </a:solidFill>
                <a:latin typeface="+mn-lt"/>
              </a:defRPr>
            </a:lvl1pPr>
            <a:lvl2pPr marL="153596" indent="-153596">
              <a:defRPr sz="1467" b="1">
                <a:solidFill>
                  <a:schemeClr val="tx1"/>
                </a:solidFill>
              </a:defRPr>
            </a:lvl2pPr>
            <a:lvl3pPr marL="307192" indent="-153596">
              <a:defRPr sz="1467" b="1">
                <a:solidFill>
                  <a:schemeClr val="tx1"/>
                </a:solidFill>
              </a:defRPr>
            </a:lvl3pPr>
            <a:lvl4pPr marL="460788" indent="-153596">
              <a:defRPr sz="1467" b="1">
                <a:solidFill>
                  <a:schemeClr val="tx1"/>
                </a:solidFill>
              </a:defRPr>
            </a:lvl4pPr>
            <a:lvl5pPr marL="614385" indent="-153596">
              <a:defRPr sz="1467" b="1">
                <a:solidFill>
                  <a:schemeClr val="tx1"/>
                </a:solidFill>
              </a:defRPr>
            </a:lvl5pPr>
          </a:lstStyle>
          <a:p>
            <a:pPr lvl="0"/>
            <a:r>
              <a:rPr lang="en-US" noProof="0"/>
              <a:t>Click to edit Master text styles</a:t>
            </a:r>
          </a:p>
        </p:txBody>
      </p:sp>
      <p:sp>
        <p:nvSpPr>
          <p:cNvPr id="7" name="Content Placeholder 2">
            <a:extLst>
              <a:ext uri="{FF2B5EF4-FFF2-40B4-BE49-F238E27FC236}">
                <a16:creationId xmlns:a16="http://schemas.microsoft.com/office/drawing/2014/main" id="{9047600B-8851-AE98-BB0C-E81BB2CCFC59}"/>
              </a:ext>
            </a:extLst>
          </p:cNvPr>
          <p:cNvSpPr>
            <a:spLocks noGrp="1"/>
          </p:cNvSpPr>
          <p:nvPr>
            <p:ph idx="16"/>
          </p:nvPr>
        </p:nvSpPr>
        <p:spPr>
          <a:xfrm>
            <a:off x="4618567" y="3236384"/>
            <a:ext cx="3429000" cy="3139016"/>
          </a:xfrm>
        </p:spPr>
        <p:txBody>
          <a:bodyPr/>
          <a:lstStyle>
            <a:lvl1pPr>
              <a:defRPr sz="1467">
                <a:solidFill>
                  <a:schemeClr val="tx2"/>
                </a:solidFill>
              </a:defRPr>
            </a:lvl1pPr>
            <a:lvl2pPr marL="153596" indent="-153596">
              <a:defRPr sz="1467">
                <a:solidFill>
                  <a:schemeClr val="tx2"/>
                </a:solidFill>
              </a:defRPr>
            </a:lvl2pPr>
            <a:lvl3pPr marL="307192" indent="-153596">
              <a:defRPr sz="1467">
                <a:solidFill>
                  <a:schemeClr val="tx2"/>
                </a:solidFill>
              </a:defRPr>
            </a:lvl3pPr>
            <a:lvl4pPr marL="460788" indent="-153596">
              <a:defRPr sz="1467">
                <a:solidFill>
                  <a:schemeClr val="tx2"/>
                </a:solidFill>
              </a:defRPr>
            </a:lvl4pPr>
            <a:lvl5pPr marL="614385" indent="-153596">
              <a:defRPr sz="1467">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64599261"/>
      </p:ext>
    </p:extLst>
  </p:cSld>
  <p:clrMapOvr>
    <a:masterClrMapping/>
  </p:clrMapOvr>
  <p:extLst>
    <p:ext uri="{DCECCB84-F9BA-43D5-87BE-67443E8EF086}">
      <p15:sldGuideLst xmlns:p15="http://schemas.microsoft.com/office/powerpoint/2012/main">
        <p15:guide id="14" pos="4123">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mpty slide 12 columns">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6" cy="960967"/>
          </a:xfrm>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7F3797E7-D873-47C4-AB26-9E3FDF62A98E}" type="datetime1">
              <a:rPr lang="en-US" smtClean="0"/>
              <a:t>07/09/2024</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Tree>
    <p:extLst>
      <p:ext uri="{BB962C8B-B14F-4D97-AF65-F5344CB8AC3E}">
        <p14:creationId xmlns:p14="http://schemas.microsoft.com/office/powerpoint/2010/main" val="343788857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A372D2-B535-8019-13DF-3C17C2336D8A}"/>
              </a:ext>
            </a:extLst>
          </p:cNvPr>
          <p:cNvSpPr/>
          <p:nvPr/>
        </p:nvSpPr>
        <p:spPr>
          <a:xfrm>
            <a:off x="554567" y="2205567"/>
            <a:ext cx="5040000" cy="4080000"/>
          </a:xfrm>
          <a:prstGeom prst="rect">
            <a:avLst/>
          </a:prstGeom>
          <a:gradFill>
            <a:gsLst>
              <a:gs pos="0">
                <a:schemeClr val="accent2"/>
              </a:gs>
              <a:gs pos="45000">
                <a:schemeClr val="accent2">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6083" y="2450553"/>
            <a:ext cx="11000316" cy="906815"/>
          </a:xfrm>
        </p:spPr>
        <p:txBody>
          <a:bodyPr/>
          <a:lstStyle>
            <a:lvl1pPr>
              <a:defRPr sz="4267">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6FFBC72-5B57-4EC5-B9A7-20CECA51AC0B}" type="datetime1">
              <a:rPr lang="en-US" smtClean="0"/>
              <a:t>07/09/2024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Tree>
    <p:extLst>
      <p:ext uri="{BB962C8B-B14F-4D97-AF65-F5344CB8AC3E}">
        <p14:creationId xmlns:p14="http://schemas.microsoft.com/office/powerpoint/2010/main" val="2861810344"/>
      </p:ext>
    </p:extLst>
  </p:cSld>
  <p:clrMapOvr>
    <a:masterClrMapping/>
  </p:clrMapOvr>
  <p:extLst>
    <p:ext uri="{DCECCB84-F9BA-43D5-87BE-67443E8EF086}">
      <p15:sldGuideLst xmlns:p15="http://schemas.microsoft.com/office/powerpoint/2012/main">
        <p15:guide id="7" orient="horz" pos="1157">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vider slide with picture right            ">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CD2E7F-4CEE-BBAD-AF97-2389B4F590F0}"/>
              </a:ext>
            </a:extLst>
          </p:cNvPr>
          <p:cNvSpPr/>
          <p:nvPr/>
        </p:nvSpPr>
        <p:spPr>
          <a:xfrm>
            <a:off x="8411634" y="0"/>
            <a:ext cx="37803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6084" y="2450552"/>
            <a:ext cx="7207251" cy="2192685"/>
          </a:xfrm>
        </p:spPr>
        <p:txBody>
          <a:bodyPr/>
          <a:lstStyle>
            <a:lvl1pPr>
              <a:defRPr sz="4267">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08F2A8B-0EE4-46A0-AB57-ED39F82DEFF0}" type="datetime1">
              <a:rPr lang="en-US" smtClean="0"/>
              <a:t>07/09/2024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9" name="Picture Placeholder 4">
            <a:extLst>
              <a:ext uri="{FF2B5EF4-FFF2-40B4-BE49-F238E27FC236}">
                <a16:creationId xmlns:a16="http://schemas.microsoft.com/office/drawing/2014/main" id="{459D50D3-B26A-1071-9DCD-04E617CD92B3}"/>
              </a:ext>
            </a:extLst>
          </p:cNvPr>
          <p:cNvSpPr>
            <a:spLocks noGrp="1"/>
          </p:cNvSpPr>
          <p:nvPr>
            <p:ph type="pic" sz="quarter" idx="13"/>
          </p:nvPr>
        </p:nvSpPr>
        <p:spPr>
          <a:xfrm>
            <a:off x="8411634" y="0"/>
            <a:ext cx="3780367" cy="6858000"/>
          </a:xfrm>
        </p:spPr>
        <p:txBody>
          <a:bodyPr anchor="ctr" anchorCtr="1"/>
          <a:lstStyle>
            <a:lvl1pPr algn="ctr">
              <a:defRPr/>
            </a:lvl1pPr>
          </a:lstStyle>
          <a:p>
            <a:r>
              <a:rPr lang="en-US" noProof="0"/>
              <a:t>Click icon to add picture</a:t>
            </a:r>
          </a:p>
        </p:txBody>
      </p:sp>
    </p:spTree>
    <p:extLst>
      <p:ext uri="{BB962C8B-B14F-4D97-AF65-F5344CB8AC3E}">
        <p14:creationId xmlns:p14="http://schemas.microsoft.com/office/powerpoint/2010/main" val="1418454922"/>
      </p:ext>
    </p:extLst>
  </p:cSld>
  <p:clrMapOvr>
    <a:masterClrMapping/>
  </p:clrMapOvr>
  <p:extLst>
    <p:ext uri="{DCECCB84-F9BA-43D5-87BE-67443E8EF086}">
      <p15:sldGuideLst xmlns:p15="http://schemas.microsoft.com/office/powerpoint/2012/main">
        <p15:guide id="7" orient="horz" pos="1157">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vider slide with dark pictur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9843477-FF41-1244-D052-0664C83A7EC4}"/>
              </a:ext>
            </a:extLst>
          </p:cNvPr>
          <p:cNvSpPr>
            <a:spLocks noGrp="1"/>
          </p:cNvSpPr>
          <p:nvPr>
            <p:ph type="pic" sz="quarter" idx="13"/>
          </p:nvPr>
        </p:nvSpPr>
        <p:spPr>
          <a:xfrm>
            <a:off x="0" y="0"/>
            <a:ext cx="12192000" cy="6858000"/>
          </a:xfrm>
        </p:spPr>
        <p:txBody>
          <a:bodyPr anchor="ctr" anchorCtr="1"/>
          <a:lstStyle>
            <a:lvl1pPr algn="ctr">
              <a:defRPr/>
            </a:lvl1pPr>
          </a:lstStyle>
          <a:p>
            <a:r>
              <a:rPr lang="en-US" noProof="0"/>
              <a:t>Click icon to add picture</a:t>
            </a:r>
          </a:p>
        </p:txBody>
      </p:sp>
      <p:sp>
        <p:nvSpPr>
          <p:cNvPr id="2" name="Title 1"/>
          <p:cNvSpPr>
            <a:spLocks noGrp="1"/>
          </p:cNvSpPr>
          <p:nvPr>
            <p:ph type="title"/>
          </p:nvPr>
        </p:nvSpPr>
        <p:spPr>
          <a:xfrm>
            <a:off x="836083" y="2450553"/>
            <a:ext cx="11000316" cy="906815"/>
          </a:xfrm>
        </p:spPr>
        <p:txBody>
          <a:bodyPr/>
          <a:lstStyle>
            <a:lvl1pPr>
              <a:defRPr sz="4267">
                <a:solidFill>
                  <a:schemeClr val="bg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EFA1F824-6FC4-822D-0410-863E12D17EB6}"/>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B616C441-D445-41DC-81B6-919091444413}" type="datetime1">
              <a:rPr lang="en-US" smtClean="0"/>
              <a:t>07/09/2024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ECFF38-6BC6-4C97-93DE-34591C388B6C}" type="slidenum">
              <a:rPr lang="en-US" smtClean="0"/>
              <a:t>‹#›</a:t>
            </a:fld>
            <a:endParaRPr lang="en-US"/>
          </a:p>
        </p:txBody>
      </p:sp>
    </p:spTree>
    <p:extLst>
      <p:ext uri="{BB962C8B-B14F-4D97-AF65-F5344CB8AC3E}">
        <p14:creationId xmlns:p14="http://schemas.microsoft.com/office/powerpoint/2010/main" val="1813844893"/>
      </p:ext>
    </p:extLst>
  </p:cSld>
  <p:clrMapOvr>
    <a:masterClrMapping/>
  </p:clrMapOvr>
  <p:extLst>
    <p:ext uri="{DCECCB84-F9BA-43D5-87BE-67443E8EF086}">
      <p15:sldGuideLst xmlns:p15="http://schemas.microsoft.com/office/powerpoint/2012/main">
        <p15:guide id="7" orient="horz" pos="1157">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slide with  bright pictur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9843477-FF41-1244-D052-0664C83A7EC4}"/>
              </a:ext>
            </a:extLst>
          </p:cNvPr>
          <p:cNvSpPr>
            <a:spLocks noGrp="1"/>
          </p:cNvSpPr>
          <p:nvPr>
            <p:ph type="pic" sz="quarter" idx="13"/>
          </p:nvPr>
        </p:nvSpPr>
        <p:spPr>
          <a:xfrm>
            <a:off x="0" y="0"/>
            <a:ext cx="12192000" cy="6858000"/>
          </a:xfrm>
        </p:spPr>
        <p:txBody>
          <a:bodyPr anchor="ctr" anchorCtr="1"/>
          <a:lstStyle>
            <a:lvl1pPr algn="ctr">
              <a:defRPr/>
            </a:lvl1pPr>
          </a:lstStyle>
          <a:p>
            <a:r>
              <a:rPr lang="en-US"/>
              <a:t>Click icon to add picture</a:t>
            </a:r>
          </a:p>
        </p:txBody>
      </p:sp>
      <p:sp>
        <p:nvSpPr>
          <p:cNvPr id="2" name="Title 1"/>
          <p:cNvSpPr>
            <a:spLocks noGrp="1"/>
          </p:cNvSpPr>
          <p:nvPr>
            <p:ph type="title"/>
          </p:nvPr>
        </p:nvSpPr>
        <p:spPr>
          <a:xfrm>
            <a:off x="836083" y="2450553"/>
            <a:ext cx="11000316" cy="906815"/>
          </a:xfrm>
        </p:spPr>
        <p:txBody>
          <a:bodyPr/>
          <a:lstStyle>
            <a:lvl1pPr>
              <a:defRPr sz="4267">
                <a:solidFill>
                  <a:schemeClr val="tx1"/>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C0A782E6-3B4D-461A-A7D3-ACAD766B45C3}" type="datetime1">
              <a:rPr lang="en-US" smtClean="0"/>
              <a:t>07/09/2024</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199"/>
          </a:xfrm>
          <a:prstGeom prst="rect">
            <a:avLst/>
          </a:prstGeom>
        </p:spPr>
      </p:pic>
    </p:spTree>
    <p:extLst>
      <p:ext uri="{BB962C8B-B14F-4D97-AF65-F5344CB8AC3E}">
        <p14:creationId xmlns:p14="http://schemas.microsoft.com/office/powerpoint/2010/main" val="628775138"/>
      </p:ext>
    </p:extLst>
  </p:cSld>
  <p:clrMapOvr>
    <a:masterClrMapping/>
  </p:clrMapOvr>
  <p:extLst>
    <p:ext uri="{DCECCB84-F9BA-43D5-87BE-67443E8EF086}">
      <p15:sldGuideLst xmlns:p15="http://schemas.microsoft.com/office/powerpoint/2012/main">
        <p15:guide id="7" orient="horz" pos="1157">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8B390E-CDD0-E687-5509-EDBF66E1B3E7}"/>
              </a:ext>
            </a:extLst>
          </p:cNvPr>
          <p:cNvSpPr/>
          <p:nvPr/>
        </p:nvSpPr>
        <p:spPr>
          <a:xfrm>
            <a:off x="558800" y="480484"/>
            <a:ext cx="5759999" cy="4560000"/>
          </a:xfrm>
          <a:prstGeom prst="rect">
            <a:avLst/>
          </a:prstGeom>
          <a:gradFill>
            <a:gsLst>
              <a:gs pos="0">
                <a:schemeClr val="accent2"/>
              </a:gs>
              <a:gs pos="45000">
                <a:schemeClr val="accent2">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a:p>
        </p:txBody>
      </p:sp>
      <p:sp>
        <p:nvSpPr>
          <p:cNvPr id="2" name="Title 1"/>
          <p:cNvSpPr>
            <a:spLocks noGrp="1"/>
          </p:cNvSpPr>
          <p:nvPr>
            <p:ph type="title" hasCustomPrompt="1"/>
          </p:nvPr>
        </p:nvSpPr>
        <p:spPr>
          <a:xfrm>
            <a:off x="836084" y="582085"/>
            <a:ext cx="205403" cy="409808"/>
          </a:xfrm>
        </p:spPr>
        <p:txBody>
          <a:bodyPr/>
          <a:lstStyle>
            <a:lvl1pPr>
              <a:defRPr sz="4267">
                <a:solidFill>
                  <a:schemeClr val="bg1"/>
                </a:solidFill>
              </a:defRPr>
            </a:lvl1pPr>
          </a:lstStyle>
          <a:p>
            <a:r>
              <a:rPr lang="en-US" noProof="0"/>
              <a:t>“</a:t>
            </a:r>
          </a:p>
        </p:txBody>
      </p:sp>
      <p:sp>
        <p:nvSpPr>
          <p:cNvPr id="4" name="Date Placeholder 3"/>
          <p:cNvSpPr>
            <a:spLocks noGrp="1"/>
          </p:cNvSpPr>
          <p:nvPr>
            <p:ph type="dt" sz="half" idx="10"/>
          </p:nvPr>
        </p:nvSpPr>
        <p:spPr/>
        <p:txBody>
          <a:bodyPr/>
          <a:lstStyle>
            <a:lvl1pPr>
              <a:defRPr>
                <a:solidFill>
                  <a:schemeClr val="bg1"/>
                </a:solidFill>
              </a:defRPr>
            </a:lvl1pPr>
          </a:lstStyle>
          <a:p>
            <a:fld id="{07CD3391-206B-435D-9B8E-4BE09E1D765B}" type="datetime1">
              <a:rPr lang="en-US" smtClean="0"/>
              <a:t>07/09/2024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7" name="Text Placeholder 13">
            <a:extLst>
              <a:ext uri="{FF2B5EF4-FFF2-40B4-BE49-F238E27FC236}">
                <a16:creationId xmlns:a16="http://schemas.microsoft.com/office/drawing/2014/main" id="{343DE40A-320D-E99D-937C-2543D79BD414}"/>
              </a:ext>
            </a:extLst>
          </p:cNvPr>
          <p:cNvSpPr>
            <a:spLocks noGrp="1"/>
          </p:cNvSpPr>
          <p:nvPr>
            <p:ph type="body" sz="quarter" idx="18" hasCustomPrompt="1"/>
          </p:nvPr>
        </p:nvSpPr>
        <p:spPr>
          <a:xfrm>
            <a:off x="1041487" y="5329768"/>
            <a:ext cx="5314949" cy="361949"/>
          </a:xfrm>
        </p:spPr>
        <p:txBody>
          <a:bodyPr anchor="t" anchorCtr="0"/>
          <a:lstStyle>
            <a:lvl1pPr>
              <a:defRPr sz="1867">
                <a:solidFill>
                  <a:schemeClr val="bg1"/>
                </a:solidFill>
              </a:defRPr>
            </a:lvl1pPr>
            <a:lvl2pPr>
              <a:defRPr sz="933"/>
            </a:lvl2pPr>
            <a:lvl3pPr>
              <a:defRPr sz="933"/>
            </a:lvl3pPr>
            <a:lvl4pPr>
              <a:defRPr sz="933"/>
            </a:lvl4pPr>
            <a:lvl5pPr>
              <a:defRPr sz="933"/>
            </a:lvl5pPr>
          </a:lstStyle>
          <a:p>
            <a:pPr lvl="0"/>
            <a:r>
              <a:rPr lang="en-US" noProof="0"/>
              <a:t>Name</a:t>
            </a:r>
          </a:p>
        </p:txBody>
      </p:sp>
      <p:sp>
        <p:nvSpPr>
          <p:cNvPr id="12" name="Text Placeholder 11">
            <a:extLst>
              <a:ext uri="{FF2B5EF4-FFF2-40B4-BE49-F238E27FC236}">
                <a16:creationId xmlns:a16="http://schemas.microsoft.com/office/drawing/2014/main" id="{A96A9635-F033-0A5F-F58E-11169787EFC9}"/>
              </a:ext>
            </a:extLst>
          </p:cNvPr>
          <p:cNvSpPr>
            <a:spLocks noGrp="1"/>
          </p:cNvSpPr>
          <p:nvPr>
            <p:ph type="body" sz="quarter" idx="19" hasCustomPrompt="1"/>
          </p:nvPr>
        </p:nvSpPr>
        <p:spPr>
          <a:xfrm>
            <a:off x="1041488" y="582083"/>
            <a:ext cx="8902613" cy="4747685"/>
          </a:xfrm>
        </p:spPr>
        <p:txBody>
          <a:bodyPr/>
          <a:lstStyle>
            <a:lvl1pPr>
              <a:defRPr sz="4267">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214630054"/>
      </p:ext>
    </p:extLst>
  </p:cSld>
  <p:clrMapOvr>
    <a:masterClrMapping/>
  </p:clrMapOvr>
  <p:extLst>
    <p:ext uri="{DCECCB84-F9BA-43D5-87BE-67443E8EF086}">
      <p15:sldGuideLst xmlns:p15="http://schemas.microsoft.com/office/powerpoint/2012/main">
        <p15:guide id="7" orient="horz" pos="275">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Innomar in Tru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3967" y="1386418"/>
            <a:ext cx="5505451" cy="2123545"/>
          </a:xfrm>
        </p:spPr>
        <p:txBody>
          <a:bodyPr anchor="t" anchorCtr="0"/>
          <a:lstStyle>
            <a:lvl1pPr algn="l">
              <a:defRPr sz="4800">
                <a:solidFill>
                  <a:schemeClr val="bg1"/>
                </a:solidFill>
              </a:defRPr>
            </a:lvl1pPr>
          </a:lstStyle>
          <a:p>
            <a:r>
              <a:rPr lang="en-US" noProof="0"/>
              <a:t>Click to edit Master title style</a:t>
            </a:r>
          </a:p>
        </p:txBody>
      </p:sp>
      <p:sp>
        <p:nvSpPr>
          <p:cNvPr id="3" name="Subtitle 2"/>
          <p:cNvSpPr>
            <a:spLocks noGrp="1"/>
          </p:cNvSpPr>
          <p:nvPr>
            <p:ph type="subTitle" idx="1" hasCustomPrompt="1"/>
          </p:nvPr>
        </p:nvSpPr>
        <p:spPr>
          <a:xfrm>
            <a:off x="833968" y="3600451"/>
            <a:ext cx="5505451" cy="1657348"/>
          </a:xfrm>
        </p:spPr>
        <p:txBody>
          <a:bodyPr anchor="t" anchorCtr="0"/>
          <a:lstStyle>
            <a:lvl1pPr marL="0" indent="0" algn="l">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        </a:t>
            </a:r>
          </a:p>
        </p:txBody>
      </p:sp>
      <p:pic>
        <p:nvPicPr>
          <p:cNvPr id="5" name="Graphic 4">
            <a:extLst>
              <a:ext uri="{FF2B5EF4-FFF2-40B4-BE49-F238E27FC236}">
                <a16:creationId xmlns:a16="http://schemas.microsoft.com/office/drawing/2014/main" id="{5132E1EA-188C-7EF3-94EA-D392556D74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1248" y="403167"/>
            <a:ext cx="1524000" cy="451104"/>
          </a:xfrm>
          <a:prstGeom prst="rect">
            <a:avLst/>
          </a:prstGeom>
        </p:spPr>
      </p:pic>
    </p:spTree>
    <p:extLst>
      <p:ext uri="{BB962C8B-B14F-4D97-AF65-F5344CB8AC3E}">
        <p14:creationId xmlns:p14="http://schemas.microsoft.com/office/powerpoint/2010/main" val="4279786106"/>
      </p:ext>
    </p:extLst>
  </p:cSld>
  <p:clrMapOvr>
    <a:masterClrMapping/>
  </p:clrMapOvr>
  <p:extLst>
    <p:ext uri="{DCECCB84-F9BA-43D5-87BE-67443E8EF086}">
      <p15:sldGuideLst xmlns:p15="http://schemas.microsoft.com/office/powerpoint/2012/main">
        <p15:guide id="8" orient="horz" pos="556">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97F4C5DE-ECFB-7624-160A-83125FED6C1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bwMode="gray">
          <a:xfrm>
            <a:off x="835200" y="3973732"/>
            <a:ext cx="2780477" cy="704533"/>
          </a:xfrm>
        </p:spPr>
        <p:txBody>
          <a:bodyPr/>
          <a:lstStyle>
            <a:lvl1pPr>
              <a:lnSpc>
                <a:spcPct val="100000"/>
              </a:lnSpc>
              <a:defRPr sz="4400">
                <a:solidFill>
                  <a:schemeClr val="bg1"/>
                </a:solidFill>
              </a:defRPr>
            </a:lvl1pPr>
          </a:lstStyle>
          <a:p>
            <a:r>
              <a:rPr lang="en-US" noProof="0"/>
              <a:t>Thank you</a:t>
            </a:r>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rot="-5400000">
            <a:off x="-113235" y="827963"/>
            <a:ext cx="811267" cy="115200"/>
          </a:xfrm>
          <a:prstGeom prst="rect">
            <a:avLst/>
          </a:prstGeom>
        </p:spPr>
      </p:pic>
    </p:spTree>
    <p:extLst>
      <p:ext uri="{BB962C8B-B14F-4D97-AF65-F5344CB8AC3E}">
        <p14:creationId xmlns:p14="http://schemas.microsoft.com/office/powerpoint/2010/main" val="2093466241"/>
      </p:ext>
    </p:extLst>
  </p:cSld>
  <p:clrMapOvr>
    <a:masterClrMapping/>
  </p:clrMapOvr>
  <p:extLst>
    <p:ext uri="{DCECCB84-F9BA-43D5-87BE-67443E8EF086}">
      <p15:sldGuideLst xmlns:p15="http://schemas.microsoft.com/office/powerpoint/2012/main">
        <p15:guide id="7" orient="horz" pos="2132">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hank you slide international">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pic>
        <p:nvPicPr>
          <p:cNvPr id="9" name="Picture 8">
            <a:extLst>
              <a:ext uri="{FF2B5EF4-FFF2-40B4-BE49-F238E27FC236}">
                <a16:creationId xmlns:a16="http://schemas.microsoft.com/office/drawing/2014/main" id="{D17E60DF-9B6E-29BE-340C-52589F6F656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185706146"/>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with picture Core Magenta">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B5185DC-75AA-89C5-12FA-7663D1244071}"/>
              </a:ext>
            </a:extLst>
          </p:cNvPr>
          <p:cNvSpPr>
            <a:spLocks noGrp="1"/>
          </p:cNvSpPr>
          <p:nvPr>
            <p:ph type="pic" sz="quarter" idx="10"/>
          </p:nvPr>
        </p:nvSpPr>
        <p:spPr>
          <a:xfrm>
            <a:off x="1" y="0"/>
            <a:ext cx="12192000" cy="6858000"/>
          </a:xfrm>
        </p:spPr>
        <p:txBody>
          <a:bodyPr anchor="ctr" anchorCtr="1"/>
          <a:lstStyle>
            <a:lvl1pPr algn="ctr">
              <a:defRPr/>
            </a:lvl1pPr>
          </a:lstStyle>
          <a:p>
            <a:r>
              <a:rPr lang="en-US"/>
              <a:t>Click icon to add picture</a:t>
            </a:r>
          </a:p>
        </p:txBody>
      </p:sp>
      <p:sp>
        <p:nvSpPr>
          <p:cNvPr id="6" name="Text Placeholder 5">
            <a:extLst>
              <a:ext uri="{FF2B5EF4-FFF2-40B4-BE49-F238E27FC236}">
                <a16:creationId xmlns:a16="http://schemas.microsoft.com/office/drawing/2014/main" id="{35FA0A69-F626-71D1-D44C-F45E3406B30E}"/>
              </a:ext>
            </a:extLst>
          </p:cNvPr>
          <p:cNvSpPr>
            <a:spLocks noGrp="1"/>
          </p:cNvSpPr>
          <p:nvPr>
            <p:ph type="body" sz="quarter" idx="11" hasCustomPrompt="1"/>
          </p:nvPr>
        </p:nvSpPr>
        <p:spPr>
          <a:xfrm>
            <a:off x="556800" y="1180800"/>
            <a:ext cx="5760000" cy="4560000"/>
          </a:xfrm>
          <a:gradFill>
            <a:gsLst>
              <a:gs pos="0">
                <a:schemeClr val="accent3"/>
              </a:gs>
              <a:gs pos="45000">
                <a:schemeClr val="accent3">
                  <a:alpha val="0"/>
                </a:schemeClr>
              </a:gs>
            </a:gsLst>
            <a:lin ang="2700000" scaled="0"/>
          </a:gradFill>
        </p:spPr>
        <p:txBody>
          <a:bodyPr/>
          <a:lstStyle>
            <a:lvl1pPr>
              <a:defRPr sz="133"/>
            </a:lvl1pPr>
          </a:lstStyle>
          <a:p>
            <a:pPr lvl="0"/>
            <a:r>
              <a:rPr lang="en-US"/>
              <a:t> </a:t>
            </a:r>
          </a:p>
        </p:txBody>
      </p:sp>
      <p:sp>
        <p:nvSpPr>
          <p:cNvPr id="2" name="Title 1"/>
          <p:cNvSpPr>
            <a:spLocks noGrp="1"/>
          </p:cNvSpPr>
          <p:nvPr>
            <p:ph type="ctrTitle"/>
          </p:nvPr>
        </p:nvSpPr>
        <p:spPr>
          <a:xfrm>
            <a:off x="835200" y="1387201"/>
            <a:ext cx="5505451" cy="2163763"/>
          </a:xfrm>
        </p:spPr>
        <p:txBody>
          <a:bodyPr anchor="t" anchorCtr="0"/>
          <a:lstStyle>
            <a:lvl1pPr algn="l">
              <a:defRPr sz="4799">
                <a:solidFill>
                  <a:schemeClr val="bg1"/>
                </a:solidFill>
              </a:defRPr>
            </a:lvl1pPr>
          </a:lstStyle>
          <a:p>
            <a:r>
              <a:rPr lang="en-US" noProof="0"/>
              <a:t>Click to edit Master title style</a:t>
            </a:r>
          </a:p>
        </p:txBody>
      </p:sp>
      <p:sp>
        <p:nvSpPr>
          <p:cNvPr id="3" name="Subtitle 2"/>
          <p:cNvSpPr>
            <a:spLocks noGrp="1"/>
          </p:cNvSpPr>
          <p:nvPr>
            <p:ph type="subTitle" idx="1" hasCustomPrompt="1"/>
          </p:nvPr>
        </p:nvSpPr>
        <p:spPr>
          <a:xfrm>
            <a:off x="833969" y="3600451"/>
            <a:ext cx="5505451" cy="1657348"/>
          </a:xfrm>
        </p:spPr>
        <p:txBody>
          <a:bodyPr anchor="t" anchorCtr="0"/>
          <a:lstStyle>
            <a:lvl1pPr marL="0" indent="0" algn="l">
              <a:buNone/>
              <a:defRPr sz="1600" b="1">
                <a:solidFill>
                  <a:schemeClr val="bg1"/>
                </a:solidFill>
              </a:defRPr>
            </a:lvl1pPr>
            <a:lvl2pPr marL="457086" indent="0" algn="ctr">
              <a:buNone/>
              <a:defRPr sz="2000"/>
            </a:lvl2pPr>
            <a:lvl3pPr marL="914171"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noProof="0"/>
              <a:t>Click to edit Master subtitle style        </a:t>
            </a:r>
          </a:p>
        </p:txBody>
      </p:sp>
    </p:spTree>
    <p:extLst>
      <p:ext uri="{BB962C8B-B14F-4D97-AF65-F5344CB8AC3E}">
        <p14:creationId xmlns:p14="http://schemas.microsoft.com/office/powerpoint/2010/main" val="3004454458"/>
      </p:ext>
    </p:extLst>
  </p:cSld>
  <p:clrMapOvr>
    <a:masterClrMapping/>
  </p:clrMapOvr>
  <p:extLst>
    <p:ext uri="{DCECCB84-F9BA-43D5-87BE-67443E8EF086}">
      <p15:sldGuideLst xmlns:p15="http://schemas.microsoft.com/office/powerpoint/2012/main">
        <p15:guide id="7" orient="horz" pos="556">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slide with headlin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8590D7-8091-3D66-D11F-A65961D0D8FC}"/>
              </a:ext>
            </a:extLst>
          </p:cNvPr>
          <p:cNvSpPr>
            <a:spLocks noGrp="1"/>
          </p:cNvSpPr>
          <p:nvPr>
            <p:ph type="dt" sz="half" idx="10"/>
          </p:nvPr>
        </p:nvSpPr>
        <p:spPr/>
        <p:txBody>
          <a:bodyPr/>
          <a:lstStyle/>
          <a:p>
            <a:fld id="{48238522-14E6-4478-846F-FC8ED5175611}" type="datetime1">
              <a:rPr lang="en-US" smtClean="0"/>
              <a:t>07/09/2024</a:t>
            </a:fld>
            <a:endParaRPr lang="en-US"/>
          </a:p>
        </p:txBody>
      </p:sp>
      <p:sp>
        <p:nvSpPr>
          <p:cNvPr id="4" name="Footer Placeholder 3">
            <a:extLst>
              <a:ext uri="{FF2B5EF4-FFF2-40B4-BE49-F238E27FC236}">
                <a16:creationId xmlns:a16="http://schemas.microsoft.com/office/drawing/2014/main" id="{7BF3C78D-3010-E75F-A1B3-6A863FC0F8D3}"/>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694F40EA-9EE7-9CA7-C42D-7E6C23ADC3E7}"/>
              </a:ext>
            </a:extLst>
          </p:cNvPr>
          <p:cNvSpPr>
            <a:spLocks noGrp="1"/>
          </p:cNvSpPr>
          <p:nvPr>
            <p:ph type="sldNum" sz="quarter" idx="12"/>
          </p:nvPr>
        </p:nvSpPr>
        <p:spPr/>
        <p:txBody>
          <a:bodyPr/>
          <a:lstStyle/>
          <a:p>
            <a:fld id="{7402B711-A71A-452E-950A-8AB93037233C}" type="slidenum">
              <a:rPr lang="en-US" smtClean="0"/>
              <a:pPr/>
              <a:t>‹#›</a:t>
            </a:fld>
            <a:endParaRPr lang="en-US"/>
          </a:p>
        </p:txBody>
      </p:sp>
      <p:pic>
        <p:nvPicPr>
          <p:cNvPr id="6" name="Graphic 5">
            <a:extLst>
              <a:ext uri="{FF2B5EF4-FFF2-40B4-BE49-F238E27FC236}">
                <a16:creationId xmlns:a16="http://schemas.microsoft.com/office/drawing/2014/main" id="{9C0D3F19-98CE-9613-5AE6-620AC9F2A5A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Title Placeholder 1">
            <a:extLst>
              <a:ext uri="{FF2B5EF4-FFF2-40B4-BE49-F238E27FC236}">
                <a16:creationId xmlns:a16="http://schemas.microsoft.com/office/drawing/2014/main" id="{71BB8AE4-5398-B4FE-8931-C8BD51FEEE7A}"/>
              </a:ext>
            </a:extLst>
          </p:cNvPr>
          <p:cNvSpPr>
            <a:spLocks noGrp="1"/>
          </p:cNvSpPr>
          <p:nvPr>
            <p:ph type="title"/>
          </p:nvPr>
        </p:nvSpPr>
        <p:spPr>
          <a:xfrm>
            <a:off x="835201" y="384000"/>
            <a:ext cx="11001600" cy="960000"/>
          </a:xfrm>
          <a:prstGeom prst="rect">
            <a:avLst/>
          </a:prstGeom>
        </p:spPr>
        <p:txBody>
          <a:bodyPr vert="horz" lIns="0" tIns="0" rIns="0" bIns="0" rtlCol="0" anchor="t" anchorCtr="0">
            <a:noAutofit/>
          </a:bodyPr>
          <a:lstStyle/>
          <a:p>
            <a:r>
              <a:rPr lang="en-US" noProof="0"/>
              <a:t>Click to edit Master title style</a:t>
            </a:r>
          </a:p>
        </p:txBody>
      </p:sp>
    </p:spTree>
    <p:extLst>
      <p:ext uri="{BB962C8B-B14F-4D97-AF65-F5344CB8AC3E}">
        <p14:creationId xmlns:p14="http://schemas.microsoft.com/office/powerpoint/2010/main" val="1591499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ext with 14 p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28378" y="1528233"/>
            <a:ext cx="10624957" cy="4836879"/>
          </a:xfrm>
          <a:prstGeom prst="rect">
            <a:avLst/>
          </a:prstGeom>
        </p:spPr>
        <p:txBody>
          <a:bodyPr>
            <a:noAutofit/>
          </a:bodyPr>
          <a:lstStyle>
            <a:lvl1pPr>
              <a:defRPr sz="1867"/>
            </a:lvl1pPr>
            <a:lvl2pPr marL="230712" indent="-230712">
              <a:defRPr sz="1867"/>
            </a:lvl2pPr>
            <a:lvl3pPr marL="459306" indent="-228594">
              <a:defRPr sz="1867"/>
            </a:lvl3pPr>
            <a:lvl4pPr marL="690016" indent="-230712">
              <a:defRPr sz="1867"/>
            </a:lvl4pPr>
            <a:lvl5pPr marL="918610" indent="-228594">
              <a:defRPr sz="18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219199" y="395819"/>
            <a:ext cx="10634135" cy="1132416"/>
          </a:xfrm>
          <a:prstGeom prst="rect">
            <a:avLst/>
          </a:prstGeom>
        </p:spPr>
        <p:txBody>
          <a:bodyPr>
            <a:noAutofit/>
          </a:bodyPr>
          <a:lstStyle/>
          <a:p>
            <a:r>
              <a:rPr lang="en-US" noProof="0"/>
              <a:t>Click to edit Master title style</a:t>
            </a:r>
          </a:p>
        </p:txBody>
      </p:sp>
      <p:sp>
        <p:nvSpPr>
          <p:cNvPr id="5" name="Date Placeholder 4">
            <a:extLst>
              <a:ext uri="{FF2B5EF4-FFF2-40B4-BE49-F238E27FC236}">
                <a16:creationId xmlns:a16="http://schemas.microsoft.com/office/drawing/2014/main" id="{9602E8F7-27EE-43CE-AA9B-A23C3630FD02}"/>
              </a:ext>
            </a:extLst>
          </p:cNvPr>
          <p:cNvSpPr>
            <a:spLocks noGrp="1"/>
          </p:cNvSpPr>
          <p:nvPr>
            <p:ph type="dt" sz="half" idx="10"/>
          </p:nvPr>
        </p:nvSpPr>
        <p:spPr/>
        <p:txBody>
          <a:bodyPr/>
          <a:lstStyle>
            <a:lvl1pPr>
              <a:defRPr/>
            </a:lvl1pPr>
          </a:lstStyle>
          <a:p>
            <a:fld id="{9FE57A76-648B-4DBB-869E-10F11C176FB4}" type="datetime1">
              <a:rPr lang="en-US" noProof="0" smtClean="0"/>
              <a:t>07/09/2024</a:t>
            </a:fld>
            <a:endParaRPr lang="en-US" noProof="0"/>
          </a:p>
        </p:txBody>
      </p:sp>
      <p:sp>
        <p:nvSpPr>
          <p:cNvPr id="7" name="Slide Number Placeholder 6">
            <a:extLst>
              <a:ext uri="{FF2B5EF4-FFF2-40B4-BE49-F238E27FC236}">
                <a16:creationId xmlns:a16="http://schemas.microsoft.com/office/drawing/2014/main" id="{C73C066D-E19C-4186-86AC-703A6DD3C288}"/>
              </a:ext>
            </a:extLst>
          </p:cNvPr>
          <p:cNvSpPr>
            <a:spLocks noGrp="1"/>
          </p:cNvSpPr>
          <p:nvPr>
            <p:ph type="sldNum" sz="quarter" idx="12"/>
          </p:nvPr>
        </p:nvSpPr>
        <p:spPr/>
        <p:txBody>
          <a:bodyPr/>
          <a:lstStyle/>
          <a:p>
            <a:fld id="{F207DD7E-2893-4952-BB40-9A5B851D3DD5}" type="slidenum">
              <a:rPr lang="en-US" noProof="0" smtClean="0"/>
              <a:pPr/>
              <a:t>‹#›</a:t>
            </a:fld>
            <a:endParaRPr lang="en-US" noProof="0"/>
          </a:p>
        </p:txBody>
      </p:sp>
      <p:sp>
        <p:nvSpPr>
          <p:cNvPr id="6" name="Footer Placeholder 5">
            <a:extLst>
              <a:ext uri="{FF2B5EF4-FFF2-40B4-BE49-F238E27FC236}">
                <a16:creationId xmlns:a16="http://schemas.microsoft.com/office/drawing/2014/main" id="{BB0EFC95-6E7E-4E9E-A838-BB14A2E35342}"/>
              </a:ext>
            </a:extLst>
          </p:cNvPr>
          <p:cNvSpPr>
            <a:spLocks noGrp="1"/>
          </p:cNvSpPr>
          <p:nvPr>
            <p:ph type="ftr" sz="quarter" idx="13"/>
          </p:nvPr>
        </p:nvSpPr>
        <p:spPr/>
        <p:txBody>
          <a:bodyPr/>
          <a:lstStyle/>
          <a:p>
            <a:r>
              <a:rPr lang="en-US"/>
              <a:t>CONFIDENTIAL</a:t>
            </a:r>
          </a:p>
        </p:txBody>
      </p:sp>
    </p:spTree>
    <p:extLst>
      <p:ext uri="{BB962C8B-B14F-4D97-AF65-F5344CB8AC3E}">
        <p14:creationId xmlns:p14="http://schemas.microsoft.com/office/powerpoint/2010/main" val="263361511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dark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B5185DC-75AA-89C5-12FA-7663D1244071}"/>
              </a:ext>
            </a:extLst>
          </p:cNvPr>
          <p:cNvSpPr>
            <a:spLocks noGrp="1"/>
          </p:cNvSpPr>
          <p:nvPr>
            <p:ph type="pic" sz="quarter" idx="10"/>
          </p:nvPr>
        </p:nvSpPr>
        <p:spPr>
          <a:xfrm>
            <a:off x="0" y="0"/>
            <a:ext cx="12192000" cy="6858000"/>
          </a:xfrm>
        </p:spPr>
        <p:txBody>
          <a:bodyPr anchor="ctr" anchorCtr="1"/>
          <a:lstStyle>
            <a:lvl1pPr algn="ctr">
              <a:defRPr/>
            </a:lvl1pPr>
          </a:lstStyle>
          <a:p>
            <a:r>
              <a:rPr lang="en-US"/>
              <a:t>Click icon to add picture</a:t>
            </a:r>
          </a:p>
        </p:txBody>
      </p:sp>
      <p:sp>
        <p:nvSpPr>
          <p:cNvPr id="2" name="Title 1"/>
          <p:cNvSpPr>
            <a:spLocks noGrp="1"/>
          </p:cNvSpPr>
          <p:nvPr>
            <p:ph type="ctrTitle"/>
          </p:nvPr>
        </p:nvSpPr>
        <p:spPr>
          <a:xfrm>
            <a:off x="836084" y="2207685"/>
            <a:ext cx="5505451" cy="2076449"/>
          </a:xfrm>
        </p:spPr>
        <p:txBody>
          <a:bodyPr anchor="t" anchorCtr="0"/>
          <a:lstStyle>
            <a:lvl1pPr algn="l">
              <a:defRPr sz="4800">
                <a:solidFill>
                  <a:schemeClr val="bg1"/>
                </a:solidFill>
              </a:defRPr>
            </a:lvl1pPr>
          </a:lstStyle>
          <a:p>
            <a:r>
              <a:rPr lang="en-US" noProof="0"/>
              <a:t>Click to edit Master title style</a:t>
            </a:r>
          </a:p>
        </p:txBody>
      </p:sp>
      <p:sp>
        <p:nvSpPr>
          <p:cNvPr id="3" name="Subtitle 2"/>
          <p:cNvSpPr>
            <a:spLocks noGrp="1"/>
          </p:cNvSpPr>
          <p:nvPr>
            <p:ph type="subTitle" idx="1" hasCustomPrompt="1"/>
          </p:nvPr>
        </p:nvSpPr>
        <p:spPr>
          <a:xfrm>
            <a:off x="836084" y="4284134"/>
            <a:ext cx="5505451" cy="1636183"/>
          </a:xfrm>
        </p:spPr>
        <p:txBody>
          <a:bodyPr anchor="t" anchorCtr="0"/>
          <a:lstStyle>
            <a:lvl1pPr marL="0" indent="0" algn="l">
              <a:buNone/>
              <a:defRPr sz="1600" b="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        </a:t>
            </a:r>
          </a:p>
        </p:txBody>
      </p:sp>
    </p:spTree>
    <p:extLst>
      <p:ext uri="{BB962C8B-B14F-4D97-AF65-F5344CB8AC3E}">
        <p14:creationId xmlns:p14="http://schemas.microsoft.com/office/powerpoint/2010/main" val="17723341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B5185DC-75AA-89C5-12FA-7663D1244071}"/>
              </a:ext>
            </a:extLst>
          </p:cNvPr>
          <p:cNvSpPr>
            <a:spLocks noGrp="1"/>
          </p:cNvSpPr>
          <p:nvPr>
            <p:ph type="pic" sz="quarter" idx="10"/>
          </p:nvPr>
        </p:nvSpPr>
        <p:spPr>
          <a:xfrm>
            <a:off x="0" y="0"/>
            <a:ext cx="12192000" cy="6858000"/>
          </a:xfrm>
        </p:spPr>
        <p:txBody>
          <a:bodyPr anchor="ctr" anchorCtr="1"/>
          <a:lstStyle>
            <a:lvl1pPr algn="ctr">
              <a:defRPr/>
            </a:lvl1pPr>
          </a:lstStyle>
          <a:p>
            <a:r>
              <a:rPr lang="en-US"/>
              <a:t>Click icon to add picture</a:t>
            </a:r>
          </a:p>
        </p:txBody>
      </p:sp>
      <p:sp>
        <p:nvSpPr>
          <p:cNvPr id="6" name="Text Placeholder 5">
            <a:extLst>
              <a:ext uri="{FF2B5EF4-FFF2-40B4-BE49-F238E27FC236}">
                <a16:creationId xmlns:a16="http://schemas.microsoft.com/office/drawing/2014/main" id="{35FA0A69-F626-71D1-D44C-F45E3406B30E}"/>
              </a:ext>
            </a:extLst>
          </p:cNvPr>
          <p:cNvSpPr>
            <a:spLocks noGrp="1"/>
          </p:cNvSpPr>
          <p:nvPr>
            <p:ph type="body" sz="quarter" idx="11" hasCustomPrompt="1"/>
          </p:nvPr>
        </p:nvSpPr>
        <p:spPr>
          <a:xfrm>
            <a:off x="556800" y="1180800"/>
            <a:ext cx="5760000" cy="4560000"/>
          </a:xfrm>
          <a:gradFill>
            <a:gsLst>
              <a:gs pos="0">
                <a:schemeClr val="accent2"/>
              </a:gs>
              <a:gs pos="45000">
                <a:schemeClr val="accent2">
                  <a:alpha val="0"/>
                </a:schemeClr>
              </a:gs>
            </a:gsLst>
            <a:lin ang="2700000" scaled="0"/>
          </a:gradFill>
        </p:spPr>
        <p:txBody>
          <a:bodyPr/>
          <a:lstStyle>
            <a:lvl1pPr>
              <a:defRPr sz="133"/>
            </a:lvl1pPr>
          </a:lstStyle>
          <a:p>
            <a:pPr lvl="0"/>
            <a:r>
              <a:rPr lang="en-US"/>
              <a:t> </a:t>
            </a:r>
          </a:p>
        </p:txBody>
      </p:sp>
      <p:sp>
        <p:nvSpPr>
          <p:cNvPr id="2" name="Title 1"/>
          <p:cNvSpPr>
            <a:spLocks noGrp="1"/>
          </p:cNvSpPr>
          <p:nvPr>
            <p:ph type="ctrTitle"/>
          </p:nvPr>
        </p:nvSpPr>
        <p:spPr>
          <a:xfrm>
            <a:off x="833967" y="1384301"/>
            <a:ext cx="5505451" cy="2125663"/>
          </a:xfrm>
        </p:spPr>
        <p:txBody>
          <a:bodyPr anchor="t" anchorCtr="0"/>
          <a:lstStyle>
            <a:lvl1pPr algn="l">
              <a:defRPr sz="4800">
                <a:solidFill>
                  <a:schemeClr val="tx1"/>
                </a:solidFill>
              </a:defRPr>
            </a:lvl1pPr>
          </a:lstStyle>
          <a:p>
            <a:r>
              <a:rPr lang="en-US" noProof="0"/>
              <a:t>Click to edit Master title style</a:t>
            </a:r>
          </a:p>
        </p:txBody>
      </p:sp>
      <p:sp>
        <p:nvSpPr>
          <p:cNvPr id="3" name="Subtitle 2"/>
          <p:cNvSpPr>
            <a:spLocks noGrp="1"/>
          </p:cNvSpPr>
          <p:nvPr>
            <p:ph type="subTitle" idx="1" hasCustomPrompt="1"/>
          </p:nvPr>
        </p:nvSpPr>
        <p:spPr>
          <a:xfrm>
            <a:off x="833968" y="3600451"/>
            <a:ext cx="5505451" cy="1657348"/>
          </a:xfrm>
        </p:spPr>
        <p:txBody>
          <a:bodyPr anchor="t" anchorCtr="0"/>
          <a:lstStyle>
            <a:lvl1pPr marL="0" indent="0" algn="l">
              <a:buNone/>
              <a:defRPr sz="16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        </a:t>
            </a:r>
          </a:p>
        </p:txBody>
      </p:sp>
    </p:spTree>
    <p:extLst>
      <p:ext uri="{BB962C8B-B14F-4D97-AF65-F5344CB8AC3E}">
        <p14:creationId xmlns:p14="http://schemas.microsoft.com/office/powerpoint/2010/main" val="396771921"/>
      </p:ext>
    </p:extLst>
  </p:cSld>
  <p:clrMapOvr>
    <a:masterClrMapping/>
  </p:clrMapOvr>
  <p:extLst>
    <p:ext uri="{DCECCB84-F9BA-43D5-87BE-67443E8EF086}">
      <p15:sldGuideLst xmlns:p15="http://schemas.microsoft.com/office/powerpoint/2012/main">
        <p15:guide id="5" orient="horz" pos="654">
          <p15:clr>
            <a:srgbClr val="A4A3A4"/>
          </p15:clr>
        </p15:guide>
        <p15:guide id="7" orient="horz" pos="556">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6083" y="385232"/>
            <a:ext cx="4379384" cy="960000"/>
          </a:xfrm>
        </p:spPr>
        <p:txBody>
          <a:bodyPr/>
          <a:lstStyle>
            <a:lvl1pPr>
              <a:defRPr/>
            </a:lvl1pPr>
          </a:lstStyle>
          <a:p>
            <a:r>
              <a:rPr lang="en-US" noProof="0"/>
              <a:t>Agenda</a:t>
            </a:r>
          </a:p>
        </p:txBody>
      </p:sp>
      <p:sp>
        <p:nvSpPr>
          <p:cNvPr id="3" name="Content Placeholder 2"/>
          <p:cNvSpPr>
            <a:spLocks noGrp="1"/>
          </p:cNvSpPr>
          <p:nvPr>
            <p:ph idx="1"/>
          </p:nvPr>
        </p:nvSpPr>
        <p:spPr>
          <a:xfrm>
            <a:off x="836083" y="1524000"/>
            <a:ext cx="4379384" cy="4851400"/>
          </a:xfrm>
        </p:spPr>
        <p:txBody>
          <a:bodyPr/>
          <a:lstStyle>
            <a:lvl1pPr marL="355591" indent="-355591">
              <a:buFont typeface="+mj-lt"/>
              <a:buAutoNum type="arabicPeriod"/>
              <a:defRPr/>
            </a:lvl1pPr>
          </a:lstStyle>
          <a:p>
            <a:pPr lvl="0"/>
            <a:r>
              <a:rPr lang="en-US" noProof="0"/>
              <a:t>Click to edit Master text styles</a:t>
            </a:r>
          </a:p>
        </p:txBody>
      </p:sp>
      <p:sp>
        <p:nvSpPr>
          <p:cNvPr id="4" name="Date Placeholder 3"/>
          <p:cNvSpPr>
            <a:spLocks noGrp="1"/>
          </p:cNvSpPr>
          <p:nvPr>
            <p:ph type="dt" sz="half" idx="10"/>
          </p:nvPr>
        </p:nvSpPr>
        <p:spPr/>
        <p:txBody>
          <a:bodyPr/>
          <a:lstStyle/>
          <a:p>
            <a:fld id="{8BA56318-8625-4E44-B196-F7BCAB0F0628}" type="datetime1">
              <a:rPr lang="en-US" smtClean="0"/>
              <a:t>07/09/2024</a:t>
            </a:fld>
            <a:endParaRPr lang="en-US"/>
          </a:p>
        </p:txBody>
      </p:sp>
      <p:sp>
        <p:nvSpPr>
          <p:cNvPr id="5" name="Footer Placeholder 4"/>
          <p:cNvSpPr>
            <a:spLocks noGrp="1"/>
          </p:cNvSpPr>
          <p:nvPr>
            <p:ph type="ftr" sz="quarter" idx="11"/>
          </p:nvPr>
        </p:nvSpPr>
        <p:spPr>
          <a:xfrm rot="-5400000">
            <a:off x="-850724" y="4327489"/>
            <a:ext cx="2330445" cy="144000"/>
          </a:xfrm>
        </p:spPr>
        <p:txBody>
          <a:bodyPr/>
          <a:lstStyle/>
          <a:p>
            <a:r>
              <a:rPr lang="en-US"/>
              <a:t>CONFIDENTIAL</a:t>
            </a:r>
          </a:p>
        </p:txBody>
      </p:sp>
      <p:sp>
        <p:nvSpPr>
          <p:cNvPr id="6" name="Slide Number Placeholder 5"/>
          <p:cNvSpPr>
            <a:spLocks noGrp="1"/>
          </p:cNvSpPr>
          <p:nvPr>
            <p:ph type="sldNum" sz="quarter" idx="12"/>
          </p:nvPr>
        </p:nvSpPr>
        <p:spPr/>
        <p:txBody>
          <a:body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Picture Placeholder 4">
            <a:extLst>
              <a:ext uri="{FF2B5EF4-FFF2-40B4-BE49-F238E27FC236}">
                <a16:creationId xmlns:a16="http://schemas.microsoft.com/office/drawing/2014/main" id="{79AA7A31-11C3-4325-4863-51210229A696}"/>
              </a:ext>
            </a:extLst>
          </p:cNvPr>
          <p:cNvSpPr>
            <a:spLocks noGrp="1"/>
          </p:cNvSpPr>
          <p:nvPr>
            <p:ph type="pic" sz="quarter" idx="13"/>
          </p:nvPr>
        </p:nvSpPr>
        <p:spPr>
          <a:xfrm>
            <a:off x="5568952" y="0"/>
            <a:ext cx="6623049" cy="6858000"/>
          </a:xfrm>
        </p:spPr>
        <p:txBody>
          <a:bodyPr anchor="ctr" anchorCtr="1"/>
          <a:lstStyle>
            <a:lvl1pPr algn="ctr">
              <a:defRPr/>
            </a:lvl1pPr>
          </a:lstStyle>
          <a:p>
            <a:r>
              <a:rPr lang="en-US" noProof="0"/>
              <a:t>Click icon to add picture</a:t>
            </a:r>
          </a:p>
        </p:txBody>
      </p:sp>
    </p:spTree>
    <p:extLst>
      <p:ext uri="{BB962C8B-B14F-4D97-AF65-F5344CB8AC3E}">
        <p14:creationId xmlns:p14="http://schemas.microsoft.com/office/powerpoint/2010/main" val="165943389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ne-column text slide 14pt">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6" cy="960967"/>
          </a:xfrm>
        </p:spPr>
        <p:txBody>
          <a:bodyPr/>
          <a:lstStyle/>
          <a:p>
            <a:r>
              <a:rPr lang="en-US" noProof="0"/>
              <a:t>Click to edit Master title style</a:t>
            </a:r>
          </a:p>
        </p:txBody>
      </p:sp>
      <p:sp>
        <p:nvSpPr>
          <p:cNvPr id="3" name="Content Placeholder 2"/>
          <p:cNvSpPr>
            <a:spLocks noGrp="1"/>
          </p:cNvSpPr>
          <p:nvPr>
            <p:ph idx="1"/>
          </p:nvPr>
        </p:nvSpPr>
        <p:spPr>
          <a:xfrm>
            <a:off x="836083" y="2197100"/>
            <a:ext cx="11011832" cy="416305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7B39D87D-CB12-4E11-9558-B422468989DB}" type="datetime1">
              <a:rPr lang="en-US" smtClean="0"/>
              <a:t>07/09/2024</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Tree>
    <p:extLst>
      <p:ext uri="{BB962C8B-B14F-4D97-AF65-F5344CB8AC3E}">
        <p14:creationId xmlns:p14="http://schemas.microsoft.com/office/powerpoint/2010/main" val="7839968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ne-column text slide 14pt with single line headline + subline">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6" cy="518585"/>
          </a:xfrm>
        </p:spPr>
        <p:txBody>
          <a:bodyPr/>
          <a:lstStyle/>
          <a:p>
            <a:r>
              <a:rPr lang="en-US" noProof="0"/>
              <a:t>Click to edit Master title style</a:t>
            </a:r>
          </a:p>
        </p:txBody>
      </p:sp>
      <p:sp>
        <p:nvSpPr>
          <p:cNvPr id="3" name="Content Placeholder 2"/>
          <p:cNvSpPr>
            <a:spLocks noGrp="1"/>
          </p:cNvSpPr>
          <p:nvPr>
            <p:ph idx="1"/>
          </p:nvPr>
        </p:nvSpPr>
        <p:spPr>
          <a:xfrm>
            <a:off x="836083" y="2197101"/>
            <a:ext cx="11000317" cy="41783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1325E4F7-4BF4-45AD-B9EF-A4955EB394C0}" type="datetime1">
              <a:rPr lang="en-US" smtClean="0"/>
              <a:t>07/09/2024</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1" name="Text Placeholder 10">
            <a:extLst>
              <a:ext uri="{FF2B5EF4-FFF2-40B4-BE49-F238E27FC236}">
                <a16:creationId xmlns:a16="http://schemas.microsoft.com/office/drawing/2014/main" id="{8AC3CF24-F014-F172-5FCB-760A2DB96856}"/>
              </a:ext>
            </a:extLst>
          </p:cNvPr>
          <p:cNvSpPr>
            <a:spLocks noGrp="1"/>
          </p:cNvSpPr>
          <p:nvPr>
            <p:ph type="body" sz="quarter" idx="13"/>
          </p:nvPr>
        </p:nvSpPr>
        <p:spPr>
          <a:xfrm>
            <a:off x="836083" y="940478"/>
            <a:ext cx="11000316" cy="326065"/>
          </a:xfrm>
        </p:spPr>
        <p:txBody>
          <a:bodyPr/>
          <a:lstStyle>
            <a:lvl1pPr>
              <a:defRPr b="1">
                <a:solidFill>
                  <a:schemeClr val="tx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407506927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column text slide 14p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6" cy="960967"/>
          </a:xfrm>
        </p:spPr>
        <p:txBody>
          <a:bodyPr/>
          <a:lstStyle/>
          <a:p>
            <a:r>
              <a:rPr lang="en-US" noProof="0"/>
              <a:t>Click to edit Master title style</a:t>
            </a:r>
          </a:p>
        </p:txBody>
      </p:sp>
      <p:sp>
        <p:nvSpPr>
          <p:cNvPr id="3" name="Content Placeholder 2"/>
          <p:cNvSpPr>
            <a:spLocks noGrp="1"/>
          </p:cNvSpPr>
          <p:nvPr>
            <p:ph idx="1"/>
          </p:nvPr>
        </p:nvSpPr>
        <p:spPr>
          <a:xfrm>
            <a:off x="836083" y="2197101"/>
            <a:ext cx="11000317" cy="41783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4321F0A4-621B-4B90-ACFD-37EED908C8F1}" type="datetime1">
              <a:rPr lang="en-US" smtClean="0"/>
              <a:t>07/09/2024</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A7ECFF38-6BC6-4C97-93DE-34591C388B6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1" name="Text Placeholder 10">
            <a:extLst>
              <a:ext uri="{FF2B5EF4-FFF2-40B4-BE49-F238E27FC236}">
                <a16:creationId xmlns:a16="http://schemas.microsoft.com/office/drawing/2014/main" id="{8AC3CF24-F014-F172-5FCB-760A2DB96856}"/>
              </a:ext>
            </a:extLst>
          </p:cNvPr>
          <p:cNvSpPr>
            <a:spLocks noGrp="1"/>
          </p:cNvSpPr>
          <p:nvPr>
            <p:ph type="body" sz="quarter" idx="13"/>
          </p:nvPr>
        </p:nvSpPr>
        <p:spPr>
          <a:xfrm>
            <a:off x="836083" y="1528235"/>
            <a:ext cx="11000316" cy="518584"/>
          </a:xfrm>
        </p:spPr>
        <p:txBody>
          <a:bodyPr/>
          <a:lstStyle>
            <a:lvl1pPr>
              <a:defRPr b="1">
                <a:solidFill>
                  <a:schemeClr val="tx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420388505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5200" y="384000"/>
            <a:ext cx="11001600" cy="960000"/>
          </a:xfrm>
          <a:prstGeom prst="rect">
            <a:avLst/>
          </a:prstGeom>
        </p:spPr>
        <p:txBody>
          <a:bodyPr vert="horz" lIns="0" tIns="0" rIns="0" bIns="0" rtlCol="0" anchor="t" anchorCtr="0">
            <a:noAutofit/>
          </a:bodyPr>
          <a:lstStyle/>
          <a:p>
            <a:r>
              <a:rPr lang="en-US" noProof="0"/>
              <a:t>Click to edit Master title style</a:t>
            </a:r>
          </a:p>
        </p:txBody>
      </p:sp>
      <p:sp>
        <p:nvSpPr>
          <p:cNvPr id="3" name="Text Placeholder 2"/>
          <p:cNvSpPr>
            <a:spLocks noGrp="1"/>
          </p:cNvSpPr>
          <p:nvPr>
            <p:ph type="body" idx="1"/>
          </p:nvPr>
        </p:nvSpPr>
        <p:spPr>
          <a:xfrm>
            <a:off x="835200" y="2197303"/>
            <a:ext cx="11007067" cy="4162656"/>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rot="-5400000">
            <a:off x="26499" y="5773573"/>
            <a:ext cx="576000" cy="144000"/>
          </a:xfrm>
          <a:prstGeom prst="rect">
            <a:avLst/>
          </a:prstGeom>
        </p:spPr>
        <p:txBody>
          <a:bodyPr vert="horz" lIns="0" tIns="0" rIns="0" bIns="0" rtlCol="0" anchor="t" anchorCtr="0">
            <a:noAutofit/>
          </a:bodyPr>
          <a:lstStyle>
            <a:lvl1pPr algn="l">
              <a:lnSpc>
                <a:spcPct val="100000"/>
              </a:lnSpc>
              <a:spcBef>
                <a:spcPts val="0"/>
              </a:spcBef>
              <a:defRPr sz="800" b="0">
                <a:solidFill>
                  <a:schemeClr val="tx1"/>
                </a:solidFill>
                <a:latin typeface="Arial" panose="020B0604020202020204" pitchFamily="34" charset="0"/>
                <a:cs typeface="Arial" panose="020B0604020202020204" pitchFamily="34" charset="0"/>
              </a:defRPr>
            </a:lvl1pPr>
          </a:lstStyle>
          <a:p>
            <a:fld id="{585EDA70-9B8E-4E26-8DF1-22FD5D2B8850}" type="datetime1">
              <a:rPr lang="en-US" smtClean="0"/>
              <a:t>07/09/2024</a:t>
            </a:fld>
            <a:endParaRPr lang="en-US"/>
          </a:p>
        </p:txBody>
      </p:sp>
      <p:sp>
        <p:nvSpPr>
          <p:cNvPr id="5" name="Footer Placeholder 4"/>
          <p:cNvSpPr>
            <a:spLocks noGrp="1"/>
          </p:cNvSpPr>
          <p:nvPr>
            <p:ph type="ftr" sz="quarter" idx="3"/>
          </p:nvPr>
        </p:nvSpPr>
        <p:spPr>
          <a:xfrm rot="-5400000">
            <a:off x="-850724" y="4327489"/>
            <a:ext cx="2330445" cy="144000"/>
          </a:xfrm>
          <a:prstGeom prst="rect">
            <a:avLst/>
          </a:prstGeom>
        </p:spPr>
        <p:txBody>
          <a:bodyPr vert="horz" lIns="0" tIns="0" rIns="0" bIns="0" rtlCol="0" anchor="t" anchorCtr="0">
            <a:noAutofit/>
          </a:bodyPr>
          <a:lstStyle>
            <a:lvl1pPr algn="l">
              <a:lnSpc>
                <a:spcPct val="100000"/>
              </a:lnSpc>
              <a:spcBef>
                <a:spcPts val="0"/>
              </a:spcBef>
              <a:defRPr sz="800" b="0">
                <a:solidFill>
                  <a:schemeClr val="tx1"/>
                </a:solidFill>
                <a:latin typeface="Arial" panose="020B0604020202020204" pitchFamily="34" charset="0"/>
                <a:cs typeface="Arial" panose="020B0604020202020204" pitchFamily="34" charset="0"/>
              </a:defRPr>
            </a:lvl1pPr>
          </a:lstStyle>
          <a:p>
            <a:r>
              <a:rPr lang="en-US"/>
              <a:t>CONFIDENTIAL</a:t>
            </a:r>
          </a:p>
        </p:txBody>
      </p:sp>
      <p:sp>
        <p:nvSpPr>
          <p:cNvPr id="6" name="Slide Number Placeholder 5"/>
          <p:cNvSpPr>
            <a:spLocks noGrp="1"/>
          </p:cNvSpPr>
          <p:nvPr>
            <p:ph type="sldNum" sz="quarter" idx="4"/>
          </p:nvPr>
        </p:nvSpPr>
        <p:spPr>
          <a:xfrm rot="-5400000">
            <a:off x="194499" y="6190393"/>
            <a:ext cx="240000" cy="144000"/>
          </a:xfrm>
          <a:prstGeom prst="rect">
            <a:avLst/>
          </a:prstGeom>
        </p:spPr>
        <p:txBody>
          <a:bodyPr vert="horz" lIns="0" tIns="0" rIns="0" bIns="0" rtlCol="0" anchor="t" anchorCtr="0">
            <a:noAutofit/>
          </a:bodyPr>
          <a:lstStyle>
            <a:lvl1pPr algn="l">
              <a:lnSpc>
                <a:spcPct val="100000"/>
              </a:lnSpc>
              <a:spcBef>
                <a:spcPts val="0"/>
              </a:spcBef>
              <a:defRPr sz="800" b="1">
                <a:solidFill>
                  <a:schemeClr val="tx1"/>
                </a:solidFill>
                <a:latin typeface="Arial" panose="020B0604020202020204" pitchFamily="34" charset="0"/>
                <a:cs typeface="Arial" panose="020B0604020202020204" pitchFamily="34" charset="0"/>
              </a:defRPr>
            </a:lvl1pPr>
          </a:lstStyle>
          <a:p>
            <a:fld id="{A7ECFF38-6BC6-4C97-93DE-34591C388B6C}" type="slidenum">
              <a:rPr lang="en-US" smtClean="0"/>
              <a:t>‹#›</a:t>
            </a:fld>
            <a:endParaRPr lang="en-US"/>
          </a:p>
        </p:txBody>
      </p:sp>
      <p:grpSp>
        <p:nvGrpSpPr>
          <p:cNvPr id="7" name="Group 6">
            <a:extLst>
              <a:ext uri="{FF2B5EF4-FFF2-40B4-BE49-F238E27FC236}">
                <a16:creationId xmlns:a16="http://schemas.microsoft.com/office/drawing/2014/main" id="{3273E599-F341-E6FB-8FD8-3642C1C2C9F9}"/>
              </a:ext>
            </a:extLst>
          </p:cNvPr>
          <p:cNvGrpSpPr/>
          <p:nvPr/>
        </p:nvGrpSpPr>
        <p:grpSpPr>
          <a:xfrm>
            <a:off x="-297264" y="381000"/>
            <a:ext cx="180000" cy="5994400"/>
            <a:chOff x="-222948" y="285750"/>
            <a:chExt cx="135000" cy="4495800"/>
          </a:xfrm>
        </p:grpSpPr>
        <p:cxnSp>
          <p:nvCxnSpPr>
            <p:cNvPr id="8" name="Gerade Verbindung 26">
              <a:extLst>
                <a:ext uri="{FF2B5EF4-FFF2-40B4-BE49-F238E27FC236}">
                  <a16:creationId xmlns:a16="http://schemas.microsoft.com/office/drawing/2014/main" id="{F014380B-B247-3C19-55EC-29FE8AFA3398}"/>
                </a:ext>
              </a:extLst>
            </p:cNvPr>
            <p:cNvCxnSpPr/>
            <p:nvPr userDrawn="1"/>
          </p:nvCxnSpPr>
          <p:spPr>
            <a:xfrm rot="5400000">
              <a:off x="-155448" y="291275"/>
              <a:ext cx="0" cy="135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26">
              <a:extLst>
                <a:ext uri="{FF2B5EF4-FFF2-40B4-BE49-F238E27FC236}">
                  <a16:creationId xmlns:a16="http://schemas.microsoft.com/office/drawing/2014/main" id="{24E514B9-DF2A-C1C8-FDC3-9E9096DABE97}"/>
                </a:ext>
              </a:extLst>
            </p:cNvPr>
            <p:cNvCxnSpPr/>
            <p:nvPr userDrawn="1"/>
          </p:nvCxnSpPr>
          <p:spPr>
            <a:xfrm rot="5400000">
              <a:off x="-155448" y="218250"/>
              <a:ext cx="0" cy="135000"/>
            </a:xfrm>
            <a:prstGeom prst="line">
              <a:avLst/>
            </a:prstGeom>
            <a:ln w="12700">
              <a:solidFill>
                <a:srgbClr val="E22F00"/>
              </a:solidFill>
            </a:ln>
          </p:spPr>
          <p:style>
            <a:lnRef idx="1">
              <a:schemeClr val="accent1"/>
            </a:lnRef>
            <a:fillRef idx="0">
              <a:schemeClr val="accent1"/>
            </a:fillRef>
            <a:effectRef idx="0">
              <a:schemeClr val="accent1"/>
            </a:effectRef>
            <a:fontRef idx="minor">
              <a:schemeClr val="tx1"/>
            </a:fontRef>
          </p:style>
        </p:cxnSp>
        <p:cxnSp>
          <p:nvCxnSpPr>
            <p:cNvPr id="10" name="Gerade Verbindung 26">
              <a:extLst>
                <a:ext uri="{FF2B5EF4-FFF2-40B4-BE49-F238E27FC236}">
                  <a16:creationId xmlns:a16="http://schemas.microsoft.com/office/drawing/2014/main" id="{B51CEF24-ED73-F5F0-ABFC-270A3F0A0611}"/>
                </a:ext>
              </a:extLst>
            </p:cNvPr>
            <p:cNvCxnSpPr/>
            <p:nvPr userDrawn="1"/>
          </p:nvCxnSpPr>
          <p:spPr>
            <a:xfrm rot="5400000">
              <a:off x="-155448" y="107874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26">
              <a:extLst>
                <a:ext uri="{FF2B5EF4-FFF2-40B4-BE49-F238E27FC236}">
                  <a16:creationId xmlns:a16="http://schemas.microsoft.com/office/drawing/2014/main" id="{C74BFCDF-A0EC-6337-6BCA-2A3E2E433985}"/>
                </a:ext>
              </a:extLst>
            </p:cNvPr>
            <p:cNvCxnSpPr>
              <a:cxnSpLocks/>
            </p:cNvCxnSpPr>
            <p:nvPr userDrawn="1"/>
          </p:nvCxnSpPr>
          <p:spPr>
            <a:xfrm flipH="1">
              <a:off x="-222948" y="1647977"/>
              <a:ext cx="135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26">
              <a:extLst>
                <a:ext uri="{FF2B5EF4-FFF2-40B4-BE49-F238E27FC236}">
                  <a16:creationId xmlns:a16="http://schemas.microsoft.com/office/drawing/2014/main" id="{A2D5ED5D-B006-80EB-A2B3-BE728F5A395B}"/>
                </a:ext>
              </a:extLst>
            </p:cNvPr>
            <p:cNvCxnSpPr/>
            <p:nvPr userDrawn="1"/>
          </p:nvCxnSpPr>
          <p:spPr>
            <a:xfrm rot="5400000">
              <a:off x="-155448" y="4714050"/>
              <a:ext cx="0" cy="135000"/>
            </a:xfrm>
            <a:prstGeom prst="line">
              <a:avLst/>
            </a:prstGeom>
            <a:ln w="12700">
              <a:solidFill>
                <a:srgbClr val="E22F0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B3FF41AF-C805-8322-2C4B-B3FCB75C8872}"/>
              </a:ext>
            </a:extLst>
          </p:cNvPr>
          <p:cNvGrpSpPr/>
          <p:nvPr/>
        </p:nvGrpSpPr>
        <p:grpSpPr>
          <a:xfrm>
            <a:off x="563418" y="-286175"/>
            <a:ext cx="11272983" cy="180000"/>
            <a:chOff x="422563" y="-214631"/>
            <a:chExt cx="8454737" cy="135000"/>
          </a:xfrm>
        </p:grpSpPr>
        <p:cxnSp>
          <p:nvCxnSpPr>
            <p:cNvPr id="14" name="Gerade Verbindung 26">
              <a:extLst>
                <a:ext uri="{FF2B5EF4-FFF2-40B4-BE49-F238E27FC236}">
                  <a16:creationId xmlns:a16="http://schemas.microsoft.com/office/drawing/2014/main" id="{D37C5A85-B31D-318E-4C07-8048D1DA5CCB}"/>
                </a:ext>
              </a:extLst>
            </p:cNvPr>
            <p:cNvCxnSpPr>
              <a:cxnSpLocks/>
            </p:cNvCxnSpPr>
            <p:nvPr userDrawn="1"/>
          </p:nvCxnSpPr>
          <p:spPr>
            <a:xfrm rot="10800000">
              <a:off x="422563"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26">
              <a:extLst>
                <a:ext uri="{FF2B5EF4-FFF2-40B4-BE49-F238E27FC236}">
                  <a16:creationId xmlns:a16="http://schemas.microsoft.com/office/drawing/2014/main" id="{2BCCFB81-69B7-8346-864E-5366735F10A3}"/>
                </a:ext>
              </a:extLst>
            </p:cNvPr>
            <p:cNvCxnSpPr>
              <a:cxnSpLocks/>
            </p:cNvCxnSpPr>
            <p:nvPr userDrawn="1"/>
          </p:nvCxnSpPr>
          <p:spPr>
            <a:xfrm rot="10800000">
              <a:off x="1778000"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26">
              <a:extLst>
                <a:ext uri="{FF2B5EF4-FFF2-40B4-BE49-F238E27FC236}">
                  <a16:creationId xmlns:a16="http://schemas.microsoft.com/office/drawing/2014/main" id="{02DBC1B0-E232-F552-FCDA-7F688C780E89}"/>
                </a:ext>
              </a:extLst>
            </p:cNvPr>
            <p:cNvCxnSpPr>
              <a:cxnSpLocks/>
            </p:cNvCxnSpPr>
            <p:nvPr userDrawn="1"/>
          </p:nvCxnSpPr>
          <p:spPr>
            <a:xfrm rot="10800000">
              <a:off x="2046288"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26">
              <a:extLst>
                <a:ext uri="{FF2B5EF4-FFF2-40B4-BE49-F238E27FC236}">
                  <a16:creationId xmlns:a16="http://schemas.microsoft.com/office/drawing/2014/main" id="{70E1CC2D-ED14-D1BB-B1B7-C6531FBAA8E3}"/>
                </a:ext>
              </a:extLst>
            </p:cNvPr>
            <p:cNvCxnSpPr>
              <a:cxnSpLocks/>
            </p:cNvCxnSpPr>
            <p:nvPr userDrawn="1"/>
          </p:nvCxnSpPr>
          <p:spPr>
            <a:xfrm rot="10800000">
              <a:off x="3189288"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26">
              <a:extLst>
                <a:ext uri="{FF2B5EF4-FFF2-40B4-BE49-F238E27FC236}">
                  <a16:creationId xmlns:a16="http://schemas.microsoft.com/office/drawing/2014/main" id="{2E3DA46C-93D2-C6AA-777D-BC9A57D56244}"/>
                </a:ext>
              </a:extLst>
            </p:cNvPr>
            <p:cNvCxnSpPr>
              <a:cxnSpLocks/>
            </p:cNvCxnSpPr>
            <p:nvPr userDrawn="1"/>
          </p:nvCxnSpPr>
          <p:spPr>
            <a:xfrm rot="10800000">
              <a:off x="346392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26">
              <a:extLst>
                <a:ext uri="{FF2B5EF4-FFF2-40B4-BE49-F238E27FC236}">
                  <a16:creationId xmlns:a16="http://schemas.microsoft.com/office/drawing/2014/main" id="{6496A83B-264C-4A56-AF51-D67E8050388A}"/>
                </a:ext>
              </a:extLst>
            </p:cNvPr>
            <p:cNvCxnSpPr>
              <a:cxnSpLocks/>
            </p:cNvCxnSpPr>
            <p:nvPr userDrawn="1"/>
          </p:nvCxnSpPr>
          <p:spPr>
            <a:xfrm flipV="1">
              <a:off x="461327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6">
              <a:extLst>
                <a:ext uri="{FF2B5EF4-FFF2-40B4-BE49-F238E27FC236}">
                  <a16:creationId xmlns:a16="http://schemas.microsoft.com/office/drawing/2014/main" id="{BC3615BB-F686-22B4-8074-AFE8EEB50D15}"/>
                </a:ext>
              </a:extLst>
            </p:cNvPr>
            <p:cNvCxnSpPr>
              <a:cxnSpLocks/>
            </p:cNvCxnSpPr>
            <p:nvPr userDrawn="1"/>
          </p:nvCxnSpPr>
          <p:spPr>
            <a:xfrm flipV="1">
              <a:off x="488990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6">
              <a:extLst>
                <a:ext uri="{FF2B5EF4-FFF2-40B4-BE49-F238E27FC236}">
                  <a16:creationId xmlns:a16="http://schemas.microsoft.com/office/drawing/2014/main" id="{E565313F-550C-6BF2-C3D9-5870EA0E21A0}"/>
                </a:ext>
              </a:extLst>
            </p:cNvPr>
            <p:cNvCxnSpPr>
              <a:cxnSpLocks/>
            </p:cNvCxnSpPr>
            <p:nvPr userDrawn="1"/>
          </p:nvCxnSpPr>
          <p:spPr>
            <a:xfrm flipV="1">
              <a:off x="6034629"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6">
              <a:extLst>
                <a:ext uri="{FF2B5EF4-FFF2-40B4-BE49-F238E27FC236}">
                  <a16:creationId xmlns:a16="http://schemas.microsoft.com/office/drawing/2014/main" id="{3DE5CFCC-50F7-2656-5FFC-DB7D7BBA546B}"/>
                </a:ext>
              </a:extLst>
            </p:cNvPr>
            <p:cNvCxnSpPr>
              <a:cxnSpLocks/>
            </p:cNvCxnSpPr>
            <p:nvPr userDrawn="1"/>
          </p:nvCxnSpPr>
          <p:spPr>
            <a:xfrm flipV="1">
              <a:off x="630872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6">
              <a:extLst>
                <a:ext uri="{FF2B5EF4-FFF2-40B4-BE49-F238E27FC236}">
                  <a16:creationId xmlns:a16="http://schemas.microsoft.com/office/drawing/2014/main" id="{E6EE0F70-9A94-FD21-2E37-02966DD51DE3}"/>
                </a:ext>
              </a:extLst>
            </p:cNvPr>
            <p:cNvCxnSpPr>
              <a:cxnSpLocks/>
            </p:cNvCxnSpPr>
            <p:nvPr userDrawn="1"/>
          </p:nvCxnSpPr>
          <p:spPr>
            <a:xfrm flipV="1">
              <a:off x="7457918"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6">
              <a:extLst>
                <a:ext uri="{FF2B5EF4-FFF2-40B4-BE49-F238E27FC236}">
                  <a16:creationId xmlns:a16="http://schemas.microsoft.com/office/drawing/2014/main" id="{BE912B43-2A12-0DCA-B73E-183B29EB1C84}"/>
                </a:ext>
              </a:extLst>
            </p:cNvPr>
            <p:cNvCxnSpPr>
              <a:cxnSpLocks/>
            </p:cNvCxnSpPr>
            <p:nvPr userDrawn="1"/>
          </p:nvCxnSpPr>
          <p:spPr>
            <a:xfrm flipV="1">
              <a:off x="7727950"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6">
              <a:extLst>
                <a:ext uri="{FF2B5EF4-FFF2-40B4-BE49-F238E27FC236}">
                  <a16:creationId xmlns:a16="http://schemas.microsoft.com/office/drawing/2014/main" id="{0E706BDE-1724-7727-C6AD-4A2BD7A453CA}"/>
                </a:ext>
              </a:extLst>
            </p:cNvPr>
            <p:cNvCxnSpPr>
              <a:cxnSpLocks/>
            </p:cNvCxnSpPr>
            <p:nvPr userDrawn="1"/>
          </p:nvCxnSpPr>
          <p:spPr>
            <a:xfrm flipV="1">
              <a:off x="8877300" y="-214631"/>
              <a:ext cx="0" cy="135000"/>
            </a:xfrm>
            <a:prstGeom prst="line">
              <a:avLst/>
            </a:prstGeom>
            <a:ln w="12700">
              <a:solidFill>
                <a:srgbClr val="E22F00"/>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CA920068-3439-2042-AC33-0A6C3C13A815}"/>
                </a:ext>
              </a:extLst>
            </p:cNvPr>
            <p:cNvCxnSpPr>
              <a:cxnSpLocks/>
            </p:cNvCxnSpPr>
            <p:nvPr userDrawn="1"/>
          </p:nvCxnSpPr>
          <p:spPr>
            <a:xfrm rot="10800000">
              <a:off x="1338613"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6">
              <a:extLst>
                <a:ext uri="{FF2B5EF4-FFF2-40B4-BE49-F238E27FC236}">
                  <a16:creationId xmlns:a16="http://schemas.microsoft.com/office/drawing/2014/main" id="{32A354DE-EB23-DFB0-CAC3-B79DEC59A0D5}"/>
                </a:ext>
              </a:extLst>
            </p:cNvPr>
            <p:cNvCxnSpPr>
              <a:cxnSpLocks/>
            </p:cNvCxnSpPr>
            <p:nvPr userDrawn="1"/>
          </p:nvCxnSpPr>
          <p:spPr>
            <a:xfrm rot="10800000">
              <a:off x="1071419"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6">
              <a:extLst>
                <a:ext uri="{FF2B5EF4-FFF2-40B4-BE49-F238E27FC236}">
                  <a16:creationId xmlns:a16="http://schemas.microsoft.com/office/drawing/2014/main" id="{CA82FE88-E7BD-339F-BDE7-11775A9B5740}"/>
                </a:ext>
              </a:extLst>
            </p:cNvPr>
            <p:cNvCxnSpPr>
              <a:cxnSpLocks/>
            </p:cNvCxnSpPr>
            <p:nvPr userDrawn="1"/>
          </p:nvCxnSpPr>
          <p:spPr>
            <a:xfrm flipV="1">
              <a:off x="4179826"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6">
              <a:extLst>
                <a:ext uri="{FF2B5EF4-FFF2-40B4-BE49-F238E27FC236}">
                  <a16:creationId xmlns:a16="http://schemas.microsoft.com/office/drawing/2014/main" id="{B4FECB16-7243-EDDF-2826-64FAABD12948}"/>
                </a:ext>
              </a:extLst>
            </p:cNvPr>
            <p:cNvCxnSpPr>
              <a:cxnSpLocks/>
            </p:cNvCxnSpPr>
            <p:nvPr userDrawn="1"/>
          </p:nvCxnSpPr>
          <p:spPr>
            <a:xfrm flipV="1">
              <a:off x="3912631"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26">
              <a:extLst>
                <a:ext uri="{FF2B5EF4-FFF2-40B4-BE49-F238E27FC236}">
                  <a16:creationId xmlns:a16="http://schemas.microsoft.com/office/drawing/2014/main" id="{CAC5BE04-A659-E55A-42E5-6BB6F4B03043}"/>
                </a:ext>
              </a:extLst>
            </p:cNvPr>
            <p:cNvCxnSpPr>
              <a:cxnSpLocks/>
            </p:cNvCxnSpPr>
            <p:nvPr userDrawn="1"/>
          </p:nvCxnSpPr>
          <p:spPr>
            <a:xfrm flipV="1">
              <a:off x="2755900"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26">
              <a:extLst>
                <a:ext uri="{FF2B5EF4-FFF2-40B4-BE49-F238E27FC236}">
                  <a16:creationId xmlns:a16="http://schemas.microsoft.com/office/drawing/2014/main" id="{692773A5-9797-1BC9-F6AD-D876002A60B7}"/>
                </a:ext>
              </a:extLst>
            </p:cNvPr>
            <p:cNvCxnSpPr>
              <a:cxnSpLocks/>
            </p:cNvCxnSpPr>
            <p:nvPr userDrawn="1"/>
          </p:nvCxnSpPr>
          <p:spPr>
            <a:xfrm flipV="1">
              <a:off x="2484169"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26">
              <a:extLst>
                <a:ext uri="{FF2B5EF4-FFF2-40B4-BE49-F238E27FC236}">
                  <a16:creationId xmlns:a16="http://schemas.microsoft.com/office/drawing/2014/main" id="{54CD8802-F1C0-5E48-1CD9-C8DBBB84A954}"/>
                </a:ext>
              </a:extLst>
            </p:cNvPr>
            <p:cNvCxnSpPr>
              <a:cxnSpLocks/>
            </p:cNvCxnSpPr>
            <p:nvPr userDrawn="1"/>
          </p:nvCxnSpPr>
          <p:spPr>
            <a:xfrm flipV="1">
              <a:off x="5329292"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26">
              <a:extLst>
                <a:ext uri="{FF2B5EF4-FFF2-40B4-BE49-F238E27FC236}">
                  <a16:creationId xmlns:a16="http://schemas.microsoft.com/office/drawing/2014/main" id="{D830314D-3F6A-911E-3D98-3FAE0FBEF756}"/>
                </a:ext>
              </a:extLst>
            </p:cNvPr>
            <p:cNvCxnSpPr>
              <a:cxnSpLocks/>
            </p:cNvCxnSpPr>
            <p:nvPr userDrawn="1"/>
          </p:nvCxnSpPr>
          <p:spPr>
            <a:xfrm flipV="1">
              <a:off x="5594350"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26">
              <a:extLst>
                <a:ext uri="{FF2B5EF4-FFF2-40B4-BE49-F238E27FC236}">
                  <a16:creationId xmlns:a16="http://schemas.microsoft.com/office/drawing/2014/main" id="{2B343094-6903-DDB2-8A38-61CCCC353AE2}"/>
                </a:ext>
              </a:extLst>
            </p:cNvPr>
            <p:cNvCxnSpPr>
              <a:cxnSpLocks/>
            </p:cNvCxnSpPr>
            <p:nvPr userDrawn="1"/>
          </p:nvCxnSpPr>
          <p:spPr>
            <a:xfrm flipV="1">
              <a:off x="6748112"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26">
              <a:extLst>
                <a:ext uri="{FF2B5EF4-FFF2-40B4-BE49-F238E27FC236}">
                  <a16:creationId xmlns:a16="http://schemas.microsoft.com/office/drawing/2014/main" id="{E3072879-DD66-EFA7-DE91-B8480A7A7347}"/>
                </a:ext>
              </a:extLst>
            </p:cNvPr>
            <p:cNvCxnSpPr>
              <a:cxnSpLocks/>
            </p:cNvCxnSpPr>
            <p:nvPr userDrawn="1"/>
          </p:nvCxnSpPr>
          <p:spPr>
            <a:xfrm flipV="1">
              <a:off x="702124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26">
              <a:extLst>
                <a:ext uri="{FF2B5EF4-FFF2-40B4-BE49-F238E27FC236}">
                  <a16:creationId xmlns:a16="http://schemas.microsoft.com/office/drawing/2014/main" id="{18E72BE0-36F8-DE29-64CD-2DA8F6E198B0}"/>
                </a:ext>
              </a:extLst>
            </p:cNvPr>
            <p:cNvCxnSpPr>
              <a:cxnSpLocks/>
            </p:cNvCxnSpPr>
            <p:nvPr userDrawn="1"/>
          </p:nvCxnSpPr>
          <p:spPr>
            <a:xfrm flipV="1">
              <a:off x="8172793"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26">
              <a:extLst>
                <a:ext uri="{FF2B5EF4-FFF2-40B4-BE49-F238E27FC236}">
                  <a16:creationId xmlns:a16="http://schemas.microsoft.com/office/drawing/2014/main" id="{21528C26-4EF5-5468-0B3C-5EB341B98BBF}"/>
                </a:ext>
              </a:extLst>
            </p:cNvPr>
            <p:cNvCxnSpPr>
              <a:cxnSpLocks/>
            </p:cNvCxnSpPr>
            <p:nvPr userDrawn="1"/>
          </p:nvCxnSpPr>
          <p:spPr>
            <a:xfrm flipV="1">
              <a:off x="8437581"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6897DD67-8625-5463-9D0F-68B102E27470}"/>
                </a:ext>
              </a:extLst>
            </p:cNvPr>
            <p:cNvCxnSpPr>
              <a:cxnSpLocks/>
            </p:cNvCxnSpPr>
            <p:nvPr userDrawn="1"/>
          </p:nvCxnSpPr>
          <p:spPr>
            <a:xfrm rot="10800000">
              <a:off x="628650" y="-214631"/>
              <a:ext cx="0" cy="135000"/>
            </a:xfrm>
            <a:prstGeom prst="line">
              <a:avLst/>
            </a:prstGeom>
            <a:ln w="12700">
              <a:solidFill>
                <a:srgbClr val="E22F00"/>
              </a:solidFill>
            </a:ln>
          </p:spPr>
          <p:style>
            <a:lnRef idx="1">
              <a:schemeClr val="accent1"/>
            </a:lnRef>
            <a:fillRef idx="0">
              <a:schemeClr val="accent1"/>
            </a:fillRef>
            <a:effectRef idx="0">
              <a:schemeClr val="accent1"/>
            </a:effectRef>
            <a:fontRef idx="minor">
              <a:schemeClr val="tx1"/>
            </a:fontRef>
          </p:style>
        </p:cxnSp>
        <p:cxnSp>
          <p:nvCxnSpPr>
            <p:cNvPr id="70" name="Gerade Verbindung 26">
              <a:extLst>
                <a:ext uri="{FF2B5EF4-FFF2-40B4-BE49-F238E27FC236}">
                  <a16:creationId xmlns:a16="http://schemas.microsoft.com/office/drawing/2014/main" id="{88807430-15C5-C677-A7DF-CCE08D8FB9BB}"/>
                </a:ext>
              </a:extLst>
            </p:cNvPr>
            <p:cNvCxnSpPr>
              <a:cxnSpLocks/>
            </p:cNvCxnSpPr>
            <p:nvPr userDrawn="1"/>
          </p:nvCxnSpPr>
          <p:spPr>
            <a:xfrm flipV="1">
              <a:off x="4752975" y="-214631"/>
              <a:ext cx="0" cy="135000"/>
            </a:xfrm>
            <a:prstGeom prst="line">
              <a:avLst/>
            </a:prstGeom>
            <a:ln>
              <a:solidFill>
                <a:srgbClr val="E22F00"/>
              </a:solidFill>
            </a:ln>
          </p:spPr>
          <p:style>
            <a:lnRef idx="1">
              <a:schemeClr val="accent1"/>
            </a:lnRef>
            <a:fillRef idx="0">
              <a:schemeClr val="accent1"/>
            </a:fillRef>
            <a:effectRef idx="0">
              <a:schemeClr val="accent1"/>
            </a:effectRef>
            <a:fontRef idx="minor">
              <a:schemeClr val="tx1"/>
            </a:fontRef>
          </p:style>
        </p:cxnSp>
      </p:grpSp>
      <p:cxnSp>
        <p:nvCxnSpPr>
          <p:cNvPr id="15" name="Gerade Verbindung 26">
            <a:extLst>
              <a:ext uri="{FF2B5EF4-FFF2-40B4-BE49-F238E27FC236}">
                <a16:creationId xmlns:a16="http://schemas.microsoft.com/office/drawing/2014/main" id="{3C309FA3-9C14-0523-9777-A9FC9B6CD9A4}"/>
              </a:ext>
            </a:extLst>
          </p:cNvPr>
          <p:cNvCxnSpPr>
            <a:cxnSpLocks/>
          </p:cNvCxnSpPr>
          <p:nvPr/>
        </p:nvCxnSpPr>
        <p:spPr>
          <a:xfrm flipH="1">
            <a:off x="-297264" y="2840115"/>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26">
            <a:extLst>
              <a:ext uri="{FF2B5EF4-FFF2-40B4-BE49-F238E27FC236}">
                <a16:creationId xmlns:a16="http://schemas.microsoft.com/office/drawing/2014/main" id="{CFD1FEE1-241E-2FDD-2388-54B7FB943391}"/>
              </a:ext>
            </a:extLst>
          </p:cNvPr>
          <p:cNvCxnSpPr>
            <a:cxnSpLocks/>
          </p:cNvCxnSpPr>
          <p:nvPr/>
        </p:nvCxnSpPr>
        <p:spPr>
          <a:xfrm flipH="1">
            <a:off x="-293241" y="3235779"/>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6">
            <a:extLst>
              <a:ext uri="{FF2B5EF4-FFF2-40B4-BE49-F238E27FC236}">
                <a16:creationId xmlns:a16="http://schemas.microsoft.com/office/drawing/2014/main" id="{2F8A83F3-9470-A305-4C13-4319CB5A5D8A}"/>
              </a:ext>
            </a:extLst>
          </p:cNvPr>
          <p:cNvCxnSpPr>
            <a:cxnSpLocks/>
          </p:cNvCxnSpPr>
          <p:nvPr/>
        </p:nvCxnSpPr>
        <p:spPr>
          <a:xfrm flipH="1">
            <a:off x="-297264" y="3913112"/>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6">
            <a:extLst>
              <a:ext uri="{FF2B5EF4-FFF2-40B4-BE49-F238E27FC236}">
                <a16:creationId xmlns:a16="http://schemas.microsoft.com/office/drawing/2014/main" id="{3C85B89D-43D8-6607-7698-D77E43AE413D}"/>
              </a:ext>
            </a:extLst>
          </p:cNvPr>
          <p:cNvCxnSpPr/>
          <p:nvPr/>
        </p:nvCxnSpPr>
        <p:spPr>
          <a:xfrm rot="5400000">
            <a:off x="-207264" y="4490385"/>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a:extLst>
              <a:ext uri="{FF2B5EF4-FFF2-40B4-BE49-F238E27FC236}">
                <a16:creationId xmlns:a16="http://schemas.microsoft.com/office/drawing/2014/main" id="{79A2B01F-B8BA-C6FA-7C0C-6A66F047A1EC}"/>
              </a:ext>
            </a:extLst>
          </p:cNvPr>
          <p:cNvCxnSpPr>
            <a:cxnSpLocks/>
          </p:cNvCxnSpPr>
          <p:nvPr/>
        </p:nvCxnSpPr>
        <p:spPr>
          <a:xfrm flipH="1">
            <a:off x="-297264" y="2561167"/>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26">
            <a:extLst>
              <a:ext uri="{FF2B5EF4-FFF2-40B4-BE49-F238E27FC236}">
                <a16:creationId xmlns:a16="http://schemas.microsoft.com/office/drawing/2014/main" id="{74A7CD2C-DFD7-CADD-D9E8-A1378CD79141}"/>
              </a:ext>
            </a:extLst>
          </p:cNvPr>
          <p:cNvCxnSpPr>
            <a:cxnSpLocks/>
          </p:cNvCxnSpPr>
          <p:nvPr/>
        </p:nvCxnSpPr>
        <p:spPr>
          <a:xfrm flipH="1">
            <a:off x="-297264" y="4288367"/>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26">
            <a:extLst>
              <a:ext uri="{FF2B5EF4-FFF2-40B4-BE49-F238E27FC236}">
                <a16:creationId xmlns:a16="http://schemas.microsoft.com/office/drawing/2014/main" id="{4F6A8E1D-C553-223E-FD75-6B9897D018BA}"/>
              </a:ext>
            </a:extLst>
          </p:cNvPr>
          <p:cNvCxnSpPr/>
          <p:nvPr/>
        </p:nvCxnSpPr>
        <p:spPr>
          <a:xfrm rot="5400000">
            <a:off x="-207264" y="1262852"/>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86BC5DDB-3141-5D2A-E345-34F745D61A04}"/>
              </a:ext>
            </a:extLst>
          </p:cNvPr>
          <p:cNvCxnSpPr>
            <a:cxnSpLocks/>
          </p:cNvCxnSpPr>
          <p:nvPr/>
        </p:nvCxnSpPr>
        <p:spPr>
          <a:xfrm rot="5400000">
            <a:off x="-203241" y="5600572"/>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16D806CC-EAEE-54D4-2790-1BE7A40A9FB6}"/>
              </a:ext>
            </a:extLst>
          </p:cNvPr>
          <p:cNvCxnSpPr>
            <a:cxnSpLocks/>
          </p:cNvCxnSpPr>
          <p:nvPr/>
        </p:nvCxnSpPr>
        <p:spPr>
          <a:xfrm rot="5400000">
            <a:off x="-203241" y="523973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0ED6559F-11C0-4A54-B8F8-E61A2BA3351F}"/>
              </a:ext>
            </a:extLst>
          </p:cNvPr>
          <p:cNvCxnSpPr>
            <a:cxnSpLocks/>
          </p:cNvCxnSpPr>
          <p:nvPr/>
        </p:nvCxnSpPr>
        <p:spPr>
          <a:xfrm rot="5400000">
            <a:off x="-203241" y="351941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831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Lst>
  <p:hf hdr="0"/>
  <p:txStyles>
    <p:titleStyle>
      <a:lvl1pPr marL="0" marR="0" indent="0" algn="l" defTabSz="914377" rtl="0" eaLnBrk="1" fontAlgn="auto" latinLnBrk="0" hangingPunct="1">
        <a:lnSpc>
          <a:spcPct val="100000"/>
        </a:lnSpc>
        <a:spcBef>
          <a:spcPts val="0"/>
        </a:spcBef>
        <a:spcAft>
          <a:spcPts val="0"/>
        </a:spcAft>
        <a:buClrTx/>
        <a:buSzTx/>
        <a:buFontTx/>
        <a:buNone/>
        <a:tabLst/>
        <a:defRPr sz="2933" kern="1200">
          <a:solidFill>
            <a:schemeClr val="tx1"/>
          </a:solidFill>
          <a:latin typeface="+mj-lt"/>
          <a:ea typeface="+mj-ea"/>
          <a:cs typeface="Arial" panose="020B0604020202020204" pitchFamily="34" charset="0"/>
        </a:defRPr>
      </a:lvl1pPr>
    </p:titleStyle>
    <p:bodyStyle>
      <a:lvl1pPr marL="0" indent="0" algn="l" defTabSz="231642" rtl="0" eaLnBrk="1" latinLnBrk="0" hangingPunct="1">
        <a:lnSpc>
          <a:spcPct val="100000"/>
        </a:lnSpc>
        <a:spcBef>
          <a:spcPts val="0"/>
        </a:spcBef>
        <a:spcAft>
          <a:spcPts val="800"/>
        </a:spcAft>
        <a:buFont typeface="Arial" panose="020B0604020202020204" pitchFamily="34" charset="0"/>
        <a:buNone/>
        <a:tabLst>
          <a:tab pos="231642" algn="l"/>
          <a:tab pos="463284" algn="l"/>
          <a:tab pos="694927" algn="l"/>
          <a:tab pos="926569" algn="l"/>
        </a:tabLst>
        <a:defRPr sz="1867" kern="1200">
          <a:solidFill>
            <a:schemeClr val="tx2"/>
          </a:solidFill>
          <a:latin typeface="+mn-lt"/>
          <a:ea typeface="+mn-ea"/>
          <a:cs typeface="Arial" panose="020B0604020202020204" pitchFamily="34" charset="0"/>
        </a:defRPr>
      </a:lvl1pPr>
      <a:lvl2pPr marL="230394" indent="-230394" algn="l" defTabSz="231642" rtl="0" eaLnBrk="1" latinLnBrk="0" hangingPunct="1">
        <a:lnSpc>
          <a:spcPct val="100000"/>
        </a:lnSpc>
        <a:spcBef>
          <a:spcPts val="0"/>
        </a:spcBef>
        <a:spcAft>
          <a:spcPts val="800"/>
        </a:spcAft>
        <a:buFont typeface="Arial" panose="020B0604020202020204" pitchFamily="34" charset="0"/>
        <a:buChar char="•"/>
        <a:tabLst>
          <a:tab pos="231642" algn="l"/>
          <a:tab pos="463284" algn="l"/>
          <a:tab pos="694927" algn="l"/>
          <a:tab pos="926569" algn="l"/>
        </a:tabLst>
        <a:defRPr sz="1867" kern="1200">
          <a:solidFill>
            <a:schemeClr val="tx2"/>
          </a:solidFill>
          <a:latin typeface="+mn-lt"/>
          <a:ea typeface="+mn-ea"/>
          <a:cs typeface="Arial" panose="020B0604020202020204" pitchFamily="34" charset="0"/>
        </a:defRPr>
      </a:lvl2pPr>
      <a:lvl3pPr marL="460788" indent="-230394" algn="l" defTabSz="231642" rtl="0" eaLnBrk="1" latinLnBrk="0" hangingPunct="1">
        <a:lnSpc>
          <a:spcPct val="100000"/>
        </a:lnSpc>
        <a:spcBef>
          <a:spcPts val="0"/>
        </a:spcBef>
        <a:spcAft>
          <a:spcPts val="800"/>
        </a:spcAft>
        <a:buFont typeface="Symbol" panose="05050102010706020507" pitchFamily="18" charset="2"/>
        <a:buChar char=""/>
        <a:tabLst>
          <a:tab pos="231642" algn="l"/>
          <a:tab pos="463284" algn="l"/>
          <a:tab pos="694927" algn="l"/>
          <a:tab pos="926569" algn="l"/>
        </a:tabLst>
        <a:defRPr sz="1867" kern="1200">
          <a:solidFill>
            <a:schemeClr val="tx2"/>
          </a:solidFill>
          <a:latin typeface="+mn-lt"/>
          <a:ea typeface="+mn-ea"/>
          <a:cs typeface="Arial" panose="020B0604020202020204" pitchFamily="34" charset="0"/>
        </a:defRPr>
      </a:lvl3pPr>
      <a:lvl4pPr marL="691183" indent="-230394" algn="l" defTabSz="231642" rtl="0" eaLnBrk="1" latinLnBrk="0" hangingPunct="1">
        <a:lnSpc>
          <a:spcPct val="100000"/>
        </a:lnSpc>
        <a:spcBef>
          <a:spcPts val="0"/>
        </a:spcBef>
        <a:spcAft>
          <a:spcPts val="800"/>
        </a:spcAft>
        <a:buFont typeface="Arial" panose="020B0604020202020204" pitchFamily="34" charset="0"/>
        <a:buChar char="•"/>
        <a:tabLst>
          <a:tab pos="231642" algn="l"/>
          <a:tab pos="463284" algn="l"/>
          <a:tab pos="694927" algn="l"/>
          <a:tab pos="926569" algn="l"/>
        </a:tabLst>
        <a:defRPr sz="1867" kern="1200">
          <a:solidFill>
            <a:schemeClr val="tx2"/>
          </a:solidFill>
          <a:latin typeface="+mn-lt"/>
          <a:ea typeface="+mn-ea"/>
          <a:cs typeface="Arial" panose="020B0604020202020204" pitchFamily="34" charset="0"/>
        </a:defRPr>
      </a:lvl4pPr>
      <a:lvl5pPr marL="921577" indent="-230394" algn="l" defTabSz="231642" rtl="0" eaLnBrk="1" latinLnBrk="0" hangingPunct="1">
        <a:lnSpc>
          <a:spcPct val="100000"/>
        </a:lnSpc>
        <a:spcBef>
          <a:spcPts val="0"/>
        </a:spcBef>
        <a:spcAft>
          <a:spcPts val="800"/>
        </a:spcAft>
        <a:buFont typeface="Symbol" panose="05050102010706020507" pitchFamily="18" charset="2"/>
        <a:buChar char=""/>
        <a:tabLst>
          <a:tab pos="231642" algn="l"/>
          <a:tab pos="463284" algn="l"/>
          <a:tab pos="694927" algn="l"/>
          <a:tab pos="926569" algn="l"/>
        </a:tabLst>
        <a:defRPr sz="1867" kern="1200">
          <a:solidFill>
            <a:schemeClr val="tx2"/>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12">
          <p15:clr>
            <a:srgbClr val="F26B43"/>
          </p15:clr>
        </p15:guide>
        <p15:guide id="2" pos="264">
          <p15:clr>
            <a:srgbClr val="A4A3A4"/>
          </p15:clr>
        </p15:guide>
        <p15:guide id="3" pos="396">
          <p15:clr>
            <a:srgbClr val="F26B43"/>
          </p15:clr>
        </p15:guide>
        <p15:guide id="4" pos="674">
          <p15:clr>
            <a:srgbClr val="547EBF"/>
          </p15:clr>
        </p15:guide>
        <p15:guide id="5" pos="842">
          <p15:clr>
            <a:srgbClr val="547EBF"/>
          </p15:clr>
        </p15:guide>
        <p15:guide id="6" pos="1120">
          <p15:clr>
            <a:srgbClr val="547EBF"/>
          </p15:clr>
        </p15:guide>
        <p15:guide id="7" pos="1288">
          <p15:clr>
            <a:srgbClr val="547EBF"/>
          </p15:clr>
        </p15:guide>
        <p15:guide id="8" pos="1564">
          <p15:clr>
            <a:srgbClr val="547EBF"/>
          </p15:clr>
        </p15:guide>
        <p15:guide id="9" pos="1736">
          <p15:clr>
            <a:srgbClr val="547EBF"/>
          </p15:clr>
        </p15:guide>
        <p15:guide id="10" pos="2008">
          <p15:clr>
            <a:srgbClr val="547EBF"/>
          </p15:clr>
        </p15:guide>
        <p15:guide id="11" pos="2182">
          <p15:clr>
            <a:srgbClr val="547EBF"/>
          </p15:clr>
        </p15:guide>
        <p15:guide id="12" orient="horz" pos="180">
          <p15:clr>
            <a:srgbClr val="F26B43"/>
          </p15:clr>
        </p15:guide>
        <p15:guide id="13" orient="horz" pos="226">
          <p15:clr>
            <a:srgbClr val="A4A3A4"/>
          </p15:clr>
        </p15:guide>
        <p15:guide id="14" orient="horz" pos="722">
          <p15:clr>
            <a:srgbClr val="A4A3A4"/>
          </p15:clr>
        </p15:guide>
        <p15:guide id="15" orient="horz" pos="1038">
          <p15:clr>
            <a:srgbClr val="A4A3A4"/>
          </p15:clr>
        </p15:guide>
        <p15:guide id="16" pos="2464">
          <p15:clr>
            <a:srgbClr val="547EBF"/>
          </p15:clr>
        </p15:guide>
        <p15:guide id="17" pos="2631">
          <p15:clr>
            <a:srgbClr val="547EBF"/>
          </p15:clr>
        </p15:guide>
        <p15:guide id="18" pos="2906">
          <p15:clr>
            <a:srgbClr val="547EBF"/>
          </p15:clr>
        </p15:guide>
        <p15:guide id="19" pos="3080">
          <p15:clr>
            <a:srgbClr val="547EBF"/>
          </p15:clr>
        </p15:guide>
        <p15:guide id="20" pos="3356">
          <p15:clr>
            <a:srgbClr val="547EBF"/>
          </p15:clr>
        </p15:guide>
        <p15:guide id="21" pos="3522">
          <p15:clr>
            <a:srgbClr val="547EBF"/>
          </p15:clr>
        </p15:guide>
        <p15:guide id="22" pos="3800">
          <p15:clr>
            <a:srgbClr val="547EBF"/>
          </p15:clr>
        </p15:guide>
        <p15:guide id="23" pos="3973">
          <p15:clr>
            <a:srgbClr val="547EBF"/>
          </p15:clr>
        </p15:guide>
        <p15:guide id="24" pos="5591">
          <p15:clr>
            <a:srgbClr val="F26B43"/>
          </p15:clr>
        </p15:guide>
        <p15:guide id="25" pos="4249">
          <p15:clr>
            <a:srgbClr val="547EBF"/>
          </p15:clr>
        </p15:guide>
        <p15:guide id="26" pos="4422">
          <p15:clr>
            <a:srgbClr val="547EBF"/>
          </p15:clr>
        </p15:guide>
        <p15:guide id="27" pos="4698">
          <p15:clr>
            <a:srgbClr val="547EBF"/>
          </p15:clr>
        </p15:guide>
        <p15:guide id="28" pos="4867">
          <p15:clr>
            <a:srgbClr val="547EBF"/>
          </p15:clr>
        </p15:guide>
        <p15:guide id="29" pos="5148">
          <p15:clr>
            <a:srgbClr val="547EBF"/>
          </p15:clr>
        </p15:guide>
        <p15:guide id="30" pos="5314">
          <p15:clr>
            <a:srgbClr val="547EBF"/>
          </p15:clr>
        </p15:guide>
        <p15:guide id="31" pos="2994">
          <p15:clr>
            <a:srgbClr val="A4A3A4"/>
          </p15:clr>
        </p15:guide>
        <p15:guide id="32" orient="horz" pos="1341">
          <p15:clr>
            <a:srgbClr val="A4A3A4"/>
          </p15:clr>
        </p15:guide>
        <p15:guide id="33" orient="horz" pos="1528">
          <p15:clr>
            <a:srgbClr val="A4A3A4"/>
          </p15:clr>
        </p15:guide>
        <p15:guide id="34" orient="horz" pos="1847">
          <p15:clr>
            <a:srgbClr val="A4A3A4"/>
          </p15:clr>
        </p15:guide>
        <p15:guide id="35" orient="horz" pos="2162">
          <p15:clr>
            <a:srgbClr val="A4A3A4"/>
          </p15:clr>
        </p15:guide>
        <p15:guide id="36" orient="horz" pos="1210">
          <p15:clr>
            <a:srgbClr val="A4A3A4"/>
          </p15:clr>
        </p15:guide>
        <p15:guide id="37" orient="horz" pos="2026">
          <p15:clr>
            <a:srgbClr val="A4A3A4"/>
          </p15:clr>
        </p15:guide>
        <p15:guide id="38" orient="horz" pos="636">
          <p15:clr>
            <a:srgbClr val="A4A3A4"/>
          </p15:clr>
        </p15:guide>
        <p15:guide id="39" orient="horz" pos="1701">
          <p15:clr>
            <a:srgbClr val="A4A3A4"/>
          </p15:clr>
        </p15:guide>
        <p15:guide id="40" orient="horz" pos="2518">
          <p15:clr>
            <a:srgbClr val="A4A3A4"/>
          </p15:clr>
        </p15:guide>
        <p15:guide id="41" orient="horz" pos="2689">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32.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3.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hyperlink" Target="mailto:tyler.Novotny@cencora.com"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3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33.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F6E37C21-6432-7738-6F2B-47116748EFE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7" name="Text Placeholder 6">
            <a:extLst>
              <a:ext uri="{FF2B5EF4-FFF2-40B4-BE49-F238E27FC236}">
                <a16:creationId xmlns:a16="http://schemas.microsoft.com/office/drawing/2014/main" id="{D03F28C7-EEC9-246A-EA8B-E151F74FC47B}"/>
              </a:ext>
            </a:extLst>
          </p:cNvPr>
          <p:cNvSpPr>
            <a:spLocks noGrp="1"/>
          </p:cNvSpPr>
          <p:nvPr>
            <p:ph type="body" sz="quarter" idx="11"/>
          </p:nvPr>
        </p:nvSpPr>
        <p:spPr/>
        <p:txBody>
          <a:bodyPr/>
          <a:lstStyle/>
          <a:p>
            <a:r>
              <a:rPr lang="en-US" dirty="0"/>
              <a:t> </a:t>
            </a:r>
          </a:p>
        </p:txBody>
      </p:sp>
      <p:sp>
        <p:nvSpPr>
          <p:cNvPr id="2" name="Title 1">
            <a:extLst>
              <a:ext uri="{FF2B5EF4-FFF2-40B4-BE49-F238E27FC236}">
                <a16:creationId xmlns:a16="http://schemas.microsoft.com/office/drawing/2014/main" id="{EFE194B4-6B27-CECD-89AE-5B284682AB2B}"/>
              </a:ext>
            </a:extLst>
          </p:cNvPr>
          <p:cNvSpPr>
            <a:spLocks noGrp="1"/>
          </p:cNvSpPr>
          <p:nvPr>
            <p:ph type="ctrTitle"/>
          </p:nvPr>
        </p:nvSpPr>
        <p:spPr bwMode="gray">
          <a:xfrm>
            <a:off x="836571" y="1387734"/>
            <a:ext cx="7377839" cy="825443"/>
          </a:xfrm>
        </p:spPr>
        <p:txBody>
          <a:bodyPr/>
          <a:lstStyle/>
          <a:p>
            <a:r>
              <a:rPr lang="en-US" dirty="0"/>
              <a:t>Inflation Reduction Act</a:t>
            </a:r>
          </a:p>
        </p:txBody>
      </p:sp>
      <p:sp>
        <p:nvSpPr>
          <p:cNvPr id="3" name="Subtitle 2">
            <a:extLst>
              <a:ext uri="{FF2B5EF4-FFF2-40B4-BE49-F238E27FC236}">
                <a16:creationId xmlns:a16="http://schemas.microsoft.com/office/drawing/2014/main" id="{0DCF1501-FB93-0E2A-DDDA-15D2172A19DF}"/>
              </a:ext>
            </a:extLst>
          </p:cNvPr>
          <p:cNvSpPr>
            <a:spLocks noGrp="1"/>
          </p:cNvSpPr>
          <p:nvPr>
            <p:ph type="subTitle" idx="1"/>
          </p:nvPr>
        </p:nvSpPr>
        <p:spPr bwMode="gray">
          <a:xfrm>
            <a:off x="835341" y="3600452"/>
            <a:ext cx="5504017" cy="292041"/>
          </a:xfrm>
        </p:spPr>
        <p:txBody>
          <a:bodyPr/>
          <a:lstStyle/>
          <a:p>
            <a:r>
              <a:rPr lang="en-US" dirty="0"/>
              <a:t>Tyler Novotny </a:t>
            </a:r>
          </a:p>
          <a:p>
            <a:r>
              <a:rPr lang="en-US" dirty="0"/>
              <a:t>Senior Director, Market Economics</a:t>
            </a:r>
          </a:p>
        </p:txBody>
      </p:sp>
      <p:pic>
        <p:nvPicPr>
          <p:cNvPr id="10" name="Graphic 9">
            <a:extLst>
              <a:ext uri="{FF2B5EF4-FFF2-40B4-BE49-F238E27FC236}">
                <a16:creationId xmlns:a16="http://schemas.microsoft.com/office/drawing/2014/main" id="{A1A360E1-F34B-6B7B-3B0C-6D15CD00563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40329" y="403955"/>
            <a:ext cx="1520731" cy="215944"/>
          </a:xfrm>
          <a:prstGeom prst="rect">
            <a:avLst/>
          </a:prstGeom>
        </p:spPr>
      </p:pic>
      <p:sp>
        <p:nvSpPr>
          <p:cNvPr id="4" name="Subtitle 2">
            <a:extLst>
              <a:ext uri="{FF2B5EF4-FFF2-40B4-BE49-F238E27FC236}">
                <a16:creationId xmlns:a16="http://schemas.microsoft.com/office/drawing/2014/main" id="{B9CA68FF-41FF-D9C1-D719-25ADFEC4715F}"/>
              </a:ext>
            </a:extLst>
          </p:cNvPr>
          <p:cNvSpPr txBox="1">
            <a:spLocks/>
          </p:cNvSpPr>
          <p:nvPr/>
        </p:nvSpPr>
        <p:spPr bwMode="gray">
          <a:xfrm>
            <a:off x="835341" y="3330377"/>
            <a:ext cx="5504017" cy="1657348"/>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600" b="1" kern="1200">
                <a:solidFill>
                  <a:schemeClr val="bg1"/>
                </a:solidFill>
                <a:latin typeface="+mn-lt"/>
                <a:ea typeface="+mn-ea"/>
                <a:cs typeface="+mn-cs"/>
              </a:defRPr>
            </a:lvl1pPr>
            <a:lvl2pPr marL="457075" indent="0" algn="ctr" defTabSz="685800" rtl="0" eaLnBrk="1" latinLnBrk="0" hangingPunct="1">
              <a:lnSpc>
                <a:spcPct val="100000"/>
              </a:lnSpc>
              <a:spcBef>
                <a:spcPts val="0"/>
              </a:spcBef>
              <a:spcAft>
                <a:spcPts val="600"/>
              </a:spcAft>
              <a:buFont typeface="Arial" panose="020B0604020202020204" pitchFamily="34" charset="0"/>
              <a:buNone/>
              <a:defRPr sz="2000" kern="1200">
                <a:solidFill>
                  <a:schemeClr val="tx2"/>
                </a:solidFill>
                <a:latin typeface="+mn-lt"/>
                <a:ea typeface="+mn-ea"/>
                <a:cs typeface="+mn-cs"/>
              </a:defRPr>
            </a:lvl2pPr>
            <a:lvl3pPr marL="914149" indent="0" algn="ctr" defTabSz="685800" rtl="0" eaLnBrk="1" latinLnBrk="0" hangingPunct="1">
              <a:lnSpc>
                <a:spcPct val="100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3pPr>
            <a:lvl4pPr marL="1371224" indent="0" algn="ctr" defTabSz="685800" rtl="0" eaLnBrk="1" latinLnBrk="0" hangingPunct="1">
              <a:lnSpc>
                <a:spcPct val="10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4pPr>
            <a:lvl5pPr marL="1828297" indent="0" algn="ctr" defTabSz="685800" rtl="0" eaLnBrk="1" latinLnBrk="0" hangingPunct="1">
              <a:lnSpc>
                <a:spcPct val="100000"/>
              </a:lnSpc>
              <a:spcBef>
                <a:spcPts val="0"/>
              </a:spcBef>
              <a:spcAft>
                <a:spcPts val="600"/>
              </a:spcAft>
              <a:buFont typeface="Arial" panose="020B0604020202020204" pitchFamily="34" charset="0"/>
              <a:buNone/>
              <a:tabLst/>
              <a:defRPr sz="1600" kern="1200">
                <a:solidFill>
                  <a:schemeClr val="tx2"/>
                </a:solidFill>
                <a:latin typeface="+mn-lt"/>
                <a:ea typeface="+mn-ea"/>
                <a:cs typeface="+mn-cs"/>
              </a:defRPr>
            </a:lvl5pPr>
            <a:lvl6pPr marL="2285371"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2445"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19952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6595"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94991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ACB0A8FF-02FD-1A44-EBB6-346FAB2CA666}"/>
              </a:ext>
            </a:extLst>
          </p:cNvPr>
          <p:cNvSpPr/>
          <p:nvPr/>
        </p:nvSpPr>
        <p:spPr>
          <a:xfrm>
            <a:off x="8126743" y="1138586"/>
            <a:ext cx="3401776" cy="1437330"/>
          </a:xfrm>
          <a:prstGeom prst="roundRect">
            <a:avLst/>
          </a:prstGeom>
          <a:noFill/>
          <a:ln w="12700">
            <a:solidFill>
              <a:schemeClr val="accent1"/>
            </a:solidFill>
          </a:ln>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err="1">
              <a:solidFill>
                <a:schemeClr val="tx2"/>
              </a:solidFill>
              <a:cs typeface="Arial" panose="020B0604020202020204" pitchFamily="34" charset="0"/>
            </a:endParaRPr>
          </a:p>
        </p:txBody>
      </p:sp>
      <p:sp>
        <p:nvSpPr>
          <p:cNvPr id="15" name="TextBox 14">
            <a:extLst>
              <a:ext uri="{FF2B5EF4-FFF2-40B4-BE49-F238E27FC236}">
                <a16:creationId xmlns:a16="http://schemas.microsoft.com/office/drawing/2014/main" id="{A583F386-9A84-E7EB-80E2-9DE97966AF98}"/>
              </a:ext>
            </a:extLst>
          </p:cNvPr>
          <p:cNvSpPr txBox="1"/>
          <p:nvPr/>
        </p:nvSpPr>
        <p:spPr>
          <a:xfrm>
            <a:off x="3273837" y="2597100"/>
            <a:ext cx="3663492" cy="256545"/>
          </a:xfrm>
          <a:prstGeom prst="rect">
            <a:avLst/>
          </a:prstGeom>
          <a:noFill/>
        </p:spPr>
        <p:txBody>
          <a:bodyPr wrap="square" rtlCol="0">
            <a:spAutoFit/>
          </a:bodyPr>
          <a:lstStyle/>
          <a:p>
            <a:pPr algn="ctr"/>
            <a:r>
              <a:rPr lang="en-US" sz="1067" b="1" dirty="0">
                <a:solidFill>
                  <a:schemeClr val="tx2"/>
                </a:solidFill>
              </a:rPr>
              <a:t>Data and banking info</a:t>
            </a:r>
          </a:p>
        </p:txBody>
      </p:sp>
      <p:sp>
        <p:nvSpPr>
          <p:cNvPr id="26" name="TextBox 25">
            <a:extLst>
              <a:ext uri="{FF2B5EF4-FFF2-40B4-BE49-F238E27FC236}">
                <a16:creationId xmlns:a16="http://schemas.microsoft.com/office/drawing/2014/main" id="{4925B6E6-B56D-BE1A-3750-8342D1B14BE2}"/>
              </a:ext>
            </a:extLst>
          </p:cNvPr>
          <p:cNvSpPr txBox="1"/>
          <p:nvPr/>
        </p:nvSpPr>
        <p:spPr>
          <a:xfrm>
            <a:off x="6984962" y="3016388"/>
            <a:ext cx="4454563" cy="569387"/>
          </a:xfrm>
          <a:prstGeom prst="rect">
            <a:avLst/>
          </a:prstGeom>
          <a:noFill/>
        </p:spPr>
        <p:txBody>
          <a:bodyPr wrap="square" lIns="91440" tIns="45720" rIns="91440" bIns="45720" anchor="t">
            <a:spAutoFit/>
          </a:bodyPr>
          <a:lstStyle/>
          <a:p>
            <a:pPr algn="ctr"/>
            <a:r>
              <a:rPr lang="en-US" sz="1200" b="1" dirty="0">
                <a:solidFill>
                  <a:schemeClr val="tx2"/>
                </a:solidFill>
              </a:rPr>
              <a:t>Verify patient eligibility</a:t>
            </a:r>
          </a:p>
          <a:p>
            <a:pPr algn="ctr"/>
            <a:r>
              <a:rPr lang="en-US" sz="1100" b="1" i="1" dirty="0">
                <a:solidFill>
                  <a:srgbClr val="FF0000"/>
                </a:solidFill>
              </a:rPr>
              <a:t>(Current process 30 days | CMS is looking to move to 7)</a:t>
            </a:r>
          </a:p>
          <a:p>
            <a:pPr algn="ctr"/>
            <a:endParaRPr lang="en-US" sz="800" dirty="0">
              <a:solidFill>
                <a:schemeClr val="tx2"/>
              </a:solidFill>
              <a:cs typeface="Arial"/>
            </a:endParaRPr>
          </a:p>
        </p:txBody>
      </p:sp>
      <p:sp>
        <p:nvSpPr>
          <p:cNvPr id="2" name="Date Placeholder 1">
            <a:extLst>
              <a:ext uri="{FF2B5EF4-FFF2-40B4-BE49-F238E27FC236}">
                <a16:creationId xmlns:a16="http://schemas.microsoft.com/office/drawing/2014/main" id="{8F3840E5-C8F3-4FE1-20BB-741D1CD81D42}"/>
              </a:ext>
            </a:extLst>
          </p:cNvPr>
          <p:cNvSpPr>
            <a:spLocks noGrp="1"/>
          </p:cNvSpPr>
          <p:nvPr>
            <p:ph type="dt" sz="half" idx="10"/>
          </p:nvPr>
        </p:nvSpPr>
        <p:spPr/>
        <p:txBody>
          <a:bodyPr/>
          <a:lstStyle/>
          <a:p>
            <a:fld id="{48238522-14E6-4478-846F-FC8ED5175611}" type="datetime1">
              <a:rPr lang="en-US" smtClean="0"/>
              <a:t>07/09/2024</a:t>
            </a:fld>
            <a:endParaRPr lang="en-US"/>
          </a:p>
        </p:txBody>
      </p:sp>
      <p:sp>
        <p:nvSpPr>
          <p:cNvPr id="3" name="Footer Placeholder 2">
            <a:extLst>
              <a:ext uri="{FF2B5EF4-FFF2-40B4-BE49-F238E27FC236}">
                <a16:creationId xmlns:a16="http://schemas.microsoft.com/office/drawing/2014/main" id="{6003218C-936B-5A8F-D0DF-02DF2CD05873}"/>
              </a:ext>
            </a:extLst>
          </p:cNvPr>
          <p:cNvSpPr>
            <a:spLocks noGrp="1"/>
          </p:cNvSpPr>
          <p:nvPr>
            <p:ph type="ftr" sz="quarter" idx="11"/>
          </p:nvPr>
        </p:nvSpPr>
        <p:spPr/>
        <p:txBody>
          <a:bodyPr/>
          <a:lstStyle/>
          <a:p>
            <a:r>
              <a:rPr lang="en-US"/>
              <a:t>CONFIDENTIAL</a:t>
            </a:r>
          </a:p>
        </p:txBody>
      </p:sp>
      <p:sp>
        <p:nvSpPr>
          <p:cNvPr id="4" name="Slide Number Placeholder 3">
            <a:extLst>
              <a:ext uri="{FF2B5EF4-FFF2-40B4-BE49-F238E27FC236}">
                <a16:creationId xmlns:a16="http://schemas.microsoft.com/office/drawing/2014/main" id="{7864BCDB-41CE-0E44-8083-447238D187F0}"/>
              </a:ext>
            </a:extLst>
          </p:cNvPr>
          <p:cNvSpPr>
            <a:spLocks noGrp="1"/>
          </p:cNvSpPr>
          <p:nvPr>
            <p:ph type="sldNum" sz="quarter" idx="12"/>
          </p:nvPr>
        </p:nvSpPr>
        <p:spPr/>
        <p:txBody>
          <a:bodyPr/>
          <a:lstStyle/>
          <a:p>
            <a:fld id="{7402B711-A71A-452E-950A-8AB93037233C}" type="slidenum">
              <a:rPr lang="en-US" smtClean="0"/>
              <a:pPr/>
              <a:t>10</a:t>
            </a:fld>
            <a:endParaRPr lang="en-US"/>
          </a:p>
        </p:txBody>
      </p:sp>
      <p:sp>
        <p:nvSpPr>
          <p:cNvPr id="34" name="Rectangle: Rounded Corners 1">
            <a:extLst>
              <a:ext uri="{FF2B5EF4-FFF2-40B4-BE49-F238E27FC236}">
                <a16:creationId xmlns:a16="http://schemas.microsoft.com/office/drawing/2014/main" id="{E717C451-145B-BF80-8B08-46EF663E8B63}"/>
              </a:ext>
            </a:extLst>
          </p:cNvPr>
          <p:cNvSpPr/>
          <p:nvPr/>
        </p:nvSpPr>
        <p:spPr>
          <a:xfrm>
            <a:off x="10361872" y="894"/>
            <a:ext cx="1828541" cy="3047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a:solidFill>
                  <a:schemeClr val="bg1"/>
                </a:solidFill>
              </a:rPr>
              <a:t>Medicare Part D</a:t>
            </a:r>
          </a:p>
        </p:txBody>
      </p:sp>
      <p:sp>
        <p:nvSpPr>
          <p:cNvPr id="35" name="Rectangle: Rounded Corners 1">
            <a:extLst>
              <a:ext uri="{FF2B5EF4-FFF2-40B4-BE49-F238E27FC236}">
                <a16:creationId xmlns:a16="http://schemas.microsoft.com/office/drawing/2014/main" id="{4EBE114E-BA27-69B5-01CC-1766862725F5}"/>
              </a:ext>
            </a:extLst>
          </p:cNvPr>
          <p:cNvSpPr/>
          <p:nvPr/>
        </p:nvSpPr>
        <p:spPr>
          <a:xfrm>
            <a:off x="8533332" y="894"/>
            <a:ext cx="1828541" cy="3047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a:solidFill>
                  <a:schemeClr val="bg1"/>
                </a:solidFill>
              </a:rPr>
              <a:t>Illustrative</a:t>
            </a:r>
          </a:p>
        </p:txBody>
      </p:sp>
      <p:grpSp>
        <p:nvGrpSpPr>
          <p:cNvPr id="36" name="Group 35">
            <a:extLst>
              <a:ext uri="{FF2B5EF4-FFF2-40B4-BE49-F238E27FC236}">
                <a16:creationId xmlns:a16="http://schemas.microsoft.com/office/drawing/2014/main" id="{DFC9B83E-A3F0-E158-F904-1ACA7C5618B2}"/>
              </a:ext>
            </a:extLst>
          </p:cNvPr>
          <p:cNvGrpSpPr>
            <a:grpSpLocks noChangeAspect="1"/>
          </p:cNvGrpSpPr>
          <p:nvPr/>
        </p:nvGrpSpPr>
        <p:grpSpPr>
          <a:xfrm>
            <a:off x="751531" y="2750966"/>
            <a:ext cx="10546559" cy="2523046"/>
            <a:chOff x="1465836" y="1740056"/>
            <a:chExt cx="5166589" cy="1236002"/>
          </a:xfrm>
        </p:grpSpPr>
        <p:sp>
          <p:nvSpPr>
            <p:cNvPr id="37" name="TextBox 36">
              <a:extLst>
                <a:ext uri="{FF2B5EF4-FFF2-40B4-BE49-F238E27FC236}">
                  <a16:creationId xmlns:a16="http://schemas.microsoft.com/office/drawing/2014/main" id="{BBAE75FC-EB36-B051-7DB9-BF9EC0895CD9}"/>
                </a:ext>
              </a:extLst>
            </p:cNvPr>
            <p:cNvSpPr txBox="1"/>
            <p:nvPr/>
          </p:nvSpPr>
          <p:spPr>
            <a:xfrm>
              <a:off x="1685854" y="1740056"/>
              <a:ext cx="980359" cy="206028"/>
            </a:xfrm>
            <a:prstGeom prst="rect">
              <a:avLst/>
            </a:prstGeom>
            <a:noFill/>
          </p:spPr>
          <p:txBody>
            <a:bodyPr wrap="square" rtlCol="0">
              <a:spAutoFit/>
            </a:bodyPr>
            <a:lstStyle/>
            <a:p>
              <a:pPr algn="ctr"/>
              <a:r>
                <a:rPr lang="en-US" sz="2133" dirty="0"/>
                <a:t>Manufacturer</a:t>
              </a:r>
            </a:p>
          </p:txBody>
        </p:sp>
        <p:sp>
          <p:nvSpPr>
            <p:cNvPr id="38" name="TextBox 37">
              <a:extLst>
                <a:ext uri="{FF2B5EF4-FFF2-40B4-BE49-F238E27FC236}">
                  <a16:creationId xmlns:a16="http://schemas.microsoft.com/office/drawing/2014/main" id="{819A57E2-979B-6F4C-E8CE-C5E42E5265DC}"/>
                </a:ext>
              </a:extLst>
            </p:cNvPr>
            <p:cNvSpPr txBox="1"/>
            <p:nvPr/>
          </p:nvSpPr>
          <p:spPr>
            <a:xfrm>
              <a:off x="1825086" y="2770029"/>
              <a:ext cx="783541" cy="206028"/>
            </a:xfrm>
            <a:prstGeom prst="rect">
              <a:avLst/>
            </a:prstGeom>
            <a:noFill/>
          </p:spPr>
          <p:txBody>
            <a:bodyPr wrap="square" rtlCol="0">
              <a:spAutoFit/>
            </a:bodyPr>
            <a:lstStyle/>
            <a:p>
              <a:pPr algn="ctr"/>
              <a:r>
                <a:rPr lang="en-US" sz="2133" dirty="0"/>
                <a:t>Distributor</a:t>
              </a:r>
            </a:p>
          </p:txBody>
        </p:sp>
        <p:sp>
          <p:nvSpPr>
            <p:cNvPr id="39" name="TextBox 38">
              <a:extLst>
                <a:ext uri="{FF2B5EF4-FFF2-40B4-BE49-F238E27FC236}">
                  <a16:creationId xmlns:a16="http://schemas.microsoft.com/office/drawing/2014/main" id="{6A0B10BC-DB4C-44DC-D3EA-75C10728D01D}"/>
                </a:ext>
              </a:extLst>
            </p:cNvPr>
            <p:cNvSpPr txBox="1"/>
            <p:nvPr/>
          </p:nvSpPr>
          <p:spPr>
            <a:xfrm>
              <a:off x="4361122" y="1741216"/>
              <a:ext cx="2271303" cy="184762"/>
            </a:xfrm>
            <a:prstGeom prst="rect">
              <a:avLst/>
            </a:prstGeom>
            <a:noFill/>
          </p:spPr>
          <p:txBody>
            <a:bodyPr wrap="square" lIns="91440" tIns="45720" rIns="91440" bIns="45720" rtlCol="0" anchor="t">
              <a:spAutoFit/>
            </a:bodyPr>
            <a:lstStyle/>
            <a:p>
              <a:pPr algn="ctr"/>
              <a:r>
                <a:rPr lang="en-US" dirty="0"/>
                <a:t>Drug Data Processing System (DDPS)</a:t>
              </a:r>
            </a:p>
          </p:txBody>
        </p:sp>
        <p:sp>
          <p:nvSpPr>
            <p:cNvPr id="41" name="TextBox 40">
              <a:extLst>
                <a:ext uri="{FF2B5EF4-FFF2-40B4-BE49-F238E27FC236}">
                  <a16:creationId xmlns:a16="http://schemas.microsoft.com/office/drawing/2014/main" id="{878C6CD8-C48F-E9C6-5788-4881A6BAA46C}"/>
                </a:ext>
              </a:extLst>
            </p:cNvPr>
            <p:cNvSpPr txBox="1"/>
            <p:nvPr/>
          </p:nvSpPr>
          <p:spPr>
            <a:xfrm>
              <a:off x="4187780" y="2770029"/>
              <a:ext cx="895666" cy="206028"/>
            </a:xfrm>
            <a:prstGeom prst="rect">
              <a:avLst/>
            </a:prstGeom>
            <a:noFill/>
          </p:spPr>
          <p:txBody>
            <a:bodyPr wrap="square" rtlCol="0">
              <a:spAutoFit/>
            </a:bodyPr>
            <a:lstStyle/>
            <a:p>
              <a:pPr algn="ctr"/>
              <a:r>
                <a:rPr lang="en-US" sz="2133" dirty="0"/>
                <a:t>Pharmacy</a:t>
              </a:r>
            </a:p>
          </p:txBody>
        </p:sp>
        <p:cxnSp>
          <p:nvCxnSpPr>
            <p:cNvPr id="42" name="Straight Arrow Connector 41">
              <a:extLst>
                <a:ext uri="{FF2B5EF4-FFF2-40B4-BE49-F238E27FC236}">
                  <a16:creationId xmlns:a16="http://schemas.microsoft.com/office/drawing/2014/main" id="{1F1ED1A5-A3DB-5E9C-9F34-295D4428036F}"/>
                </a:ext>
              </a:extLst>
            </p:cNvPr>
            <p:cNvCxnSpPr>
              <a:cxnSpLocks/>
              <a:endCxn id="37" idx="2"/>
            </p:cNvCxnSpPr>
            <p:nvPr/>
          </p:nvCxnSpPr>
          <p:spPr>
            <a:xfrm flipV="1">
              <a:off x="2161836" y="1946084"/>
              <a:ext cx="0" cy="823945"/>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ED2B30D-AED7-CA7C-C66C-5E34166E7B7D}"/>
                </a:ext>
              </a:extLst>
            </p:cNvPr>
            <p:cNvCxnSpPr>
              <a:cxnSpLocks/>
            </p:cNvCxnSpPr>
            <p:nvPr/>
          </p:nvCxnSpPr>
          <p:spPr>
            <a:xfrm flipH="1">
              <a:off x="2624519" y="2890147"/>
              <a:ext cx="1385642" cy="0"/>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1BB6FA2C-8D45-09DE-1A65-8CBAFB9AC582}"/>
                </a:ext>
              </a:extLst>
            </p:cNvPr>
            <p:cNvSpPr txBox="1"/>
            <p:nvPr/>
          </p:nvSpPr>
          <p:spPr>
            <a:xfrm>
              <a:off x="1465836" y="2223558"/>
              <a:ext cx="696000" cy="155832"/>
            </a:xfrm>
            <a:prstGeom prst="rect">
              <a:avLst/>
            </a:prstGeom>
            <a:noFill/>
          </p:spPr>
          <p:txBody>
            <a:bodyPr wrap="square" rtlCol="0">
              <a:spAutoFit/>
            </a:bodyPr>
            <a:lstStyle/>
            <a:p>
              <a:pPr algn="r"/>
              <a:endParaRPr lang="en-US" sz="1467" b="1">
                <a:solidFill>
                  <a:schemeClr val="accent1"/>
                </a:solidFill>
              </a:endParaRPr>
            </a:p>
          </p:txBody>
        </p:sp>
        <p:sp>
          <p:nvSpPr>
            <p:cNvPr id="57" name="TextBox 56">
              <a:extLst>
                <a:ext uri="{FF2B5EF4-FFF2-40B4-BE49-F238E27FC236}">
                  <a16:creationId xmlns:a16="http://schemas.microsoft.com/office/drawing/2014/main" id="{BBFDC758-5F02-8863-5E9E-5815DAA7ECB3}"/>
                </a:ext>
              </a:extLst>
            </p:cNvPr>
            <p:cNvSpPr txBox="1"/>
            <p:nvPr/>
          </p:nvSpPr>
          <p:spPr>
            <a:xfrm>
              <a:off x="5670268" y="2770030"/>
              <a:ext cx="837867" cy="206028"/>
            </a:xfrm>
            <a:prstGeom prst="rect">
              <a:avLst/>
            </a:prstGeom>
            <a:noFill/>
          </p:spPr>
          <p:txBody>
            <a:bodyPr wrap="square" rtlCol="0">
              <a:spAutoFit/>
            </a:bodyPr>
            <a:lstStyle/>
            <a:p>
              <a:r>
                <a:rPr lang="en-US" sz="2133" dirty="0"/>
                <a:t>Patient</a:t>
              </a:r>
            </a:p>
          </p:txBody>
        </p:sp>
        <p:cxnSp>
          <p:nvCxnSpPr>
            <p:cNvPr id="58" name="Straight Arrow Connector 57">
              <a:extLst>
                <a:ext uri="{FF2B5EF4-FFF2-40B4-BE49-F238E27FC236}">
                  <a16:creationId xmlns:a16="http://schemas.microsoft.com/office/drawing/2014/main" id="{6E7D51C3-F097-D585-DC99-145EAE7C34D8}"/>
                </a:ext>
              </a:extLst>
            </p:cNvPr>
            <p:cNvCxnSpPr>
              <a:cxnSpLocks/>
            </p:cNvCxnSpPr>
            <p:nvPr/>
          </p:nvCxnSpPr>
          <p:spPr>
            <a:xfrm flipH="1" flipV="1">
              <a:off x="4965930" y="2858657"/>
              <a:ext cx="717381" cy="4592"/>
            </a:xfrm>
            <a:prstGeom prst="straightConnector1">
              <a:avLst/>
            </a:prstGeom>
            <a:ln w="254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E0AF971-23E6-5DD1-4FEB-A5DB276F0C5D}"/>
                </a:ext>
              </a:extLst>
            </p:cNvPr>
            <p:cNvSpPr txBox="1"/>
            <p:nvPr/>
          </p:nvSpPr>
          <p:spPr>
            <a:xfrm>
              <a:off x="4771542" y="2741914"/>
              <a:ext cx="1140529" cy="125677"/>
            </a:xfrm>
            <a:prstGeom prst="rect">
              <a:avLst/>
            </a:prstGeom>
            <a:noFill/>
          </p:spPr>
          <p:txBody>
            <a:bodyPr wrap="square" rtlCol="0">
              <a:spAutoFit/>
            </a:bodyPr>
            <a:lstStyle/>
            <a:p>
              <a:pPr algn="ctr"/>
              <a:r>
                <a:rPr lang="en-US" sz="1067" b="1" dirty="0">
                  <a:solidFill>
                    <a:schemeClr val="tx2"/>
                  </a:solidFill>
                </a:rPr>
                <a:t>MFP cost share</a:t>
              </a:r>
            </a:p>
          </p:txBody>
        </p:sp>
      </p:grpSp>
      <p:cxnSp>
        <p:nvCxnSpPr>
          <p:cNvPr id="8" name="Straight Arrow Connector 7">
            <a:extLst>
              <a:ext uri="{FF2B5EF4-FFF2-40B4-BE49-F238E27FC236}">
                <a16:creationId xmlns:a16="http://schemas.microsoft.com/office/drawing/2014/main" id="{A9C917C7-94D5-6D0A-3BF1-C653BB3BBE9A}"/>
              </a:ext>
            </a:extLst>
          </p:cNvPr>
          <p:cNvCxnSpPr>
            <a:cxnSpLocks/>
          </p:cNvCxnSpPr>
          <p:nvPr/>
        </p:nvCxnSpPr>
        <p:spPr>
          <a:xfrm flipH="1">
            <a:off x="5948375" y="2919248"/>
            <a:ext cx="780079" cy="0"/>
          </a:xfrm>
          <a:prstGeom prst="straightConnector1">
            <a:avLst/>
          </a:prstGeom>
          <a:ln w="25400">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805A5F9B-D811-DEAC-BB37-CA92A6D466F9}"/>
              </a:ext>
            </a:extLst>
          </p:cNvPr>
          <p:cNvCxnSpPr>
            <a:cxnSpLocks/>
          </p:cNvCxnSpPr>
          <p:nvPr/>
        </p:nvCxnSpPr>
        <p:spPr>
          <a:xfrm flipH="1">
            <a:off x="3222856" y="3032426"/>
            <a:ext cx="792455" cy="0"/>
          </a:xfrm>
          <a:prstGeom prst="straightConnector1">
            <a:avLst/>
          </a:prstGeom>
          <a:ln w="25400">
            <a:solidFill>
              <a:schemeClr val="tx2"/>
            </a:solidFill>
            <a:tailEnd type="triangle"/>
          </a:ln>
        </p:spPr>
        <p:style>
          <a:lnRef idx="1">
            <a:schemeClr val="accent3"/>
          </a:lnRef>
          <a:fillRef idx="0">
            <a:schemeClr val="accent3"/>
          </a:fillRef>
          <a:effectRef idx="0">
            <a:schemeClr val="accent3"/>
          </a:effectRef>
          <a:fontRef idx="minor">
            <a:schemeClr val="tx1"/>
          </a:fontRef>
        </p:style>
      </p:cxnSp>
      <p:sp>
        <p:nvSpPr>
          <p:cNvPr id="9" name="Rectangle 8">
            <a:extLst>
              <a:ext uri="{FF2B5EF4-FFF2-40B4-BE49-F238E27FC236}">
                <a16:creationId xmlns:a16="http://schemas.microsoft.com/office/drawing/2014/main" id="{C3BDA840-0349-D7BD-55F7-B52B0CC0F70B}"/>
              </a:ext>
            </a:extLst>
          </p:cNvPr>
          <p:cNvSpPr/>
          <p:nvPr/>
        </p:nvSpPr>
        <p:spPr>
          <a:xfrm>
            <a:off x="4351740" y="2841594"/>
            <a:ext cx="1415089" cy="3495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a:t>MTF</a:t>
            </a:r>
          </a:p>
        </p:txBody>
      </p:sp>
      <p:cxnSp>
        <p:nvCxnSpPr>
          <p:cNvPr id="30" name="Straight Arrow Connector 29">
            <a:extLst>
              <a:ext uri="{FF2B5EF4-FFF2-40B4-BE49-F238E27FC236}">
                <a16:creationId xmlns:a16="http://schemas.microsoft.com/office/drawing/2014/main" id="{211D97C4-62E4-FF41-5919-DC8276D2E7D7}"/>
              </a:ext>
            </a:extLst>
          </p:cNvPr>
          <p:cNvCxnSpPr>
            <a:cxnSpLocks/>
          </p:cNvCxnSpPr>
          <p:nvPr/>
        </p:nvCxnSpPr>
        <p:spPr>
          <a:xfrm flipV="1">
            <a:off x="7124642" y="4091885"/>
            <a:ext cx="0" cy="779868"/>
          </a:xfrm>
          <a:prstGeom prst="straightConnector1">
            <a:avLst/>
          </a:prstGeom>
          <a:ln w="2540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4ED61D8-B861-E33F-5C5E-B0360B664ED8}"/>
              </a:ext>
            </a:extLst>
          </p:cNvPr>
          <p:cNvCxnSpPr>
            <a:cxnSpLocks/>
          </p:cNvCxnSpPr>
          <p:nvPr/>
        </p:nvCxnSpPr>
        <p:spPr>
          <a:xfrm>
            <a:off x="5170350" y="4330098"/>
            <a:ext cx="1379841" cy="653251"/>
          </a:xfrm>
          <a:prstGeom prst="straightConnector1">
            <a:avLst/>
          </a:prstGeom>
          <a:ln w="25400">
            <a:prstDash val="sysDash"/>
            <a:tailEnd type="triangle"/>
          </a:ln>
        </p:spPr>
        <p:style>
          <a:lnRef idx="1">
            <a:schemeClr val="accent3"/>
          </a:lnRef>
          <a:fillRef idx="0">
            <a:schemeClr val="accent3"/>
          </a:fillRef>
          <a:effectRef idx="0">
            <a:schemeClr val="accent3"/>
          </a:effectRef>
          <a:fontRef idx="minor">
            <a:schemeClr val="tx1"/>
          </a:fontRef>
        </p:style>
      </p:cxnSp>
      <p:sp>
        <p:nvSpPr>
          <p:cNvPr id="11" name="TextBox 10">
            <a:extLst>
              <a:ext uri="{FF2B5EF4-FFF2-40B4-BE49-F238E27FC236}">
                <a16:creationId xmlns:a16="http://schemas.microsoft.com/office/drawing/2014/main" id="{E5F4E132-94A9-3717-2E44-653D587EFCE6}"/>
              </a:ext>
            </a:extLst>
          </p:cNvPr>
          <p:cNvSpPr txBox="1"/>
          <p:nvPr/>
        </p:nvSpPr>
        <p:spPr>
          <a:xfrm>
            <a:off x="6077041" y="3445554"/>
            <a:ext cx="2213987" cy="646331"/>
          </a:xfrm>
          <a:prstGeom prst="rect">
            <a:avLst/>
          </a:prstGeom>
          <a:noFill/>
        </p:spPr>
        <p:txBody>
          <a:bodyPr wrap="square">
            <a:spAutoFit/>
          </a:bodyPr>
          <a:lstStyle/>
          <a:p>
            <a:pPr algn="ctr"/>
            <a:r>
              <a:rPr lang="en-US" dirty="0"/>
              <a:t>Part D</a:t>
            </a:r>
          </a:p>
          <a:p>
            <a:pPr algn="ctr"/>
            <a:r>
              <a:rPr lang="en-US" dirty="0"/>
              <a:t>Plan Sponsor</a:t>
            </a:r>
          </a:p>
        </p:txBody>
      </p:sp>
      <p:cxnSp>
        <p:nvCxnSpPr>
          <p:cNvPr id="18" name="Straight Arrow Connector 17">
            <a:extLst>
              <a:ext uri="{FF2B5EF4-FFF2-40B4-BE49-F238E27FC236}">
                <a16:creationId xmlns:a16="http://schemas.microsoft.com/office/drawing/2014/main" id="{45A12012-E6F7-6B16-AC49-09B41C28FEDC}"/>
              </a:ext>
            </a:extLst>
          </p:cNvPr>
          <p:cNvCxnSpPr>
            <a:cxnSpLocks/>
          </p:cNvCxnSpPr>
          <p:nvPr/>
        </p:nvCxnSpPr>
        <p:spPr>
          <a:xfrm flipV="1">
            <a:off x="7124642" y="3130488"/>
            <a:ext cx="0" cy="329749"/>
          </a:xfrm>
          <a:prstGeom prst="straightConnector1">
            <a:avLst/>
          </a:prstGeom>
          <a:ln w="25400">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EBCC9015-A294-CE8C-1E37-CD76AABE35D5}"/>
              </a:ext>
            </a:extLst>
          </p:cNvPr>
          <p:cNvSpPr/>
          <p:nvPr/>
        </p:nvSpPr>
        <p:spPr>
          <a:xfrm>
            <a:off x="3631885" y="3954489"/>
            <a:ext cx="1703075" cy="328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67"/>
              <a:t>3</a:t>
            </a:r>
            <a:r>
              <a:rPr lang="en-US" sz="1067" baseline="30000"/>
              <a:t>rd</a:t>
            </a:r>
            <a:r>
              <a:rPr lang="en-US" sz="1067"/>
              <a:t> party payment option</a:t>
            </a:r>
          </a:p>
        </p:txBody>
      </p:sp>
      <p:sp>
        <p:nvSpPr>
          <p:cNvPr id="16" name="TextBox 15">
            <a:extLst>
              <a:ext uri="{FF2B5EF4-FFF2-40B4-BE49-F238E27FC236}">
                <a16:creationId xmlns:a16="http://schemas.microsoft.com/office/drawing/2014/main" id="{140E0781-8445-2236-AB01-8F1CC129C87E}"/>
              </a:ext>
            </a:extLst>
          </p:cNvPr>
          <p:cNvSpPr txBox="1"/>
          <p:nvPr/>
        </p:nvSpPr>
        <p:spPr>
          <a:xfrm>
            <a:off x="3586575" y="4304345"/>
            <a:ext cx="1599443" cy="164212"/>
          </a:xfrm>
          <a:prstGeom prst="rect">
            <a:avLst/>
          </a:prstGeom>
          <a:noFill/>
        </p:spPr>
        <p:txBody>
          <a:bodyPr wrap="square" lIns="0" tIns="0" rIns="0" bIns="0" rtlCol="0">
            <a:spAutoFit/>
          </a:bodyPr>
          <a:lstStyle/>
          <a:p>
            <a:pPr algn="ctr"/>
            <a:r>
              <a:rPr lang="en-US" sz="1067" b="1" dirty="0">
                <a:solidFill>
                  <a:schemeClr val="tx2"/>
                </a:solidFill>
              </a:rPr>
              <a:t>Payment within </a:t>
            </a:r>
            <a:r>
              <a:rPr lang="en-US" sz="1067" b="1" u="sng" dirty="0">
                <a:solidFill>
                  <a:schemeClr val="tx2"/>
                </a:solidFill>
              </a:rPr>
              <a:t>14 days </a:t>
            </a:r>
          </a:p>
        </p:txBody>
      </p:sp>
      <p:sp>
        <p:nvSpPr>
          <p:cNvPr id="46" name="TextBox 45">
            <a:extLst>
              <a:ext uri="{FF2B5EF4-FFF2-40B4-BE49-F238E27FC236}">
                <a16:creationId xmlns:a16="http://schemas.microsoft.com/office/drawing/2014/main" id="{0E3BF583-36DF-F912-DAE3-0F8846F229BD}"/>
              </a:ext>
            </a:extLst>
          </p:cNvPr>
          <p:cNvSpPr txBox="1"/>
          <p:nvPr/>
        </p:nvSpPr>
        <p:spPr>
          <a:xfrm>
            <a:off x="1260243" y="3913118"/>
            <a:ext cx="841249" cy="328423"/>
          </a:xfrm>
          <a:prstGeom prst="rect">
            <a:avLst/>
          </a:prstGeom>
          <a:noFill/>
        </p:spPr>
        <p:txBody>
          <a:bodyPr wrap="square" lIns="0" tIns="0" rIns="0" bIns="0" rtlCol="0">
            <a:spAutoFit/>
          </a:bodyPr>
          <a:lstStyle/>
          <a:p>
            <a:pPr algn="l"/>
            <a:r>
              <a:rPr lang="en-US" sz="1067" b="1" dirty="0">
                <a:solidFill>
                  <a:schemeClr val="tx2"/>
                </a:solidFill>
              </a:rPr>
              <a:t>Buy and sell at WAC</a:t>
            </a:r>
          </a:p>
        </p:txBody>
      </p:sp>
      <p:sp>
        <p:nvSpPr>
          <p:cNvPr id="56" name="TextBox 55">
            <a:extLst>
              <a:ext uri="{FF2B5EF4-FFF2-40B4-BE49-F238E27FC236}">
                <a16:creationId xmlns:a16="http://schemas.microsoft.com/office/drawing/2014/main" id="{613DEBC7-364B-2497-FE07-AE35E827E615}"/>
              </a:ext>
            </a:extLst>
          </p:cNvPr>
          <p:cNvSpPr txBox="1"/>
          <p:nvPr/>
        </p:nvSpPr>
        <p:spPr>
          <a:xfrm>
            <a:off x="3638231" y="5145778"/>
            <a:ext cx="1570800" cy="256545"/>
          </a:xfrm>
          <a:prstGeom prst="rect">
            <a:avLst/>
          </a:prstGeom>
          <a:noFill/>
        </p:spPr>
        <p:txBody>
          <a:bodyPr wrap="square">
            <a:spAutoFit/>
          </a:bodyPr>
          <a:lstStyle/>
          <a:p>
            <a:pPr algn="l"/>
            <a:r>
              <a:rPr lang="en-US" sz="1067" b="1" dirty="0">
                <a:solidFill>
                  <a:schemeClr val="tx2"/>
                </a:solidFill>
              </a:rPr>
              <a:t>Buy and sell at WAC</a:t>
            </a:r>
          </a:p>
        </p:txBody>
      </p:sp>
      <p:cxnSp>
        <p:nvCxnSpPr>
          <p:cNvPr id="69" name="Straight Arrow Connector 68">
            <a:extLst>
              <a:ext uri="{FF2B5EF4-FFF2-40B4-BE49-F238E27FC236}">
                <a16:creationId xmlns:a16="http://schemas.microsoft.com/office/drawing/2014/main" id="{D0CFDBDC-A541-1AD7-6861-0FBABF240617}"/>
              </a:ext>
            </a:extLst>
          </p:cNvPr>
          <p:cNvCxnSpPr>
            <a:cxnSpLocks/>
          </p:cNvCxnSpPr>
          <p:nvPr/>
        </p:nvCxnSpPr>
        <p:spPr>
          <a:xfrm flipV="1">
            <a:off x="3222856" y="2901983"/>
            <a:ext cx="820617" cy="11384"/>
          </a:xfrm>
          <a:prstGeom prst="straightConnector1">
            <a:avLst/>
          </a:prstGeom>
          <a:ln w="25400">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75" name="Straight Arrow Connector 74">
            <a:extLst>
              <a:ext uri="{FF2B5EF4-FFF2-40B4-BE49-F238E27FC236}">
                <a16:creationId xmlns:a16="http://schemas.microsoft.com/office/drawing/2014/main" id="{91092A21-C8ED-2909-A5A6-7A17F4A63AE1}"/>
              </a:ext>
            </a:extLst>
          </p:cNvPr>
          <p:cNvCxnSpPr>
            <a:cxnSpLocks/>
          </p:cNvCxnSpPr>
          <p:nvPr/>
        </p:nvCxnSpPr>
        <p:spPr>
          <a:xfrm>
            <a:off x="2478580" y="3171988"/>
            <a:ext cx="1495637" cy="699635"/>
          </a:xfrm>
          <a:prstGeom prst="straightConnector1">
            <a:avLst/>
          </a:prstGeom>
          <a:ln w="25400">
            <a:prstDash val="sysDash"/>
            <a:tailEnd type="triangle"/>
          </a:ln>
        </p:spPr>
        <p:style>
          <a:lnRef idx="1">
            <a:schemeClr val="accent3"/>
          </a:lnRef>
          <a:fillRef idx="0">
            <a:schemeClr val="accent3"/>
          </a:fillRef>
          <a:effectRef idx="0">
            <a:schemeClr val="accent3"/>
          </a:effectRef>
          <a:fontRef idx="minor">
            <a:schemeClr val="tx1"/>
          </a:fontRef>
        </p:style>
      </p:cxnSp>
      <p:cxnSp>
        <p:nvCxnSpPr>
          <p:cNvPr id="80" name="Straight Arrow Connector 79">
            <a:extLst>
              <a:ext uri="{FF2B5EF4-FFF2-40B4-BE49-F238E27FC236}">
                <a16:creationId xmlns:a16="http://schemas.microsoft.com/office/drawing/2014/main" id="{8EA1F296-40A5-5967-D6F6-602DB680FE30}"/>
              </a:ext>
            </a:extLst>
          </p:cNvPr>
          <p:cNvCxnSpPr>
            <a:cxnSpLocks/>
          </p:cNvCxnSpPr>
          <p:nvPr/>
        </p:nvCxnSpPr>
        <p:spPr>
          <a:xfrm>
            <a:off x="6863241" y="4031371"/>
            <a:ext cx="0" cy="829084"/>
          </a:xfrm>
          <a:prstGeom prst="straightConnector1">
            <a:avLst/>
          </a:prstGeom>
          <a:ln w="254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A5F4AF3E-B0E3-74AC-FB5F-34981EC0B0EC}"/>
              </a:ext>
            </a:extLst>
          </p:cNvPr>
          <p:cNvSpPr txBox="1"/>
          <p:nvPr/>
        </p:nvSpPr>
        <p:spPr>
          <a:xfrm>
            <a:off x="5744829" y="4178971"/>
            <a:ext cx="1206091" cy="420756"/>
          </a:xfrm>
          <a:prstGeom prst="rect">
            <a:avLst/>
          </a:prstGeom>
          <a:noFill/>
        </p:spPr>
        <p:txBody>
          <a:bodyPr wrap="square">
            <a:spAutoFit/>
          </a:bodyPr>
          <a:lstStyle/>
          <a:p>
            <a:pPr algn="ctr"/>
            <a:r>
              <a:rPr lang="en-US" sz="1067" b="1" dirty="0">
                <a:solidFill>
                  <a:schemeClr val="tx2"/>
                </a:solidFill>
              </a:rPr>
              <a:t>MFP based reimbursement</a:t>
            </a:r>
          </a:p>
        </p:txBody>
      </p:sp>
      <p:sp>
        <p:nvSpPr>
          <p:cNvPr id="19" name="TextBox 18">
            <a:extLst>
              <a:ext uri="{FF2B5EF4-FFF2-40B4-BE49-F238E27FC236}">
                <a16:creationId xmlns:a16="http://schemas.microsoft.com/office/drawing/2014/main" id="{E67D9D4B-8853-ADC9-891F-BF07300D46D6}"/>
              </a:ext>
            </a:extLst>
          </p:cNvPr>
          <p:cNvSpPr txBox="1"/>
          <p:nvPr/>
        </p:nvSpPr>
        <p:spPr>
          <a:xfrm>
            <a:off x="1377480" y="4235272"/>
            <a:ext cx="602751" cy="276999"/>
          </a:xfrm>
          <a:prstGeom prst="rect">
            <a:avLst/>
          </a:prstGeom>
          <a:noFill/>
        </p:spPr>
        <p:txBody>
          <a:bodyPr wrap="square" rtlCol="0">
            <a:spAutoFit/>
          </a:bodyPr>
          <a:lstStyle/>
          <a:p>
            <a:pPr algn="ctr"/>
            <a:r>
              <a:rPr lang="en-US" sz="1200" b="1" dirty="0"/>
              <a:t>$100</a:t>
            </a:r>
          </a:p>
        </p:txBody>
      </p:sp>
      <p:sp>
        <p:nvSpPr>
          <p:cNvPr id="20" name="TextBox 19">
            <a:extLst>
              <a:ext uri="{FF2B5EF4-FFF2-40B4-BE49-F238E27FC236}">
                <a16:creationId xmlns:a16="http://schemas.microsoft.com/office/drawing/2014/main" id="{8131A758-6D19-D418-7196-029941A21626}"/>
              </a:ext>
            </a:extLst>
          </p:cNvPr>
          <p:cNvSpPr txBox="1"/>
          <p:nvPr/>
        </p:nvSpPr>
        <p:spPr>
          <a:xfrm>
            <a:off x="4133260" y="4434077"/>
            <a:ext cx="602751" cy="276999"/>
          </a:xfrm>
          <a:prstGeom prst="rect">
            <a:avLst/>
          </a:prstGeom>
          <a:noFill/>
        </p:spPr>
        <p:txBody>
          <a:bodyPr wrap="square" rtlCol="0">
            <a:spAutoFit/>
          </a:bodyPr>
          <a:lstStyle/>
          <a:p>
            <a:pPr algn="ctr"/>
            <a:r>
              <a:rPr lang="en-US" sz="1200" b="1" dirty="0">
                <a:solidFill>
                  <a:schemeClr val="accent3"/>
                </a:solidFill>
              </a:rPr>
              <a:t>$40</a:t>
            </a:r>
          </a:p>
        </p:txBody>
      </p:sp>
      <p:sp>
        <p:nvSpPr>
          <p:cNvPr id="21" name="TextBox 20">
            <a:extLst>
              <a:ext uri="{FF2B5EF4-FFF2-40B4-BE49-F238E27FC236}">
                <a16:creationId xmlns:a16="http://schemas.microsoft.com/office/drawing/2014/main" id="{4403174B-E2DD-9546-EE3F-DB70A22EB0AA}"/>
              </a:ext>
            </a:extLst>
          </p:cNvPr>
          <p:cNvSpPr txBox="1"/>
          <p:nvPr/>
        </p:nvSpPr>
        <p:spPr>
          <a:xfrm>
            <a:off x="4050364" y="5361645"/>
            <a:ext cx="602751" cy="276999"/>
          </a:xfrm>
          <a:prstGeom prst="rect">
            <a:avLst/>
          </a:prstGeom>
          <a:noFill/>
        </p:spPr>
        <p:txBody>
          <a:bodyPr wrap="square" rtlCol="0">
            <a:spAutoFit/>
          </a:bodyPr>
          <a:lstStyle/>
          <a:p>
            <a:pPr algn="ctr"/>
            <a:r>
              <a:rPr lang="en-US" sz="1200" b="1" dirty="0"/>
              <a:t>$100</a:t>
            </a:r>
          </a:p>
        </p:txBody>
      </p:sp>
      <p:sp>
        <p:nvSpPr>
          <p:cNvPr id="22" name="TextBox 21">
            <a:extLst>
              <a:ext uri="{FF2B5EF4-FFF2-40B4-BE49-F238E27FC236}">
                <a16:creationId xmlns:a16="http://schemas.microsoft.com/office/drawing/2014/main" id="{5EA4A73B-CE77-0985-3043-4A526D15E364}"/>
              </a:ext>
            </a:extLst>
          </p:cNvPr>
          <p:cNvSpPr txBox="1"/>
          <p:nvPr/>
        </p:nvSpPr>
        <p:spPr>
          <a:xfrm>
            <a:off x="8259818" y="4584681"/>
            <a:ext cx="602751" cy="276999"/>
          </a:xfrm>
          <a:prstGeom prst="rect">
            <a:avLst/>
          </a:prstGeom>
          <a:noFill/>
        </p:spPr>
        <p:txBody>
          <a:bodyPr wrap="square" rtlCol="0">
            <a:spAutoFit/>
          </a:bodyPr>
          <a:lstStyle/>
          <a:p>
            <a:pPr algn="ctr"/>
            <a:r>
              <a:rPr lang="en-US" sz="1200" b="1" dirty="0">
                <a:solidFill>
                  <a:schemeClr val="accent3"/>
                </a:solidFill>
              </a:rPr>
              <a:t>$12</a:t>
            </a:r>
          </a:p>
        </p:txBody>
      </p:sp>
      <p:sp>
        <p:nvSpPr>
          <p:cNvPr id="23" name="TextBox 22">
            <a:extLst>
              <a:ext uri="{FF2B5EF4-FFF2-40B4-BE49-F238E27FC236}">
                <a16:creationId xmlns:a16="http://schemas.microsoft.com/office/drawing/2014/main" id="{A67A3F20-19E5-1434-845E-0325583E4C6B}"/>
              </a:ext>
            </a:extLst>
          </p:cNvPr>
          <p:cNvSpPr txBox="1"/>
          <p:nvPr/>
        </p:nvSpPr>
        <p:spPr>
          <a:xfrm>
            <a:off x="6040554" y="3962318"/>
            <a:ext cx="602751" cy="276999"/>
          </a:xfrm>
          <a:prstGeom prst="rect">
            <a:avLst/>
          </a:prstGeom>
          <a:noFill/>
        </p:spPr>
        <p:txBody>
          <a:bodyPr wrap="square" rtlCol="0">
            <a:spAutoFit/>
          </a:bodyPr>
          <a:lstStyle/>
          <a:p>
            <a:pPr algn="ctr"/>
            <a:r>
              <a:rPr lang="en-US" sz="1200" b="1" dirty="0">
                <a:solidFill>
                  <a:schemeClr val="accent3"/>
                </a:solidFill>
              </a:rPr>
              <a:t>$48</a:t>
            </a:r>
          </a:p>
        </p:txBody>
      </p:sp>
      <p:sp>
        <p:nvSpPr>
          <p:cNvPr id="25" name="TextBox 24">
            <a:extLst>
              <a:ext uri="{FF2B5EF4-FFF2-40B4-BE49-F238E27FC236}">
                <a16:creationId xmlns:a16="http://schemas.microsoft.com/office/drawing/2014/main" id="{9AD9CC59-6249-F89B-21C7-1E67D3586C69}"/>
              </a:ext>
            </a:extLst>
          </p:cNvPr>
          <p:cNvSpPr txBox="1"/>
          <p:nvPr/>
        </p:nvSpPr>
        <p:spPr>
          <a:xfrm>
            <a:off x="8154120" y="1306309"/>
            <a:ext cx="3771566" cy="523220"/>
          </a:xfrm>
          <a:prstGeom prst="rect">
            <a:avLst/>
          </a:prstGeom>
          <a:noFill/>
        </p:spPr>
        <p:txBody>
          <a:bodyPr wrap="square" rtlCol="0">
            <a:spAutoFit/>
          </a:bodyPr>
          <a:lstStyle/>
          <a:p>
            <a:r>
              <a:rPr lang="en-US" sz="1400" b="1" dirty="0">
                <a:solidFill>
                  <a:schemeClr val="accent3"/>
                </a:solidFill>
              </a:rPr>
              <a:t>WAC: $100</a:t>
            </a:r>
          </a:p>
          <a:p>
            <a:r>
              <a:rPr lang="en-US" sz="1400" b="1" dirty="0">
                <a:solidFill>
                  <a:schemeClr val="accent3"/>
                </a:solidFill>
              </a:rPr>
              <a:t>MFP (Medicare Negotiated Price): $60</a:t>
            </a:r>
          </a:p>
        </p:txBody>
      </p:sp>
      <p:sp>
        <p:nvSpPr>
          <p:cNvPr id="81" name="Title 2">
            <a:extLst>
              <a:ext uri="{FF2B5EF4-FFF2-40B4-BE49-F238E27FC236}">
                <a16:creationId xmlns:a16="http://schemas.microsoft.com/office/drawing/2014/main" id="{3E49400A-352D-3460-C822-985B306E944A}"/>
              </a:ext>
            </a:extLst>
          </p:cNvPr>
          <p:cNvSpPr>
            <a:spLocks noGrp="1"/>
          </p:cNvSpPr>
          <p:nvPr>
            <p:ph type="title"/>
          </p:nvPr>
        </p:nvSpPr>
        <p:spPr>
          <a:xfrm>
            <a:off x="660473" y="337063"/>
            <a:ext cx="10615669" cy="506110"/>
          </a:xfrm>
        </p:spPr>
        <p:txBody>
          <a:bodyPr/>
          <a:lstStyle/>
          <a:p>
            <a:r>
              <a:rPr lang="en-US" sz="2667" dirty="0"/>
              <a:t>Potential Part D Retrospective Refund Model</a:t>
            </a:r>
            <a:br>
              <a:rPr lang="en-US" sz="2667" dirty="0"/>
            </a:br>
            <a:r>
              <a:rPr lang="en-US" sz="2000" dirty="0">
                <a:solidFill>
                  <a:schemeClr val="tx2"/>
                </a:solidFill>
              </a:rPr>
              <a:t>Verification of eligibility presents timing risks to providers</a:t>
            </a:r>
            <a:br>
              <a:rPr lang="en-US" sz="2667" dirty="0"/>
            </a:br>
            <a:endParaRPr lang="en-US" sz="2133" dirty="0"/>
          </a:p>
        </p:txBody>
      </p:sp>
      <p:cxnSp>
        <p:nvCxnSpPr>
          <p:cNvPr id="7" name="Straight Arrow Connector 6">
            <a:extLst>
              <a:ext uri="{FF2B5EF4-FFF2-40B4-BE49-F238E27FC236}">
                <a16:creationId xmlns:a16="http://schemas.microsoft.com/office/drawing/2014/main" id="{FEE7FBA5-B1B0-6A71-5D4C-36EC421FFD37}"/>
              </a:ext>
            </a:extLst>
          </p:cNvPr>
          <p:cNvCxnSpPr>
            <a:cxnSpLocks/>
          </p:cNvCxnSpPr>
          <p:nvPr/>
        </p:nvCxnSpPr>
        <p:spPr>
          <a:xfrm flipH="1">
            <a:off x="8480311" y="2357302"/>
            <a:ext cx="548640" cy="0"/>
          </a:xfrm>
          <a:prstGeom prst="straightConnector1">
            <a:avLst/>
          </a:prstGeom>
          <a:ln w="25400">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27" name="Straight Arrow Connector 26">
            <a:extLst>
              <a:ext uri="{FF2B5EF4-FFF2-40B4-BE49-F238E27FC236}">
                <a16:creationId xmlns:a16="http://schemas.microsoft.com/office/drawing/2014/main" id="{AF9B1847-1F1C-780B-8031-ED2E99AAB47D}"/>
              </a:ext>
            </a:extLst>
          </p:cNvPr>
          <p:cNvCxnSpPr>
            <a:cxnSpLocks/>
          </p:cNvCxnSpPr>
          <p:nvPr/>
        </p:nvCxnSpPr>
        <p:spPr>
          <a:xfrm flipH="1">
            <a:off x="8480311" y="2193265"/>
            <a:ext cx="548640" cy="0"/>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9FA5219-748B-CA75-96C3-59AD7F41BB7F}"/>
              </a:ext>
            </a:extLst>
          </p:cNvPr>
          <p:cNvCxnSpPr>
            <a:cxnSpLocks/>
          </p:cNvCxnSpPr>
          <p:nvPr/>
        </p:nvCxnSpPr>
        <p:spPr>
          <a:xfrm flipH="1">
            <a:off x="8480311" y="2002641"/>
            <a:ext cx="548640" cy="0"/>
          </a:xfrm>
          <a:prstGeom prst="straightConnector1">
            <a:avLst/>
          </a:prstGeom>
          <a:ln w="254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A7C7DD4-CE2D-932E-5CDF-B152451DE134}"/>
              </a:ext>
            </a:extLst>
          </p:cNvPr>
          <p:cNvSpPr txBox="1"/>
          <p:nvPr/>
        </p:nvSpPr>
        <p:spPr>
          <a:xfrm>
            <a:off x="9023281" y="1875250"/>
            <a:ext cx="2011680" cy="420756"/>
          </a:xfrm>
          <a:prstGeom prst="rect">
            <a:avLst/>
          </a:prstGeom>
          <a:noFill/>
        </p:spPr>
        <p:txBody>
          <a:bodyPr wrap="square" rtlCol="0">
            <a:spAutoFit/>
          </a:bodyPr>
          <a:lstStyle/>
          <a:p>
            <a:pPr algn="ctr"/>
            <a:r>
              <a:rPr lang="en-US" sz="1067" b="1" dirty="0">
                <a:solidFill>
                  <a:schemeClr val="tx2"/>
                </a:solidFill>
              </a:rPr>
              <a:t>MFP Based Financial Flow</a:t>
            </a:r>
          </a:p>
        </p:txBody>
      </p:sp>
      <p:sp>
        <p:nvSpPr>
          <p:cNvPr id="47" name="TextBox 46">
            <a:extLst>
              <a:ext uri="{FF2B5EF4-FFF2-40B4-BE49-F238E27FC236}">
                <a16:creationId xmlns:a16="http://schemas.microsoft.com/office/drawing/2014/main" id="{0C585465-6C7F-E1B5-D6FA-96E14FEFCFDE}"/>
              </a:ext>
            </a:extLst>
          </p:cNvPr>
          <p:cNvSpPr txBox="1"/>
          <p:nvPr/>
        </p:nvSpPr>
        <p:spPr>
          <a:xfrm>
            <a:off x="9023281" y="2039286"/>
            <a:ext cx="2011680" cy="420756"/>
          </a:xfrm>
          <a:prstGeom prst="rect">
            <a:avLst/>
          </a:prstGeom>
          <a:noFill/>
        </p:spPr>
        <p:txBody>
          <a:bodyPr wrap="square" rtlCol="0">
            <a:spAutoFit/>
          </a:bodyPr>
          <a:lstStyle/>
          <a:p>
            <a:pPr algn="ctr"/>
            <a:r>
              <a:rPr lang="en-US" sz="1067" b="1" dirty="0">
                <a:solidFill>
                  <a:schemeClr val="tx2"/>
                </a:solidFill>
              </a:rPr>
              <a:t>WAC Based Financial Flow</a:t>
            </a:r>
          </a:p>
        </p:txBody>
      </p:sp>
      <p:sp>
        <p:nvSpPr>
          <p:cNvPr id="48" name="TextBox 47">
            <a:extLst>
              <a:ext uri="{FF2B5EF4-FFF2-40B4-BE49-F238E27FC236}">
                <a16:creationId xmlns:a16="http://schemas.microsoft.com/office/drawing/2014/main" id="{69135365-124F-7E7E-A4DE-6AD172F9C607}"/>
              </a:ext>
            </a:extLst>
          </p:cNvPr>
          <p:cNvSpPr txBox="1"/>
          <p:nvPr/>
        </p:nvSpPr>
        <p:spPr>
          <a:xfrm>
            <a:off x="8911472" y="2225479"/>
            <a:ext cx="826301" cy="256544"/>
          </a:xfrm>
          <a:prstGeom prst="rect">
            <a:avLst/>
          </a:prstGeom>
          <a:noFill/>
        </p:spPr>
        <p:txBody>
          <a:bodyPr wrap="square" rtlCol="0">
            <a:spAutoFit/>
          </a:bodyPr>
          <a:lstStyle/>
          <a:p>
            <a:pPr algn="ctr"/>
            <a:r>
              <a:rPr lang="en-US" sz="1067" b="1" dirty="0">
                <a:solidFill>
                  <a:schemeClr val="tx2"/>
                </a:solidFill>
              </a:rPr>
              <a:t>Data</a:t>
            </a:r>
          </a:p>
        </p:txBody>
      </p:sp>
      <p:sp>
        <p:nvSpPr>
          <p:cNvPr id="50" name="TextBox 49">
            <a:extLst>
              <a:ext uri="{FF2B5EF4-FFF2-40B4-BE49-F238E27FC236}">
                <a16:creationId xmlns:a16="http://schemas.microsoft.com/office/drawing/2014/main" id="{E86DE196-59C7-7C02-076B-5704A9519F31}"/>
              </a:ext>
            </a:extLst>
          </p:cNvPr>
          <p:cNvSpPr txBox="1"/>
          <p:nvPr/>
        </p:nvSpPr>
        <p:spPr>
          <a:xfrm>
            <a:off x="6085001" y="2687421"/>
            <a:ext cx="548640" cy="256544"/>
          </a:xfrm>
          <a:prstGeom prst="rect">
            <a:avLst/>
          </a:prstGeom>
          <a:noFill/>
        </p:spPr>
        <p:txBody>
          <a:bodyPr wrap="square" rtlCol="0">
            <a:spAutoFit/>
          </a:bodyPr>
          <a:lstStyle/>
          <a:p>
            <a:pPr algn="ctr"/>
            <a:r>
              <a:rPr lang="en-US" sz="1067" b="1" dirty="0">
                <a:solidFill>
                  <a:schemeClr val="tx2"/>
                </a:solidFill>
              </a:rPr>
              <a:t>Data</a:t>
            </a:r>
          </a:p>
        </p:txBody>
      </p:sp>
      <p:sp>
        <p:nvSpPr>
          <p:cNvPr id="51" name="TextBox 50">
            <a:extLst>
              <a:ext uri="{FF2B5EF4-FFF2-40B4-BE49-F238E27FC236}">
                <a16:creationId xmlns:a16="http://schemas.microsoft.com/office/drawing/2014/main" id="{29BAC637-E2D4-F0E5-4035-B94D7E67F614}"/>
              </a:ext>
            </a:extLst>
          </p:cNvPr>
          <p:cNvSpPr txBox="1"/>
          <p:nvPr/>
        </p:nvSpPr>
        <p:spPr>
          <a:xfrm>
            <a:off x="3355675" y="2679967"/>
            <a:ext cx="548640" cy="256544"/>
          </a:xfrm>
          <a:prstGeom prst="rect">
            <a:avLst/>
          </a:prstGeom>
          <a:noFill/>
        </p:spPr>
        <p:txBody>
          <a:bodyPr wrap="square" rtlCol="0">
            <a:spAutoFit/>
          </a:bodyPr>
          <a:lstStyle/>
          <a:p>
            <a:pPr algn="ctr"/>
            <a:r>
              <a:rPr lang="en-US" sz="1067" b="1" dirty="0">
                <a:solidFill>
                  <a:schemeClr val="tx2"/>
                </a:solidFill>
              </a:rPr>
              <a:t>Data</a:t>
            </a:r>
          </a:p>
        </p:txBody>
      </p:sp>
      <p:sp>
        <p:nvSpPr>
          <p:cNvPr id="52" name="TextBox 51">
            <a:extLst>
              <a:ext uri="{FF2B5EF4-FFF2-40B4-BE49-F238E27FC236}">
                <a16:creationId xmlns:a16="http://schemas.microsoft.com/office/drawing/2014/main" id="{A090ABDE-7FBA-6B42-8E70-572B88AD17AD}"/>
              </a:ext>
            </a:extLst>
          </p:cNvPr>
          <p:cNvSpPr txBox="1"/>
          <p:nvPr/>
        </p:nvSpPr>
        <p:spPr>
          <a:xfrm>
            <a:off x="7089657" y="4269303"/>
            <a:ext cx="548640" cy="256544"/>
          </a:xfrm>
          <a:prstGeom prst="rect">
            <a:avLst/>
          </a:prstGeom>
          <a:noFill/>
        </p:spPr>
        <p:txBody>
          <a:bodyPr wrap="square" rtlCol="0">
            <a:spAutoFit/>
          </a:bodyPr>
          <a:lstStyle/>
          <a:p>
            <a:pPr algn="ctr"/>
            <a:r>
              <a:rPr lang="en-US" sz="1067" b="1" dirty="0">
                <a:solidFill>
                  <a:schemeClr val="tx2"/>
                </a:solidFill>
              </a:rPr>
              <a:t>Data</a:t>
            </a:r>
          </a:p>
        </p:txBody>
      </p:sp>
      <p:sp>
        <p:nvSpPr>
          <p:cNvPr id="5" name="TextBox 4">
            <a:extLst>
              <a:ext uri="{FF2B5EF4-FFF2-40B4-BE49-F238E27FC236}">
                <a16:creationId xmlns:a16="http://schemas.microsoft.com/office/drawing/2014/main" id="{166D4A4A-E623-FBC8-F280-872A0B0885C3}"/>
              </a:ext>
            </a:extLst>
          </p:cNvPr>
          <p:cNvSpPr txBox="1"/>
          <p:nvPr/>
        </p:nvSpPr>
        <p:spPr>
          <a:xfrm>
            <a:off x="104793" y="6633393"/>
            <a:ext cx="1750479" cy="276999"/>
          </a:xfrm>
          <a:prstGeom prst="rect">
            <a:avLst/>
          </a:prstGeom>
          <a:noFill/>
        </p:spPr>
        <p:txBody>
          <a:bodyPr wrap="none" lIns="0" tIns="0" rIns="0" bIns="0" rtlCol="0">
            <a:spAutoFit/>
          </a:bodyPr>
          <a:lstStyle/>
          <a:p>
            <a:pPr defTabSz="609585">
              <a:defRPr/>
            </a:pPr>
            <a:r>
              <a:rPr lang="en-US" sz="900" dirty="0">
                <a:solidFill>
                  <a:schemeClr val="tx2"/>
                </a:solidFill>
                <a:latin typeface="Arial"/>
              </a:rPr>
              <a:t>Source: CMS Guidance May 2024</a:t>
            </a:r>
            <a:endParaRPr lang="en-US" sz="900" dirty="0">
              <a:solidFill>
                <a:schemeClr val="tx2"/>
              </a:solidFill>
            </a:endParaRPr>
          </a:p>
          <a:p>
            <a:pPr defTabSz="609585">
              <a:defRPr/>
            </a:pPr>
            <a:endParaRPr lang="en-US" sz="900" dirty="0">
              <a:solidFill>
                <a:srgbClr val="464646"/>
              </a:solidFill>
              <a:latin typeface="Arial"/>
            </a:endParaRPr>
          </a:p>
        </p:txBody>
      </p:sp>
      <p:sp>
        <p:nvSpPr>
          <p:cNvPr id="6" name="Rectangle: Rounded Corners 1">
            <a:extLst>
              <a:ext uri="{FF2B5EF4-FFF2-40B4-BE49-F238E27FC236}">
                <a16:creationId xmlns:a16="http://schemas.microsoft.com/office/drawing/2014/main" id="{175AD269-2CD8-DA90-64AB-6D4DB208DAC1}"/>
              </a:ext>
            </a:extLst>
          </p:cNvPr>
          <p:cNvSpPr/>
          <p:nvPr/>
        </p:nvSpPr>
        <p:spPr>
          <a:xfrm>
            <a:off x="10361871" y="307403"/>
            <a:ext cx="1828541" cy="3047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Retrospective</a:t>
            </a:r>
          </a:p>
        </p:txBody>
      </p:sp>
    </p:spTree>
    <p:extLst>
      <p:ext uri="{BB962C8B-B14F-4D97-AF65-F5344CB8AC3E}">
        <p14:creationId xmlns:p14="http://schemas.microsoft.com/office/powerpoint/2010/main" val="44094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3164A0-D01E-F6D6-F268-88F01A79AA11}"/>
              </a:ext>
            </a:extLst>
          </p:cNvPr>
          <p:cNvSpPr>
            <a:spLocks noGrp="1"/>
          </p:cNvSpPr>
          <p:nvPr>
            <p:ph type="dt" sz="half" idx="10"/>
          </p:nvPr>
        </p:nvSpPr>
        <p:spPr/>
        <p:txBody>
          <a:bodyPr/>
          <a:lstStyle/>
          <a:p>
            <a:fld id="{48238522-14E6-4478-846F-FC8ED5175611}" type="datetime1">
              <a:rPr lang="en-US" smtClean="0"/>
              <a:t>07/09/2024</a:t>
            </a:fld>
            <a:endParaRPr lang="en-US"/>
          </a:p>
        </p:txBody>
      </p:sp>
      <p:sp>
        <p:nvSpPr>
          <p:cNvPr id="3" name="Footer Placeholder 2">
            <a:extLst>
              <a:ext uri="{FF2B5EF4-FFF2-40B4-BE49-F238E27FC236}">
                <a16:creationId xmlns:a16="http://schemas.microsoft.com/office/drawing/2014/main" id="{626EE365-5C7D-60AE-CABB-9606D37924FB}"/>
              </a:ext>
            </a:extLst>
          </p:cNvPr>
          <p:cNvSpPr>
            <a:spLocks noGrp="1"/>
          </p:cNvSpPr>
          <p:nvPr>
            <p:ph type="ftr" sz="quarter" idx="11"/>
          </p:nvPr>
        </p:nvSpPr>
        <p:spPr/>
        <p:txBody>
          <a:bodyPr/>
          <a:lstStyle/>
          <a:p>
            <a:r>
              <a:rPr lang="en-US"/>
              <a:t>CONFIDENTIAL</a:t>
            </a:r>
          </a:p>
        </p:txBody>
      </p:sp>
      <p:sp>
        <p:nvSpPr>
          <p:cNvPr id="4" name="Slide Number Placeholder 3">
            <a:extLst>
              <a:ext uri="{FF2B5EF4-FFF2-40B4-BE49-F238E27FC236}">
                <a16:creationId xmlns:a16="http://schemas.microsoft.com/office/drawing/2014/main" id="{18FFE67C-A8BE-87BE-C596-4A64CE02498D}"/>
              </a:ext>
            </a:extLst>
          </p:cNvPr>
          <p:cNvSpPr>
            <a:spLocks noGrp="1"/>
          </p:cNvSpPr>
          <p:nvPr>
            <p:ph type="sldNum" sz="quarter" idx="12"/>
          </p:nvPr>
        </p:nvSpPr>
        <p:spPr/>
        <p:txBody>
          <a:bodyPr/>
          <a:lstStyle/>
          <a:p>
            <a:fld id="{7402B711-A71A-452E-950A-8AB93037233C}" type="slidenum">
              <a:rPr lang="en-US" smtClean="0"/>
              <a:pPr/>
              <a:t>11</a:t>
            </a:fld>
            <a:endParaRPr lang="en-US"/>
          </a:p>
        </p:txBody>
      </p:sp>
      <p:sp>
        <p:nvSpPr>
          <p:cNvPr id="5" name="Title 4">
            <a:extLst>
              <a:ext uri="{FF2B5EF4-FFF2-40B4-BE49-F238E27FC236}">
                <a16:creationId xmlns:a16="http://schemas.microsoft.com/office/drawing/2014/main" id="{BC4C61A0-056D-D15E-00E2-7AA5F83D71E4}"/>
              </a:ext>
            </a:extLst>
          </p:cNvPr>
          <p:cNvSpPr>
            <a:spLocks noGrp="1"/>
          </p:cNvSpPr>
          <p:nvPr>
            <p:ph type="title"/>
          </p:nvPr>
        </p:nvSpPr>
        <p:spPr/>
        <p:txBody>
          <a:bodyPr/>
          <a:lstStyle/>
          <a:p>
            <a:r>
              <a:rPr lang="en-US" dirty="0"/>
              <a:t>Key IRA takeaways</a:t>
            </a:r>
          </a:p>
        </p:txBody>
      </p:sp>
      <p:grpSp>
        <p:nvGrpSpPr>
          <p:cNvPr id="7" name="Group 6">
            <a:extLst>
              <a:ext uri="{FF2B5EF4-FFF2-40B4-BE49-F238E27FC236}">
                <a16:creationId xmlns:a16="http://schemas.microsoft.com/office/drawing/2014/main" id="{5E6C5F15-43EF-8FB1-D1F7-7E966CE285FA}"/>
              </a:ext>
            </a:extLst>
          </p:cNvPr>
          <p:cNvGrpSpPr/>
          <p:nvPr/>
        </p:nvGrpSpPr>
        <p:grpSpPr>
          <a:xfrm>
            <a:off x="1422807" y="2104481"/>
            <a:ext cx="9826388" cy="3740861"/>
            <a:chOff x="453172" y="2390146"/>
            <a:chExt cx="8108522" cy="3245644"/>
          </a:xfrm>
        </p:grpSpPr>
        <p:grpSp>
          <p:nvGrpSpPr>
            <p:cNvPr id="8" name="Group 7">
              <a:extLst>
                <a:ext uri="{FF2B5EF4-FFF2-40B4-BE49-F238E27FC236}">
                  <a16:creationId xmlns:a16="http://schemas.microsoft.com/office/drawing/2014/main" id="{D9684AA9-8B02-578D-7496-042B624AFC2F}"/>
                </a:ext>
              </a:extLst>
            </p:cNvPr>
            <p:cNvGrpSpPr/>
            <p:nvPr/>
          </p:nvGrpSpPr>
          <p:grpSpPr>
            <a:xfrm>
              <a:off x="453172" y="2390146"/>
              <a:ext cx="8108522" cy="3245644"/>
              <a:chOff x="709603" y="2266965"/>
              <a:chExt cx="8787463" cy="3517406"/>
            </a:xfrm>
          </p:grpSpPr>
          <p:grpSp>
            <p:nvGrpSpPr>
              <p:cNvPr id="21" name="Group 20">
                <a:extLst>
                  <a:ext uri="{FF2B5EF4-FFF2-40B4-BE49-F238E27FC236}">
                    <a16:creationId xmlns:a16="http://schemas.microsoft.com/office/drawing/2014/main" id="{2168FF29-B8C5-D68B-4712-0162221ADF9D}"/>
                  </a:ext>
                </a:extLst>
              </p:cNvPr>
              <p:cNvGrpSpPr/>
              <p:nvPr/>
            </p:nvGrpSpPr>
            <p:grpSpPr>
              <a:xfrm>
                <a:off x="709603" y="2266965"/>
                <a:ext cx="2817445" cy="3517406"/>
                <a:chOff x="709603" y="2266965"/>
                <a:chExt cx="2817445" cy="3517406"/>
              </a:xfrm>
            </p:grpSpPr>
            <p:sp>
              <p:nvSpPr>
                <p:cNvPr id="37" name="Freeform: Shape 36">
                  <a:extLst>
                    <a:ext uri="{FF2B5EF4-FFF2-40B4-BE49-F238E27FC236}">
                      <a16:creationId xmlns:a16="http://schemas.microsoft.com/office/drawing/2014/main" id="{EF7757EC-4570-0D13-8D04-374C509309A1}"/>
                    </a:ext>
                  </a:extLst>
                </p:cNvPr>
                <p:cNvSpPr/>
                <p:nvPr/>
              </p:nvSpPr>
              <p:spPr>
                <a:xfrm>
                  <a:off x="709603" y="2266965"/>
                  <a:ext cx="2817445" cy="3044194"/>
                </a:xfrm>
                <a:custGeom>
                  <a:avLst/>
                  <a:gdLst>
                    <a:gd name="connsiteX0" fmla="*/ 2340643 w 2817445"/>
                    <a:gd name="connsiteY0" fmla="*/ 3043956 h 3044194"/>
                    <a:gd name="connsiteX1" fmla="*/ 476571 w 2817445"/>
                    <a:gd name="connsiteY1" fmla="*/ 3043956 h 3044194"/>
                    <a:gd name="connsiteX2" fmla="*/ -116 w 2817445"/>
                    <a:gd name="connsiteY2" fmla="*/ 2567269 h 3044194"/>
                    <a:gd name="connsiteX3" fmla="*/ -116 w 2817445"/>
                    <a:gd name="connsiteY3" fmla="*/ 476524 h 3044194"/>
                    <a:gd name="connsiteX4" fmla="*/ 476571 w 2817445"/>
                    <a:gd name="connsiteY4" fmla="*/ -239 h 3044194"/>
                    <a:gd name="connsiteX5" fmla="*/ 2340643 w 2817445"/>
                    <a:gd name="connsiteY5" fmla="*/ -239 h 3044194"/>
                    <a:gd name="connsiteX6" fmla="*/ 2817330 w 2817445"/>
                    <a:gd name="connsiteY6" fmla="*/ 476524 h 3044194"/>
                    <a:gd name="connsiteX7" fmla="*/ 2817330 w 2817445"/>
                    <a:gd name="connsiteY7" fmla="*/ 2567269 h 3044194"/>
                    <a:gd name="connsiteX8" fmla="*/ 2340643 w 2817445"/>
                    <a:gd name="connsiteY8" fmla="*/ 3043956 h 3044194"/>
                    <a:gd name="connsiteX9" fmla="*/ 476571 w 2817445"/>
                    <a:gd name="connsiteY9" fmla="*/ 56486 h 3044194"/>
                    <a:gd name="connsiteX10" fmla="*/ 56609 w 2817445"/>
                    <a:gd name="connsiteY10" fmla="*/ 476524 h 3044194"/>
                    <a:gd name="connsiteX11" fmla="*/ 56609 w 2817445"/>
                    <a:gd name="connsiteY11" fmla="*/ 2567269 h 3044194"/>
                    <a:gd name="connsiteX12" fmla="*/ 476571 w 2817445"/>
                    <a:gd name="connsiteY12" fmla="*/ 2987307 h 3044194"/>
                    <a:gd name="connsiteX13" fmla="*/ 2340643 w 2817445"/>
                    <a:gd name="connsiteY13" fmla="*/ 2987307 h 3044194"/>
                    <a:gd name="connsiteX14" fmla="*/ 2760605 w 2817445"/>
                    <a:gd name="connsiteY14" fmla="*/ 2567269 h 3044194"/>
                    <a:gd name="connsiteX15" fmla="*/ 2760605 w 2817445"/>
                    <a:gd name="connsiteY15" fmla="*/ 476524 h 3044194"/>
                    <a:gd name="connsiteX16" fmla="*/ 2340643 w 2817445"/>
                    <a:gd name="connsiteY16" fmla="*/ 56486 h 304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7445" h="3044194">
                      <a:moveTo>
                        <a:pt x="2340643" y="3043956"/>
                      </a:moveTo>
                      <a:lnTo>
                        <a:pt x="476571" y="3043956"/>
                      </a:lnTo>
                      <a:cubicBezTo>
                        <a:pt x="213423" y="3043662"/>
                        <a:pt x="179" y="2830418"/>
                        <a:pt x="-116" y="2567269"/>
                      </a:cubicBezTo>
                      <a:lnTo>
                        <a:pt x="-116" y="476524"/>
                      </a:lnTo>
                      <a:cubicBezTo>
                        <a:pt x="179" y="213368"/>
                        <a:pt x="213415" y="94"/>
                        <a:pt x="476571" y="-239"/>
                      </a:cubicBezTo>
                      <a:lnTo>
                        <a:pt x="2340643" y="-239"/>
                      </a:lnTo>
                      <a:cubicBezTo>
                        <a:pt x="2603799" y="94"/>
                        <a:pt x="2817035" y="213368"/>
                        <a:pt x="2817330" y="476524"/>
                      </a:cubicBezTo>
                      <a:lnTo>
                        <a:pt x="2817330" y="2567269"/>
                      </a:lnTo>
                      <a:cubicBezTo>
                        <a:pt x="2817035" y="2830418"/>
                        <a:pt x="2603792" y="3043662"/>
                        <a:pt x="2340643" y="3043956"/>
                      </a:cubicBezTo>
                      <a:close/>
                      <a:moveTo>
                        <a:pt x="476571" y="56486"/>
                      </a:moveTo>
                      <a:cubicBezTo>
                        <a:pt x="244724" y="56781"/>
                        <a:pt x="56859" y="244676"/>
                        <a:pt x="56609" y="476524"/>
                      </a:cubicBezTo>
                      <a:lnTo>
                        <a:pt x="56609" y="2567269"/>
                      </a:lnTo>
                      <a:cubicBezTo>
                        <a:pt x="56859" y="2799117"/>
                        <a:pt x="244724" y="2987012"/>
                        <a:pt x="476571" y="2987307"/>
                      </a:cubicBezTo>
                      <a:lnTo>
                        <a:pt x="2340643" y="2987307"/>
                      </a:lnTo>
                      <a:cubicBezTo>
                        <a:pt x="2572491" y="2987012"/>
                        <a:pt x="2760356" y="2799117"/>
                        <a:pt x="2760605" y="2567269"/>
                      </a:cubicBezTo>
                      <a:lnTo>
                        <a:pt x="2760605" y="476524"/>
                      </a:lnTo>
                      <a:cubicBezTo>
                        <a:pt x="2760356" y="244676"/>
                        <a:pt x="2572491" y="56781"/>
                        <a:pt x="2340643" y="56486"/>
                      </a:cubicBezTo>
                      <a:close/>
                    </a:path>
                  </a:pathLst>
                </a:custGeom>
                <a:solidFill>
                  <a:schemeClr val="accent1"/>
                </a:solidFill>
                <a:ln w="7533" cap="flat">
                  <a:solidFill>
                    <a:schemeClr val="accent1"/>
                  </a:solidFill>
                  <a:prstDash val="solid"/>
                  <a:miter/>
                </a:ln>
              </p:spPr>
              <p:txBody>
                <a:bodyPr rtlCol="0" anchor="ctr"/>
                <a:lstStyle/>
                <a:p>
                  <a:endParaRPr lang="en-IN"/>
                </a:p>
              </p:txBody>
            </p:sp>
            <p:sp>
              <p:nvSpPr>
                <p:cNvPr id="38" name="Rectangle: Rounded Corners 37">
                  <a:extLst>
                    <a:ext uri="{FF2B5EF4-FFF2-40B4-BE49-F238E27FC236}">
                      <a16:creationId xmlns:a16="http://schemas.microsoft.com/office/drawing/2014/main" id="{CE2E8416-430F-4A50-588E-2A87C955E4EF}"/>
                    </a:ext>
                  </a:extLst>
                </p:cNvPr>
                <p:cNvSpPr/>
                <p:nvPr/>
              </p:nvSpPr>
              <p:spPr>
                <a:xfrm rot="5400000">
                  <a:off x="794728" y="2578839"/>
                  <a:ext cx="2647194" cy="2420445"/>
                </a:xfrm>
                <a:prstGeom prst="roundRect">
                  <a:avLst>
                    <a:gd name="adj" fmla="val 11270"/>
                  </a:avLst>
                </a:prstGeom>
                <a:solidFill>
                  <a:srgbClr val="FFFFFF"/>
                </a:solidFill>
                <a:ln w="7533" cap="flat">
                  <a:noFill/>
                  <a:prstDash val="solid"/>
                  <a:miter/>
                </a:ln>
                <a:effectLst>
                  <a:outerShdw blurRad="63500" sx="102000" sy="102000" algn="ctr" rotWithShape="0">
                    <a:prstClr val="black">
                      <a:alpha val="14000"/>
                    </a:prstClr>
                  </a:outerShdw>
                </a:effectLst>
              </p:spPr>
              <p:txBody>
                <a:bodyPr rtlCol="0" anchor="ctr"/>
                <a:lstStyle/>
                <a:p>
                  <a:endParaRPr lang="en-IN"/>
                </a:p>
              </p:txBody>
            </p:sp>
            <p:sp>
              <p:nvSpPr>
                <p:cNvPr id="39" name="Freeform: Shape 38">
                  <a:extLst>
                    <a:ext uri="{FF2B5EF4-FFF2-40B4-BE49-F238E27FC236}">
                      <a16:creationId xmlns:a16="http://schemas.microsoft.com/office/drawing/2014/main" id="{7E5AB454-38D1-5807-DC75-4B16B803F4CC}"/>
                    </a:ext>
                  </a:extLst>
                </p:cNvPr>
                <p:cNvSpPr/>
                <p:nvPr/>
              </p:nvSpPr>
              <p:spPr>
                <a:xfrm>
                  <a:off x="1255666" y="4403795"/>
                  <a:ext cx="1725318" cy="1335773"/>
                </a:xfrm>
                <a:custGeom>
                  <a:avLst/>
                  <a:gdLst>
                    <a:gd name="connsiteX0" fmla="*/ 1725203 w 1725318"/>
                    <a:gd name="connsiteY0" fmla="*/ 135720 h 1335773"/>
                    <a:gd name="connsiteX1" fmla="*/ 1725203 w 1725318"/>
                    <a:gd name="connsiteY1" fmla="*/ 933572 h 1335773"/>
                    <a:gd name="connsiteX2" fmla="*/ 1607145 w 1725318"/>
                    <a:gd name="connsiteY2" fmla="*/ 1069531 h 1335773"/>
                    <a:gd name="connsiteX3" fmla="*/ 1086951 w 1725318"/>
                    <a:gd name="connsiteY3" fmla="*/ 1069531 h 1335773"/>
                    <a:gd name="connsiteX4" fmla="*/ 894947 w 1725318"/>
                    <a:gd name="connsiteY4" fmla="*/ 1318789 h 1335773"/>
                    <a:gd name="connsiteX5" fmla="*/ 839672 w 1725318"/>
                    <a:gd name="connsiteY5" fmla="*/ 1328245 h 1335773"/>
                    <a:gd name="connsiteX6" fmla="*/ 830215 w 1725318"/>
                    <a:gd name="connsiteY6" fmla="*/ 1318789 h 1335773"/>
                    <a:gd name="connsiteX7" fmla="*/ 638211 w 1725318"/>
                    <a:gd name="connsiteY7" fmla="*/ 1069531 h 1335773"/>
                    <a:gd name="connsiteX8" fmla="*/ 117866 w 1725318"/>
                    <a:gd name="connsiteY8" fmla="*/ 1069531 h 1335773"/>
                    <a:gd name="connsiteX9" fmla="*/ -116 w 1725318"/>
                    <a:gd name="connsiteY9" fmla="*/ 933572 h 1335773"/>
                    <a:gd name="connsiteX10" fmla="*/ -116 w 1725318"/>
                    <a:gd name="connsiteY10" fmla="*/ 135720 h 1335773"/>
                    <a:gd name="connsiteX11" fmla="*/ 117866 w 1725318"/>
                    <a:gd name="connsiteY11" fmla="*/ -239 h 1335773"/>
                    <a:gd name="connsiteX12" fmla="*/ 1607220 w 1725318"/>
                    <a:gd name="connsiteY12" fmla="*/ -239 h 1335773"/>
                    <a:gd name="connsiteX13" fmla="*/ 1725203 w 1725318"/>
                    <a:gd name="connsiteY13" fmla="*/ 135720 h 133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5318" h="1335773">
                      <a:moveTo>
                        <a:pt x="1725203" y="135720"/>
                      </a:moveTo>
                      <a:lnTo>
                        <a:pt x="1725203" y="933572"/>
                      </a:lnTo>
                      <a:cubicBezTo>
                        <a:pt x="1725203" y="1009105"/>
                        <a:pt x="1672330" y="1069531"/>
                        <a:pt x="1607145" y="1069531"/>
                      </a:cubicBezTo>
                      <a:lnTo>
                        <a:pt x="1086951" y="1069531"/>
                      </a:lnTo>
                      <a:lnTo>
                        <a:pt x="894947" y="1318789"/>
                      </a:lnTo>
                      <a:cubicBezTo>
                        <a:pt x="882295" y="1336660"/>
                        <a:pt x="857543" y="1340897"/>
                        <a:pt x="839672" y="1328245"/>
                      </a:cubicBezTo>
                      <a:cubicBezTo>
                        <a:pt x="836009" y="1325647"/>
                        <a:pt x="832806" y="1322452"/>
                        <a:pt x="830215" y="1318789"/>
                      </a:cubicBezTo>
                      <a:lnTo>
                        <a:pt x="638211" y="1069531"/>
                      </a:lnTo>
                      <a:lnTo>
                        <a:pt x="117866" y="1069531"/>
                      </a:lnTo>
                      <a:cubicBezTo>
                        <a:pt x="52757" y="1069531"/>
                        <a:pt x="-116" y="1008651"/>
                        <a:pt x="-116" y="933572"/>
                      </a:cubicBezTo>
                      <a:lnTo>
                        <a:pt x="-116" y="135720"/>
                      </a:lnTo>
                      <a:cubicBezTo>
                        <a:pt x="-116" y="60641"/>
                        <a:pt x="52757" y="-239"/>
                        <a:pt x="117866" y="-239"/>
                      </a:cubicBezTo>
                      <a:lnTo>
                        <a:pt x="1607220" y="-239"/>
                      </a:lnTo>
                      <a:cubicBezTo>
                        <a:pt x="1672405" y="-239"/>
                        <a:pt x="1725203" y="60641"/>
                        <a:pt x="1725203" y="135720"/>
                      </a:cubicBezTo>
                      <a:close/>
                    </a:path>
                  </a:pathLst>
                </a:custGeom>
                <a:solidFill>
                  <a:schemeClr val="accent1"/>
                </a:solidFill>
                <a:ln w="7533" cap="flat">
                  <a:noFill/>
                  <a:prstDash val="solid"/>
                  <a:miter/>
                </a:ln>
              </p:spPr>
              <p:txBody>
                <a:bodyPr rtlCol="0" anchor="ctr"/>
                <a:lstStyle/>
                <a:p>
                  <a:endParaRPr lang="en-IN" dirty="0"/>
                </a:p>
              </p:txBody>
            </p:sp>
            <p:sp>
              <p:nvSpPr>
                <p:cNvPr id="40" name="Freeform: Shape 39">
                  <a:extLst>
                    <a:ext uri="{FF2B5EF4-FFF2-40B4-BE49-F238E27FC236}">
                      <a16:creationId xmlns:a16="http://schemas.microsoft.com/office/drawing/2014/main" id="{ED976A2E-9EDD-5976-4B5E-998AC36A8934}"/>
                    </a:ext>
                  </a:extLst>
                </p:cNvPr>
                <p:cNvSpPr/>
                <p:nvPr/>
              </p:nvSpPr>
              <p:spPr>
                <a:xfrm>
                  <a:off x="1190368" y="4358994"/>
                  <a:ext cx="1815504" cy="1425377"/>
                </a:xfrm>
                <a:custGeom>
                  <a:avLst/>
                  <a:gdLst>
                    <a:gd name="connsiteX0" fmla="*/ 907788 w 1815504"/>
                    <a:gd name="connsiteY0" fmla="*/ 1425139 h 1425377"/>
                    <a:gd name="connsiteX1" fmla="*/ 839808 w 1815504"/>
                    <a:gd name="connsiteY1" fmla="*/ 1390923 h 1425377"/>
                    <a:gd name="connsiteX2" fmla="*/ 661249 w 1815504"/>
                    <a:gd name="connsiteY2" fmla="*/ 1159490 h 1425377"/>
                    <a:gd name="connsiteX3" fmla="*/ 162733 w 1815504"/>
                    <a:gd name="connsiteY3" fmla="*/ 1159490 h 1425377"/>
                    <a:gd name="connsiteX4" fmla="*/ -116 w 1815504"/>
                    <a:gd name="connsiteY4" fmla="*/ 978212 h 1425377"/>
                    <a:gd name="connsiteX5" fmla="*/ -116 w 1815504"/>
                    <a:gd name="connsiteY5" fmla="*/ 180662 h 1425377"/>
                    <a:gd name="connsiteX6" fmla="*/ 162733 w 1815504"/>
                    <a:gd name="connsiteY6" fmla="*/ -239 h 1425377"/>
                    <a:gd name="connsiteX7" fmla="*/ 1652465 w 1815504"/>
                    <a:gd name="connsiteY7" fmla="*/ -239 h 1425377"/>
                    <a:gd name="connsiteX8" fmla="*/ 1815389 w 1815504"/>
                    <a:gd name="connsiteY8" fmla="*/ 180662 h 1425377"/>
                    <a:gd name="connsiteX9" fmla="*/ 1815389 w 1815504"/>
                    <a:gd name="connsiteY9" fmla="*/ 978514 h 1425377"/>
                    <a:gd name="connsiteX10" fmla="*/ 1652389 w 1815504"/>
                    <a:gd name="connsiteY10" fmla="*/ 1159792 h 1425377"/>
                    <a:gd name="connsiteX11" fmla="*/ 1153873 w 1815504"/>
                    <a:gd name="connsiteY11" fmla="*/ 1159792 h 1425377"/>
                    <a:gd name="connsiteX12" fmla="*/ 975314 w 1815504"/>
                    <a:gd name="connsiteY12" fmla="*/ 1391225 h 1425377"/>
                    <a:gd name="connsiteX13" fmla="*/ 907788 w 1815504"/>
                    <a:gd name="connsiteY13" fmla="*/ 1425139 h 1425377"/>
                    <a:gd name="connsiteX14" fmla="*/ 163111 w 1815504"/>
                    <a:gd name="connsiteY14" fmla="*/ 89569 h 1425377"/>
                    <a:gd name="connsiteX15" fmla="*/ 90070 w 1815504"/>
                    <a:gd name="connsiteY15" fmla="*/ 180662 h 1425377"/>
                    <a:gd name="connsiteX16" fmla="*/ 90070 w 1815504"/>
                    <a:gd name="connsiteY16" fmla="*/ 978589 h 1425377"/>
                    <a:gd name="connsiteX17" fmla="*/ 163111 w 1815504"/>
                    <a:gd name="connsiteY17" fmla="*/ 1069606 h 1425377"/>
                    <a:gd name="connsiteX18" fmla="*/ 705511 w 1815504"/>
                    <a:gd name="connsiteY18" fmla="*/ 1069606 h 1425377"/>
                    <a:gd name="connsiteX19" fmla="*/ 907788 w 1815504"/>
                    <a:gd name="connsiteY19" fmla="*/ 1331856 h 1425377"/>
                    <a:gd name="connsiteX20" fmla="*/ 1110140 w 1815504"/>
                    <a:gd name="connsiteY20" fmla="*/ 1069606 h 1425377"/>
                    <a:gd name="connsiteX21" fmla="*/ 1652087 w 1815504"/>
                    <a:gd name="connsiteY21" fmla="*/ 1069606 h 1425377"/>
                    <a:gd name="connsiteX22" fmla="*/ 1725203 w 1815504"/>
                    <a:gd name="connsiteY22" fmla="*/ 978514 h 1425377"/>
                    <a:gd name="connsiteX23" fmla="*/ 1725203 w 1815504"/>
                    <a:gd name="connsiteY23" fmla="*/ 180662 h 1425377"/>
                    <a:gd name="connsiteX24" fmla="*/ 1652163 w 1815504"/>
                    <a:gd name="connsiteY24" fmla="*/ 89569 h 142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15504" h="1425377">
                      <a:moveTo>
                        <a:pt x="907788" y="1425139"/>
                      </a:moveTo>
                      <a:cubicBezTo>
                        <a:pt x="881026" y="1424988"/>
                        <a:pt x="855874" y="1412329"/>
                        <a:pt x="839808" y="1390923"/>
                      </a:cubicBezTo>
                      <a:lnTo>
                        <a:pt x="661249" y="1159490"/>
                      </a:lnTo>
                      <a:lnTo>
                        <a:pt x="162733" y="1159490"/>
                      </a:lnTo>
                      <a:cubicBezTo>
                        <a:pt x="72925" y="1159490"/>
                        <a:pt x="-116" y="1078368"/>
                        <a:pt x="-116" y="978212"/>
                      </a:cubicBezTo>
                      <a:lnTo>
                        <a:pt x="-116" y="180662"/>
                      </a:lnTo>
                      <a:cubicBezTo>
                        <a:pt x="-116" y="80883"/>
                        <a:pt x="72925" y="-239"/>
                        <a:pt x="162733" y="-239"/>
                      </a:cubicBezTo>
                      <a:lnTo>
                        <a:pt x="1652465" y="-239"/>
                      </a:lnTo>
                      <a:cubicBezTo>
                        <a:pt x="1742273" y="-239"/>
                        <a:pt x="1815389" y="80883"/>
                        <a:pt x="1815389" y="180662"/>
                      </a:cubicBezTo>
                      <a:lnTo>
                        <a:pt x="1815389" y="978514"/>
                      </a:lnTo>
                      <a:cubicBezTo>
                        <a:pt x="1815389" y="1078293"/>
                        <a:pt x="1742273" y="1159792"/>
                        <a:pt x="1652389" y="1159792"/>
                      </a:cubicBezTo>
                      <a:lnTo>
                        <a:pt x="1153873" y="1159792"/>
                      </a:lnTo>
                      <a:lnTo>
                        <a:pt x="975314" y="1391225"/>
                      </a:lnTo>
                      <a:cubicBezTo>
                        <a:pt x="959293" y="1412404"/>
                        <a:pt x="934345" y="1424935"/>
                        <a:pt x="907788" y="1425139"/>
                      </a:cubicBezTo>
                      <a:close/>
                      <a:moveTo>
                        <a:pt x="163111" y="89569"/>
                      </a:moveTo>
                      <a:cubicBezTo>
                        <a:pt x="122852" y="89569"/>
                        <a:pt x="90070" y="130433"/>
                        <a:pt x="90070" y="180662"/>
                      </a:cubicBezTo>
                      <a:lnTo>
                        <a:pt x="90070" y="978589"/>
                      </a:lnTo>
                      <a:cubicBezTo>
                        <a:pt x="90070" y="1028819"/>
                        <a:pt x="122852" y="1069606"/>
                        <a:pt x="163111" y="1069606"/>
                      </a:cubicBezTo>
                      <a:lnTo>
                        <a:pt x="705511" y="1069606"/>
                      </a:lnTo>
                      <a:lnTo>
                        <a:pt x="907788" y="1331856"/>
                      </a:lnTo>
                      <a:lnTo>
                        <a:pt x="1110140" y="1069606"/>
                      </a:lnTo>
                      <a:lnTo>
                        <a:pt x="1652087" y="1069606"/>
                      </a:lnTo>
                      <a:cubicBezTo>
                        <a:pt x="1692421" y="1069606"/>
                        <a:pt x="1725203" y="1028743"/>
                        <a:pt x="1725203" y="978514"/>
                      </a:cubicBezTo>
                      <a:lnTo>
                        <a:pt x="1725203" y="180662"/>
                      </a:lnTo>
                      <a:cubicBezTo>
                        <a:pt x="1725203" y="130433"/>
                        <a:pt x="1692421" y="89569"/>
                        <a:pt x="1652163" y="89569"/>
                      </a:cubicBezTo>
                      <a:close/>
                    </a:path>
                  </a:pathLst>
                </a:custGeom>
                <a:solidFill>
                  <a:srgbClr val="FFFFFF"/>
                </a:solidFill>
                <a:ln w="7533" cap="flat">
                  <a:noFill/>
                  <a:prstDash val="solid"/>
                  <a:miter/>
                </a:ln>
              </p:spPr>
              <p:txBody>
                <a:bodyPr rtlCol="0" anchor="ctr"/>
                <a:lstStyle/>
                <a:p>
                  <a:endParaRPr lang="en-IN"/>
                </a:p>
              </p:txBody>
            </p:sp>
          </p:grpSp>
          <p:grpSp>
            <p:nvGrpSpPr>
              <p:cNvPr id="22" name="Group 21">
                <a:extLst>
                  <a:ext uri="{FF2B5EF4-FFF2-40B4-BE49-F238E27FC236}">
                    <a16:creationId xmlns:a16="http://schemas.microsoft.com/office/drawing/2014/main" id="{770A7E2A-D0FA-BE4F-2016-4AD2DE1EF73A}"/>
                  </a:ext>
                </a:extLst>
              </p:cNvPr>
              <p:cNvGrpSpPr/>
              <p:nvPr/>
            </p:nvGrpSpPr>
            <p:grpSpPr>
              <a:xfrm>
                <a:off x="3704730" y="2266965"/>
                <a:ext cx="2817445" cy="3517406"/>
                <a:chOff x="709603" y="2266965"/>
                <a:chExt cx="2817445" cy="3517406"/>
              </a:xfrm>
            </p:grpSpPr>
            <p:sp>
              <p:nvSpPr>
                <p:cNvPr id="33" name="Freeform: Shape 32">
                  <a:extLst>
                    <a:ext uri="{FF2B5EF4-FFF2-40B4-BE49-F238E27FC236}">
                      <a16:creationId xmlns:a16="http://schemas.microsoft.com/office/drawing/2014/main" id="{9A7136BA-82DF-BA26-072A-FD564441FFD5}"/>
                    </a:ext>
                  </a:extLst>
                </p:cNvPr>
                <p:cNvSpPr/>
                <p:nvPr/>
              </p:nvSpPr>
              <p:spPr>
                <a:xfrm>
                  <a:off x="709603" y="2266965"/>
                  <a:ext cx="2817445" cy="3044194"/>
                </a:xfrm>
                <a:custGeom>
                  <a:avLst/>
                  <a:gdLst>
                    <a:gd name="connsiteX0" fmla="*/ 2340643 w 2817445"/>
                    <a:gd name="connsiteY0" fmla="*/ 3043956 h 3044194"/>
                    <a:gd name="connsiteX1" fmla="*/ 476571 w 2817445"/>
                    <a:gd name="connsiteY1" fmla="*/ 3043956 h 3044194"/>
                    <a:gd name="connsiteX2" fmla="*/ -116 w 2817445"/>
                    <a:gd name="connsiteY2" fmla="*/ 2567269 h 3044194"/>
                    <a:gd name="connsiteX3" fmla="*/ -116 w 2817445"/>
                    <a:gd name="connsiteY3" fmla="*/ 476524 h 3044194"/>
                    <a:gd name="connsiteX4" fmla="*/ 476571 w 2817445"/>
                    <a:gd name="connsiteY4" fmla="*/ -239 h 3044194"/>
                    <a:gd name="connsiteX5" fmla="*/ 2340643 w 2817445"/>
                    <a:gd name="connsiteY5" fmla="*/ -239 h 3044194"/>
                    <a:gd name="connsiteX6" fmla="*/ 2817330 w 2817445"/>
                    <a:gd name="connsiteY6" fmla="*/ 476524 h 3044194"/>
                    <a:gd name="connsiteX7" fmla="*/ 2817330 w 2817445"/>
                    <a:gd name="connsiteY7" fmla="*/ 2567269 h 3044194"/>
                    <a:gd name="connsiteX8" fmla="*/ 2340643 w 2817445"/>
                    <a:gd name="connsiteY8" fmla="*/ 3043956 h 3044194"/>
                    <a:gd name="connsiteX9" fmla="*/ 476571 w 2817445"/>
                    <a:gd name="connsiteY9" fmla="*/ 56486 h 3044194"/>
                    <a:gd name="connsiteX10" fmla="*/ 56609 w 2817445"/>
                    <a:gd name="connsiteY10" fmla="*/ 476524 h 3044194"/>
                    <a:gd name="connsiteX11" fmla="*/ 56609 w 2817445"/>
                    <a:gd name="connsiteY11" fmla="*/ 2567269 h 3044194"/>
                    <a:gd name="connsiteX12" fmla="*/ 476571 w 2817445"/>
                    <a:gd name="connsiteY12" fmla="*/ 2987307 h 3044194"/>
                    <a:gd name="connsiteX13" fmla="*/ 2340643 w 2817445"/>
                    <a:gd name="connsiteY13" fmla="*/ 2987307 h 3044194"/>
                    <a:gd name="connsiteX14" fmla="*/ 2760605 w 2817445"/>
                    <a:gd name="connsiteY14" fmla="*/ 2567269 h 3044194"/>
                    <a:gd name="connsiteX15" fmla="*/ 2760605 w 2817445"/>
                    <a:gd name="connsiteY15" fmla="*/ 476524 h 3044194"/>
                    <a:gd name="connsiteX16" fmla="*/ 2340643 w 2817445"/>
                    <a:gd name="connsiteY16" fmla="*/ 56486 h 304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7445" h="3044194">
                      <a:moveTo>
                        <a:pt x="2340643" y="3043956"/>
                      </a:moveTo>
                      <a:lnTo>
                        <a:pt x="476571" y="3043956"/>
                      </a:lnTo>
                      <a:cubicBezTo>
                        <a:pt x="213423" y="3043662"/>
                        <a:pt x="179" y="2830418"/>
                        <a:pt x="-116" y="2567269"/>
                      </a:cubicBezTo>
                      <a:lnTo>
                        <a:pt x="-116" y="476524"/>
                      </a:lnTo>
                      <a:cubicBezTo>
                        <a:pt x="179" y="213368"/>
                        <a:pt x="213415" y="94"/>
                        <a:pt x="476571" y="-239"/>
                      </a:cubicBezTo>
                      <a:lnTo>
                        <a:pt x="2340643" y="-239"/>
                      </a:lnTo>
                      <a:cubicBezTo>
                        <a:pt x="2603799" y="94"/>
                        <a:pt x="2817035" y="213368"/>
                        <a:pt x="2817330" y="476524"/>
                      </a:cubicBezTo>
                      <a:lnTo>
                        <a:pt x="2817330" y="2567269"/>
                      </a:lnTo>
                      <a:cubicBezTo>
                        <a:pt x="2817035" y="2830418"/>
                        <a:pt x="2603792" y="3043662"/>
                        <a:pt x="2340643" y="3043956"/>
                      </a:cubicBezTo>
                      <a:close/>
                      <a:moveTo>
                        <a:pt x="476571" y="56486"/>
                      </a:moveTo>
                      <a:cubicBezTo>
                        <a:pt x="244724" y="56781"/>
                        <a:pt x="56859" y="244676"/>
                        <a:pt x="56609" y="476524"/>
                      </a:cubicBezTo>
                      <a:lnTo>
                        <a:pt x="56609" y="2567269"/>
                      </a:lnTo>
                      <a:cubicBezTo>
                        <a:pt x="56859" y="2799117"/>
                        <a:pt x="244724" y="2987012"/>
                        <a:pt x="476571" y="2987307"/>
                      </a:cubicBezTo>
                      <a:lnTo>
                        <a:pt x="2340643" y="2987307"/>
                      </a:lnTo>
                      <a:cubicBezTo>
                        <a:pt x="2572491" y="2987012"/>
                        <a:pt x="2760356" y="2799117"/>
                        <a:pt x="2760605" y="2567269"/>
                      </a:cubicBezTo>
                      <a:lnTo>
                        <a:pt x="2760605" y="476524"/>
                      </a:lnTo>
                      <a:cubicBezTo>
                        <a:pt x="2760356" y="244676"/>
                        <a:pt x="2572491" y="56781"/>
                        <a:pt x="2340643" y="56486"/>
                      </a:cubicBezTo>
                      <a:close/>
                    </a:path>
                  </a:pathLst>
                </a:custGeom>
                <a:solidFill>
                  <a:schemeClr val="accent2"/>
                </a:solidFill>
                <a:ln w="7533" cap="flat">
                  <a:noFill/>
                  <a:prstDash val="solid"/>
                  <a:miter/>
                </a:ln>
              </p:spPr>
              <p:txBody>
                <a:bodyPr rtlCol="0" anchor="ctr"/>
                <a:lstStyle/>
                <a:p>
                  <a:endParaRPr lang="en-IN"/>
                </a:p>
              </p:txBody>
            </p:sp>
            <p:sp>
              <p:nvSpPr>
                <p:cNvPr id="34" name="Rectangle: Rounded Corners 33">
                  <a:extLst>
                    <a:ext uri="{FF2B5EF4-FFF2-40B4-BE49-F238E27FC236}">
                      <a16:creationId xmlns:a16="http://schemas.microsoft.com/office/drawing/2014/main" id="{713C22BE-8FBF-C6B4-68E7-2526B2905EF5}"/>
                    </a:ext>
                  </a:extLst>
                </p:cNvPr>
                <p:cNvSpPr/>
                <p:nvPr/>
              </p:nvSpPr>
              <p:spPr>
                <a:xfrm rot="5400000">
                  <a:off x="794728" y="2578839"/>
                  <a:ext cx="2647194" cy="2420445"/>
                </a:xfrm>
                <a:prstGeom prst="roundRect">
                  <a:avLst>
                    <a:gd name="adj" fmla="val 11270"/>
                  </a:avLst>
                </a:prstGeom>
                <a:solidFill>
                  <a:srgbClr val="FFFFFF"/>
                </a:solidFill>
                <a:ln w="7533" cap="flat">
                  <a:noFill/>
                  <a:prstDash val="solid"/>
                  <a:miter/>
                </a:ln>
                <a:effectLst>
                  <a:outerShdw blurRad="63500" sx="102000" sy="102000" algn="ctr" rotWithShape="0">
                    <a:prstClr val="black">
                      <a:alpha val="14000"/>
                    </a:prstClr>
                  </a:outerShdw>
                </a:effectLst>
              </p:spPr>
              <p:txBody>
                <a:bodyPr rtlCol="0" anchor="ctr"/>
                <a:lstStyle/>
                <a:p>
                  <a:endParaRPr lang="en-IN"/>
                </a:p>
              </p:txBody>
            </p:sp>
            <p:sp>
              <p:nvSpPr>
                <p:cNvPr id="35" name="Freeform: Shape 34">
                  <a:extLst>
                    <a:ext uri="{FF2B5EF4-FFF2-40B4-BE49-F238E27FC236}">
                      <a16:creationId xmlns:a16="http://schemas.microsoft.com/office/drawing/2014/main" id="{18A7CBD9-5D1E-747A-39DB-D48B915D9AD6}"/>
                    </a:ext>
                  </a:extLst>
                </p:cNvPr>
                <p:cNvSpPr/>
                <p:nvPr/>
              </p:nvSpPr>
              <p:spPr>
                <a:xfrm>
                  <a:off x="1255666" y="4403795"/>
                  <a:ext cx="1725318" cy="1335773"/>
                </a:xfrm>
                <a:custGeom>
                  <a:avLst/>
                  <a:gdLst>
                    <a:gd name="connsiteX0" fmla="*/ 1725203 w 1725318"/>
                    <a:gd name="connsiteY0" fmla="*/ 135720 h 1335773"/>
                    <a:gd name="connsiteX1" fmla="*/ 1725203 w 1725318"/>
                    <a:gd name="connsiteY1" fmla="*/ 933572 h 1335773"/>
                    <a:gd name="connsiteX2" fmla="*/ 1607145 w 1725318"/>
                    <a:gd name="connsiteY2" fmla="*/ 1069531 h 1335773"/>
                    <a:gd name="connsiteX3" fmla="*/ 1086951 w 1725318"/>
                    <a:gd name="connsiteY3" fmla="*/ 1069531 h 1335773"/>
                    <a:gd name="connsiteX4" fmla="*/ 894947 w 1725318"/>
                    <a:gd name="connsiteY4" fmla="*/ 1318789 h 1335773"/>
                    <a:gd name="connsiteX5" fmla="*/ 839672 w 1725318"/>
                    <a:gd name="connsiteY5" fmla="*/ 1328245 h 1335773"/>
                    <a:gd name="connsiteX6" fmla="*/ 830215 w 1725318"/>
                    <a:gd name="connsiteY6" fmla="*/ 1318789 h 1335773"/>
                    <a:gd name="connsiteX7" fmla="*/ 638211 w 1725318"/>
                    <a:gd name="connsiteY7" fmla="*/ 1069531 h 1335773"/>
                    <a:gd name="connsiteX8" fmla="*/ 117866 w 1725318"/>
                    <a:gd name="connsiteY8" fmla="*/ 1069531 h 1335773"/>
                    <a:gd name="connsiteX9" fmla="*/ -116 w 1725318"/>
                    <a:gd name="connsiteY9" fmla="*/ 933572 h 1335773"/>
                    <a:gd name="connsiteX10" fmla="*/ -116 w 1725318"/>
                    <a:gd name="connsiteY10" fmla="*/ 135720 h 1335773"/>
                    <a:gd name="connsiteX11" fmla="*/ 117866 w 1725318"/>
                    <a:gd name="connsiteY11" fmla="*/ -239 h 1335773"/>
                    <a:gd name="connsiteX12" fmla="*/ 1607220 w 1725318"/>
                    <a:gd name="connsiteY12" fmla="*/ -239 h 1335773"/>
                    <a:gd name="connsiteX13" fmla="*/ 1725203 w 1725318"/>
                    <a:gd name="connsiteY13" fmla="*/ 135720 h 133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5318" h="1335773">
                      <a:moveTo>
                        <a:pt x="1725203" y="135720"/>
                      </a:moveTo>
                      <a:lnTo>
                        <a:pt x="1725203" y="933572"/>
                      </a:lnTo>
                      <a:cubicBezTo>
                        <a:pt x="1725203" y="1009105"/>
                        <a:pt x="1672330" y="1069531"/>
                        <a:pt x="1607145" y="1069531"/>
                      </a:cubicBezTo>
                      <a:lnTo>
                        <a:pt x="1086951" y="1069531"/>
                      </a:lnTo>
                      <a:lnTo>
                        <a:pt x="894947" y="1318789"/>
                      </a:lnTo>
                      <a:cubicBezTo>
                        <a:pt x="882295" y="1336660"/>
                        <a:pt x="857543" y="1340897"/>
                        <a:pt x="839672" y="1328245"/>
                      </a:cubicBezTo>
                      <a:cubicBezTo>
                        <a:pt x="836009" y="1325647"/>
                        <a:pt x="832806" y="1322452"/>
                        <a:pt x="830215" y="1318789"/>
                      </a:cubicBezTo>
                      <a:lnTo>
                        <a:pt x="638211" y="1069531"/>
                      </a:lnTo>
                      <a:lnTo>
                        <a:pt x="117866" y="1069531"/>
                      </a:lnTo>
                      <a:cubicBezTo>
                        <a:pt x="52757" y="1069531"/>
                        <a:pt x="-116" y="1008651"/>
                        <a:pt x="-116" y="933572"/>
                      </a:cubicBezTo>
                      <a:lnTo>
                        <a:pt x="-116" y="135720"/>
                      </a:lnTo>
                      <a:cubicBezTo>
                        <a:pt x="-116" y="60641"/>
                        <a:pt x="52757" y="-239"/>
                        <a:pt x="117866" y="-239"/>
                      </a:cubicBezTo>
                      <a:lnTo>
                        <a:pt x="1607220" y="-239"/>
                      </a:lnTo>
                      <a:cubicBezTo>
                        <a:pt x="1672405" y="-239"/>
                        <a:pt x="1725203" y="60641"/>
                        <a:pt x="1725203" y="135720"/>
                      </a:cubicBezTo>
                      <a:close/>
                    </a:path>
                  </a:pathLst>
                </a:custGeom>
                <a:solidFill>
                  <a:schemeClr val="accent2"/>
                </a:solidFill>
                <a:ln w="7533" cap="flat">
                  <a:no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37B24E32-E8AC-6197-1B0C-081F83B74271}"/>
                    </a:ext>
                  </a:extLst>
                </p:cNvPr>
                <p:cNvSpPr/>
                <p:nvPr/>
              </p:nvSpPr>
              <p:spPr>
                <a:xfrm>
                  <a:off x="1190368" y="4358994"/>
                  <a:ext cx="1815504" cy="1425377"/>
                </a:xfrm>
                <a:custGeom>
                  <a:avLst/>
                  <a:gdLst>
                    <a:gd name="connsiteX0" fmla="*/ 907788 w 1815504"/>
                    <a:gd name="connsiteY0" fmla="*/ 1425139 h 1425377"/>
                    <a:gd name="connsiteX1" fmla="*/ 839808 w 1815504"/>
                    <a:gd name="connsiteY1" fmla="*/ 1390923 h 1425377"/>
                    <a:gd name="connsiteX2" fmla="*/ 661249 w 1815504"/>
                    <a:gd name="connsiteY2" fmla="*/ 1159490 h 1425377"/>
                    <a:gd name="connsiteX3" fmla="*/ 162733 w 1815504"/>
                    <a:gd name="connsiteY3" fmla="*/ 1159490 h 1425377"/>
                    <a:gd name="connsiteX4" fmla="*/ -116 w 1815504"/>
                    <a:gd name="connsiteY4" fmla="*/ 978212 h 1425377"/>
                    <a:gd name="connsiteX5" fmla="*/ -116 w 1815504"/>
                    <a:gd name="connsiteY5" fmla="*/ 180662 h 1425377"/>
                    <a:gd name="connsiteX6" fmla="*/ 162733 w 1815504"/>
                    <a:gd name="connsiteY6" fmla="*/ -239 h 1425377"/>
                    <a:gd name="connsiteX7" fmla="*/ 1652465 w 1815504"/>
                    <a:gd name="connsiteY7" fmla="*/ -239 h 1425377"/>
                    <a:gd name="connsiteX8" fmla="*/ 1815389 w 1815504"/>
                    <a:gd name="connsiteY8" fmla="*/ 180662 h 1425377"/>
                    <a:gd name="connsiteX9" fmla="*/ 1815389 w 1815504"/>
                    <a:gd name="connsiteY9" fmla="*/ 978514 h 1425377"/>
                    <a:gd name="connsiteX10" fmla="*/ 1652389 w 1815504"/>
                    <a:gd name="connsiteY10" fmla="*/ 1159792 h 1425377"/>
                    <a:gd name="connsiteX11" fmla="*/ 1153873 w 1815504"/>
                    <a:gd name="connsiteY11" fmla="*/ 1159792 h 1425377"/>
                    <a:gd name="connsiteX12" fmla="*/ 975314 w 1815504"/>
                    <a:gd name="connsiteY12" fmla="*/ 1391225 h 1425377"/>
                    <a:gd name="connsiteX13" fmla="*/ 907788 w 1815504"/>
                    <a:gd name="connsiteY13" fmla="*/ 1425139 h 1425377"/>
                    <a:gd name="connsiteX14" fmla="*/ 163111 w 1815504"/>
                    <a:gd name="connsiteY14" fmla="*/ 89569 h 1425377"/>
                    <a:gd name="connsiteX15" fmla="*/ 90070 w 1815504"/>
                    <a:gd name="connsiteY15" fmla="*/ 180662 h 1425377"/>
                    <a:gd name="connsiteX16" fmla="*/ 90070 w 1815504"/>
                    <a:gd name="connsiteY16" fmla="*/ 978589 h 1425377"/>
                    <a:gd name="connsiteX17" fmla="*/ 163111 w 1815504"/>
                    <a:gd name="connsiteY17" fmla="*/ 1069606 h 1425377"/>
                    <a:gd name="connsiteX18" fmla="*/ 705511 w 1815504"/>
                    <a:gd name="connsiteY18" fmla="*/ 1069606 h 1425377"/>
                    <a:gd name="connsiteX19" fmla="*/ 907788 w 1815504"/>
                    <a:gd name="connsiteY19" fmla="*/ 1331856 h 1425377"/>
                    <a:gd name="connsiteX20" fmla="*/ 1110140 w 1815504"/>
                    <a:gd name="connsiteY20" fmla="*/ 1069606 h 1425377"/>
                    <a:gd name="connsiteX21" fmla="*/ 1652087 w 1815504"/>
                    <a:gd name="connsiteY21" fmla="*/ 1069606 h 1425377"/>
                    <a:gd name="connsiteX22" fmla="*/ 1725203 w 1815504"/>
                    <a:gd name="connsiteY22" fmla="*/ 978514 h 1425377"/>
                    <a:gd name="connsiteX23" fmla="*/ 1725203 w 1815504"/>
                    <a:gd name="connsiteY23" fmla="*/ 180662 h 1425377"/>
                    <a:gd name="connsiteX24" fmla="*/ 1652163 w 1815504"/>
                    <a:gd name="connsiteY24" fmla="*/ 89569 h 142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15504" h="1425377">
                      <a:moveTo>
                        <a:pt x="907788" y="1425139"/>
                      </a:moveTo>
                      <a:cubicBezTo>
                        <a:pt x="881026" y="1424988"/>
                        <a:pt x="855874" y="1412329"/>
                        <a:pt x="839808" y="1390923"/>
                      </a:cubicBezTo>
                      <a:lnTo>
                        <a:pt x="661249" y="1159490"/>
                      </a:lnTo>
                      <a:lnTo>
                        <a:pt x="162733" y="1159490"/>
                      </a:lnTo>
                      <a:cubicBezTo>
                        <a:pt x="72925" y="1159490"/>
                        <a:pt x="-116" y="1078368"/>
                        <a:pt x="-116" y="978212"/>
                      </a:cubicBezTo>
                      <a:lnTo>
                        <a:pt x="-116" y="180662"/>
                      </a:lnTo>
                      <a:cubicBezTo>
                        <a:pt x="-116" y="80883"/>
                        <a:pt x="72925" y="-239"/>
                        <a:pt x="162733" y="-239"/>
                      </a:cubicBezTo>
                      <a:lnTo>
                        <a:pt x="1652465" y="-239"/>
                      </a:lnTo>
                      <a:cubicBezTo>
                        <a:pt x="1742273" y="-239"/>
                        <a:pt x="1815389" y="80883"/>
                        <a:pt x="1815389" y="180662"/>
                      </a:cubicBezTo>
                      <a:lnTo>
                        <a:pt x="1815389" y="978514"/>
                      </a:lnTo>
                      <a:cubicBezTo>
                        <a:pt x="1815389" y="1078293"/>
                        <a:pt x="1742273" y="1159792"/>
                        <a:pt x="1652389" y="1159792"/>
                      </a:cubicBezTo>
                      <a:lnTo>
                        <a:pt x="1153873" y="1159792"/>
                      </a:lnTo>
                      <a:lnTo>
                        <a:pt x="975314" y="1391225"/>
                      </a:lnTo>
                      <a:cubicBezTo>
                        <a:pt x="959293" y="1412404"/>
                        <a:pt x="934345" y="1424935"/>
                        <a:pt x="907788" y="1425139"/>
                      </a:cubicBezTo>
                      <a:close/>
                      <a:moveTo>
                        <a:pt x="163111" y="89569"/>
                      </a:moveTo>
                      <a:cubicBezTo>
                        <a:pt x="122852" y="89569"/>
                        <a:pt x="90070" y="130433"/>
                        <a:pt x="90070" y="180662"/>
                      </a:cubicBezTo>
                      <a:lnTo>
                        <a:pt x="90070" y="978589"/>
                      </a:lnTo>
                      <a:cubicBezTo>
                        <a:pt x="90070" y="1028819"/>
                        <a:pt x="122852" y="1069606"/>
                        <a:pt x="163111" y="1069606"/>
                      </a:cubicBezTo>
                      <a:lnTo>
                        <a:pt x="705511" y="1069606"/>
                      </a:lnTo>
                      <a:lnTo>
                        <a:pt x="907788" y="1331856"/>
                      </a:lnTo>
                      <a:lnTo>
                        <a:pt x="1110140" y="1069606"/>
                      </a:lnTo>
                      <a:lnTo>
                        <a:pt x="1652087" y="1069606"/>
                      </a:lnTo>
                      <a:cubicBezTo>
                        <a:pt x="1692421" y="1069606"/>
                        <a:pt x="1725203" y="1028743"/>
                        <a:pt x="1725203" y="978514"/>
                      </a:cubicBezTo>
                      <a:lnTo>
                        <a:pt x="1725203" y="180662"/>
                      </a:lnTo>
                      <a:cubicBezTo>
                        <a:pt x="1725203" y="130433"/>
                        <a:pt x="1692421" y="89569"/>
                        <a:pt x="1652163" y="89569"/>
                      </a:cubicBezTo>
                      <a:close/>
                    </a:path>
                  </a:pathLst>
                </a:custGeom>
                <a:solidFill>
                  <a:srgbClr val="FFFFFF"/>
                </a:solidFill>
                <a:ln w="7533" cap="flat">
                  <a:noFill/>
                  <a:prstDash val="solid"/>
                  <a:miter/>
                </a:ln>
              </p:spPr>
              <p:txBody>
                <a:bodyPr rtlCol="0" anchor="ctr"/>
                <a:lstStyle/>
                <a:p>
                  <a:endParaRPr lang="en-IN"/>
                </a:p>
              </p:txBody>
            </p:sp>
          </p:grpSp>
          <p:sp>
            <p:nvSpPr>
              <p:cNvPr id="32" name="Freeform: Shape 31">
                <a:extLst>
                  <a:ext uri="{FF2B5EF4-FFF2-40B4-BE49-F238E27FC236}">
                    <a16:creationId xmlns:a16="http://schemas.microsoft.com/office/drawing/2014/main" id="{C8181307-2040-7CA1-26C1-6BFDCB2BAC95}"/>
                  </a:ext>
                </a:extLst>
              </p:cNvPr>
              <p:cNvSpPr/>
              <p:nvPr/>
            </p:nvSpPr>
            <p:spPr>
              <a:xfrm>
                <a:off x="7108568" y="4358994"/>
                <a:ext cx="1815504" cy="1425377"/>
              </a:xfrm>
              <a:custGeom>
                <a:avLst/>
                <a:gdLst>
                  <a:gd name="connsiteX0" fmla="*/ 907788 w 1815504"/>
                  <a:gd name="connsiteY0" fmla="*/ 1425139 h 1425377"/>
                  <a:gd name="connsiteX1" fmla="*/ 839808 w 1815504"/>
                  <a:gd name="connsiteY1" fmla="*/ 1390923 h 1425377"/>
                  <a:gd name="connsiteX2" fmla="*/ 661249 w 1815504"/>
                  <a:gd name="connsiteY2" fmla="*/ 1159490 h 1425377"/>
                  <a:gd name="connsiteX3" fmla="*/ 162733 w 1815504"/>
                  <a:gd name="connsiteY3" fmla="*/ 1159490 h 1425377"/>
                  <a:gd name="connsiteX4" fmla="*/ -116 w 1815504"/>
                  <a:gd name="connsiteY4" fmla="*/ 978212 h 1425377"/>
                  <a:gd name="connsiteX5" fmla="*/ -116 w 1815504"/>
                  <a:gd name="connsiteY5" fmla="*/ 180662 h 1425377"/>
                  <a:gd name="connsiteX6" fmla="*/ 162733 w 1815504"/>
                  <a:gd name="connsiteY6" fmla="*/ -239 h 1425377"/>
                  <a:gd name="connsiteX7" fmla="*/ 1652465 w 1815504"/>
                  <a:gd name="connsiteY7" fmla="*/ -239 h 1425377"/>
                  <a:gd name="connsiteX8" fmla="*/ 1815389 w 1815504"/>
                  <a:gd name="connsiteY8" fmla="*/ 180662 h 1425377"/>
                  <a:gd name="connsiteX9" fmla="*/ 1815389 w 1815504"/>
                  <a:gd name="connsiteY9" fmla="*/ 978514 h 1425377"/>
                  <a:gd name="connsiteX10" fmla="*/ 1652389 w 1815504"/>
                  <a:gd name="connsiteY10" fmla="*/ 1159792 h 1425377"/>
                  <a:gd name="connsiteX11" fmla="*/ 1153873 w 1815504"/>
                  <a:gd name="connsiteY11" fmla="*/ 1159792 h 1425377"/>
                  <a:gd name="connsiteX12" fmla="*/ 975314 w 1815504"/>
                  <a:gd name="connsiteY12" fmla="*/ 1391225 h 1425377"/>
                  <a:gd name="connsiteX13" fmla="*/ 907788 w 1815504"/>
                  <a:gd name="connsiteY13" fmla="*/ 1425139 h 1425377"/>
                  <a:gd name="connsiteX14" fmla="*/ 163111 w 1815504"/>
                  <a:gd name="connsiteY14" fmla="*/ 89569 h 1425377"/>
                  <a:gd name="connsiteX15" fmla="*/ 90070 w 1815504"/>
                  <a:gd name="connsiteY15" fmla="*/ 180662 h 1425377"/>
                  <a:gd name="connsiteX16" fmla="*/ 90070 w 1815504"/>
                  <a:gd name="connsiteY16" fmla="*/ 978589 h 1425377"/>
                  <a:gd name="connsiteX17" fmla="*/ 163111 w 1815504"/>
                  <a:gd name="connsiteY17" fmla="*/ 1069606 h 1425377"/>
                  <a:gd name="connsiteX18" fmla="*/ 705511 w 1815504"/>
                  <a:gd name="connsiteY18" fmla="*/ 1069606 h 1425377"/>
                  <a:gd name="connsiteX19" fmla="*/ 907788 w 1815504"/>
                  <a:gd name="connsiteY19" fmla="*/ 1331856 h 1425377"/>
                  <a:gd name="connsiteX20" fmla="*/ 1110140 w 1815504"/>
                  <a:gd name="connsiteY20" fmla="*/ 1069606 h 1425377"/>
                  <a:gd name="connsiteX21" fmla="*/ 1652087 w 1815504"/>
                  <a:gd name="connsiteY21" fmla="*/ 1069606 h 1425377"/>
                  <a:gd name="connsiteX22" fmla="*/ 1725203 w 1815504"/>
                  <a:gd name="connsiteY22" fmla="*/ 978514 h 1425377"/>
                  <a:gd name="connsiteX23" fmla="*/ 1725203 w 1815504"/>
                  <a:gd name="connsiteY23" fmla="*/ 180662 h 1425377"/>
                  <a:gd name="connsiteX24" fmla="*/ 1652163 w 1815504"/>
                  <a:gd name="connsiteY24" fmla="*/ 89569 h 142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15504" h="1425377">
                    <a:moveTo>
                      <a:pt x="907788" y="1425139"/>
                    </a:moveTo>
                    <a:cubicBezTo>
                      <a:pt x="881026" y="1424988"/>
                      <a:pt x="855874" y="1412329"/>
                      <a:pt x="839808" y="1390923"/>
                    </a:cubicBezTo>
                    <a:lnTo>
                      <a:pt x="661249" y="1159490"/>
                    </a:lnTo>
                    <a:lnTo>
                      <a:pt x="162733" y="1159490"/>
                    </a:lnTo>
                    <a:cubicBezTo>
                      <a:pt x="72925" y="1159490"/>
                      <a:pt x="-116" y="1078368"/>
                      <a:pt x="-116" y="978212"/>
                    </a:cubicBezTo>
                    <a:lnTo>
                      <a:pt x="-116" y="180662"/>
                    </a:lnTo>
                    <a:cubicBezTo>
                      <a:pt x="-116" y="80883"/>
                      <a:pt x="72925" y="-239"/>
                      <a:pt x="162733" y="-239"/>
                    </a:cubicBezTo>
                    <a:lnTo>
                      <a:pt x="1652465" y="-239"/>
                    </a:lnTo>
                    <a:cubicBezTo>
                      <a:pt x="1742273" y="-239"/>
                      <a:pt x="1815389" y="80883"/>
                      <a:pt x="1815389" y="180662"/>
                    </a:cubicBezTo>
                    <a:lnTo>
                      <a:pt x="1815389" y="978514"/>
                    </a:lnTo>
                    <a:cubicBezTo>
                      <a:pt x="1815389" y="1078293"/>
                      <a:pt x="1742273" y="1159792"/>
                      <a:pt x="1652389" y="1159792"/>
                    </a:cubicBezTo>
                    <a:lnTo>
                      <a:pt x="1153873" y="1159792"/>
                    </a:lnTo>
                    <a:lnTo>
                      <a:pt x="975314" y="1391225"/>
                    </a:lnTo>
                    <a:cubicBezTo>
                      <a:pt x="959293" y="1412404"/>
                      <a:pt x="934345" y="1424935"/>
                      <a:pt x="907788" y="1425139"/>
                    </a:cubicBezTo>
                    <a:close/>
                    <a:moveTo>
                      <a:pt x="163111" y="89569"/>
                    </a:moveTo>
                    <a:cubicBezTo>
                      <a:pt x="122852" y="89569"/>
                      <a:pt x="90070" y="130433"/>
                      <a:pt x="90070" y="180662"/>
                    </a:cubicBezTo>
                    <a:lnTo>
                      <a:pt x="90070" y="978589"/>
                    </a:lnTo>
                    <a:cubicBezTo>
                      <a:pt x="90070" y="1028819"/>
                      <a:pt x="122852" y="1069606"/>
                      <a:pt x="163111" y="1069606"/>
                    </a:cubicBezTo>
                    <a:lnTo>
                      <a:pt x="705511" y="1069606"/>
                    </a:lnTo>
                    <a:lnTo>
                      <a:pt x="907788" y="1331856"/>
                    </a:lnTo>
                    <a:lnTo>
                      <a:pt x="1110140" y="1069606"/>
                    </a:lnTo>
                    <a:lnTo>
                      <a:pt x="1652087" y="1069606"/>
                    </a:lnTo>
                    <a:cubicBezTo>
                      <a:pt x="1692421" y="1069606"/>
                      <a:pt x="1725203" y="1028743"/>
                      <a:pt x="1725203" y="978514"/>
                    </a:cubicBezTo>
                    <a:lnTo>
                      <a:pt x="1725203" y="180662"/>
                    </a:lnTo>
                    <a:cubicBezTo>
                      <a:pt x="1725203" y="130433"/>
                      <a:pt x="1692421" y="89569"/>
                      <a:pt x="1652163" y="89569"/>
                    </a:cubicBezTo>
                    <a:close/>
                  </a:path>
                </a:pathLst>
              </a:custGeom>
              <a:solidFill>
                <a:srgbClr val="FFFFFF"/>
              </a:solidFill>
              <a:ln w="7533" cap="flat">
                <a:noFill/>
                <a:prstDash val="solid"/>
                <a:miter/>
              </a:ln>
            </p:spPr>
            <p:txBody>
              <a:bodyPr rtlCol="0" anchor="ctr"/>
              <a:lstStyle/>
              <a:p>
                <a:endParaRPr lang="en-IN"/>
              </a:p>
            </p:txBody>
          </p:sp>
          <p:grpSp>
            <p:nvGrpSpPr>
              <p:cNvPr id="24" name="Group 23">
                <a:extLst>
                  <a:ext uri="{FF2B5EF4-FFF2-40B4-BE49-F238E27FC236}">
                    <a16:creationId xmlns:a16="http://schemas.microsoft.com/office/drawing/2014/main" id="{F05443EA-B55A-408C-EE52-5101901E080C}"/>
                  </a:ext>
                </a:extLst>
              </p:cNvPr>
              <p:cNvGrpSpPr/>
              <p:nvPr/>
            </p:nvGrpSpPr>
            <p:grpSpPr>
              <a:xfrm>
                <a:off x="6679621" y="2266965"/>
                <a:ext cx="2817445" cy="3517406"/>
                <a:chOff x="-2233706" y="2266965"/>
                <a:chExt cx="2817445" cy="3517406"/>
              </a:xfrm>
            </p:grpSpPr>
            <p:sp>
              <p:nvSpPr>
                <p:cNvPr id="25" name="Freeform: Shape 24">
                  <a:extLst>
                    <a:ext uri="{FF2B5EF4-FFF2-40B4-BE49-F238E27FC236}">
                      <a16:creationId xmlns:a16="http://schemas.microsoft.com/office/drawing/2014/main" id="{EAE6823E-10B4-2603-8EB6-042861CE0DB8}"/>
                    </a:ext>
                  </a:extLst>
                </p:cNvPr>
                <p:cNvSpPr/>
                <p:nvPr/>
              </p:nvSpPr>
              <p:spPr>
                <a:xfrm>
                  <a:off x="-2233706" y="2266965"/>
                  <a:ext cx="2817445" cy="3044194"/>
                </a:xfrm>
                <a:custGeom>
                  <a:avLst/>
                  <a:gdLst>
                    <a:gd name="connsiteX0" fmla="*/ 2340643 w 2817445"/>
                    <a:gd name="connsiteY0" fmla="*/ 3043956 h 3044194"/>
                    <a:gd name="connsiteX1" fmla="*/ 476571 w 2817445"/>
                    <a:gd name="connsiteY1" fmla="*/ 3043956 h 3044194"/>
                    <a:gd name="connsiteX2" fmla="*/ -116 w 2817445"/>
                    <a:gd name="connsiteY2" fmla="*/ 2567269 h 3044194"/>
                    <a:gd name="connsiteX3" fmla="*/ -116 w 2817445"/>
                    <a:gd name="connsiteY3" fmla="*/ 476524 h 3044194"/>
                    <a:gd name="connsiteX4" fmla="*/ 476571 w 2817445"/>
                    <a:gd name="connsiteY4" fmla="*/ -239 h 3044194"/>
                    <a:gd name="connsiteX5" fmla="*/ 2340643 w 2817445"/>
                    <a:gd name="connsiteY5" fmla="*/ -239 h 3044194"/>
                    <a:gd name="connsiteX6" fmla="*/ 2817330 w 2817445"/>
                    <a:gd name="connsiteY6" fmla="*/ 476524 h 3044194"/>
                    <a:gd name="connsiteX7" fmla="*/ 2817330 w 2817445"/>
                    <a:gd name="connsiteY7" fmla="*/ 2567269 h 3044194"/>
                    <a:gd name="connsiteX8" fmla="*/ 2340643 w 2817445"/>
                    <a:gd name="connsiteY8" fmla="*/ 3043956 h 3044194"/>
                    <a:gd name="connsiteX9" fmla="*/ 476571 w 2817445"/>
                    <a:gd name="connsiteY9" fmla="*/ 56486 h 3044194"/>
                    <a:gd name="connsiteX10" fmla="*/ 56609 w 2817445"/>
                    <a:gd name="connsiteY10" fmla="*/ 476524 h 3044194"/>
                    <a:gd name="connsiteX11" fmla="*/ 56609 w 2817445"/>
                    <a:gd name="connsiteY11" fmla="*/ 2567269 h 3044194"/>
                    <a:gd name="connsiteX12" fmla="*/ 476571 w 2817445"/>
                    <a:gd name="connsiteY12" fmla="*/ 2987307 h 3044194"/>
                    <a:gd name="connsiteX13" fmla="*/ 2340643 w 2817445"/>
                    <a:gd name="connsiteY13" fmla="*/ 2987307 h 3044194"/>
                    <a:gd name="connsiteX14" fmla="*/ 2760605 w 2817445"/>
                    <a:gd name="connsiteY14" fmla="*/ 2567269 h 3044194"/>
                    <a:gd name="connsiteX15" fmla="*/ 2760605 w 2817445"/>
                    <a:gd name="connsiteY15" fmla="*/ 476524 h 3044194"/>
                    <a:gd name="connsiteX16" fmla="*/ 2340643 w 2817445"/>
                    <a:gd name="connsiteY16" fmla="*/ 56486 h 304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7445" h="3044194">
                      <a:moveTo>
                        <a:pt x="2340643" y="3043956"/>
                      </a:moveTo>
                      <a:lnTo>
                        <a:pt x="476571" y="3043956"/>
                      </a:lnTo>
                      <a:cubicBezTo>
                        <a:pt x="213423" y="3043662"/>
                        <a:pt x="179" y="2830418"/>
                        <a:pt x="-116" y="2567269"/>
                      </a:cubicBezTo>
                      <a:lnTo>
                        <a:pt x="-116" y="476524"/>
                      </a:lnTo>
                      <a:cubicBezTo>
                        <a:pt x="179" y="213368"/>
                        <a:pt x="213415" y="94"/>
                        <a:pt x="476571" y="-239"/>
                      </a:cubicBezTo>
                      <a:lnTo>
                        <a:pt x="2340643" y="-239"/>
                      </a:lnTo>
                      <a:cubicBezTo>
                        <a:pt x="2603799" y="94"/>
                        <a:pt x="2817035" y="213368"/>
                        <a:pt x="2817330" y="476524"/>
                      </a:cubicBezTo>
                      <a:lnTo>
                        <a:pt x="2817330" y="2567269"/>
                      </a:lnTo>
                      <a:cubicBezTo>
                        <a:pt x="2817035" y="2830418"/>
                        <a:pt x="2603792" y="3043662"/>
                        <a:pt x="2340643" y="3043956"/>
                      </a:cubicBezTo>
                      <a:close/>
                      <a:moveTo>
                        <a:pt x="476571" y="56486"/>
                      </a:moveTo>
                      <a:cubicBezTo>
                        <a:pt x="244724" y="56781"/>
                        <a:pt x="56859" y="244676"/>
                        <a:pt x="56609" y="476524"/>
                      </a:cubicBezTo>
                      <a:lnTo>
                        <a:pt x="56609" y="2567269"/>
                      </a:lnTo>
                      <a:cubicBezTo>
                        <a:pt x="56859" y="2799117"/>
                        <a:pt x="244724" y="2987012"/>
                        <a:pt x="476571" y="2987307"/>
                      </a:cubicBezTo>
                      <a:lnTo>
                        <a:pt x="2340643" y="2987307"/>
                      </a:lnTo>
                      <a:cubicBezTo>
                        <a:pt x="2572491" y="2987012"/>
                        <a:pt x="2760356" y="2799117"/>
                        <a:pt x="2760605" y="2567269"/>
                      </a:cubicBezTo>
                      <a:lnTo>
                        <a:pt x="2760605" y="476524"/>
                      </a:lnTo>
                      <a:cubicBezTo>
                        <a:pt x="2760356" y="244676"/>
                        <a:pt x="2572491" y="56781"/>
                        <a:pt x="2340643" y="56486"/>
                      </a:cubicBezTo>
                      <a:close/>
                    </a:path>
                  </a:pathLst>
                </a:custGeom>
                <a:solidFill>
                  <a:schemeClr val="accent3"/>
                </a:solidFill>
                <a:ln w="7533" cap="flat">
                  <a:noFill/>
                  <a:prstDash val="solid"/>
                  <a:miter/>
                </a:ln>
              </p:spPr>
              <p:txBody>
                <a:bodyPr rtlCol="0" anchor="ctr"/>
                <a:lstStyle/>
                <a:p>
                  <a:endParaRPr lang="en-IN"/>
                </a:p>
              </p:txBody>
            </p:sp>
            <p:sp>
              <p:nvSpPr>
                <p:cNvPr id="26" name="Rectangle: Rounded Corners 25">
                  <a:extLst>
                    <a:ext uri="{FF2B5EF4-FFF2-40B4-BE49-F238E27FC236}">
                      <a16:creationId xmlns:a16="http://schemas.microsoft.com/office/drawing/2014/main" id="{4931D48E-91B8-EFC9-3BE0-7832045635E4}"/>
                    </a:ext>
                  </a:extLst>
                </p:cNvPr>
                <p:cNvSpPr/>
                <p:nvPr/>
              </p:nvSpPr>
              <p:spPr>
                <a:xfrm rot="5400000">
                  <a:off x="-2148582" y="2578839"/>
                  <a:ext cx="2647194" cy="2420445"/>
                </a:xfrm>
                <a:prstGeom prst="roundRect">
                  <a:avLst>
                    <a:gd name="adj" fmla="val 11270"/>
                  </a:avLst>
                </a:prstGeom>
                <a:solidFill>
                  <a:srgbClr val="FFFFFF"/>
                </a:solidFill>
                <a:ln w="7533" cap="flat">
                  <a:noFill/>
                  <a:prstDash val="solid"/>
                  <a:miter/>
                </a:ln>
                <a:effectLst>
                  <a:outerShdw blurRad="63500" sx="102000" sy="102000" algn="ctr" rotWithShape="0">
                    <a:prstClr val="black">
                      <a:alpha val="14000"/>
                    </a:prstClr>
                  </a:outerShdw>
                </a:effectLst>
              </p:spPr>
              <p:txBody>
                <a:bodyPr rtlCol="0" anchor="ctr"/>
                <a:lstStyle/>
                <a:p>
                  <a:endParaRPr lang="en-IN"/>
                </a:p>
              </p:txBody>
            </p:sp>
            <p:sp>
              <p:nvSpPr>
                <p:cNvPr id="27" name="Freeform: Shape 26">
                  <a:extLst>
                    <a:ext uri="{FF2B5EF4-FFF2-40B4-BE49-F238E27FC236}">
                      <a16:creationId xmlns:a16="http://schemas.microsoft.com/office/drawing/2014/main" id="{1ECCA486-9C77-2201-F333-0D16B1550D90}"/>
                    </a:ext>
                  </a:extLst>
                </p:cNvPr>
                <p:cNvSpPr/>
                <p:nvPr/>
              </p:nvSpPr>
              <p:spPr>
                <a:xfrm>
                  <a:off x="-1687643" y="4403795"/>
                  <a:ext cx="1725319" cy="1335773"/>
                </a:xfrm>
                <a:custGeom>
                  <a:avLst/>
                  <a:gdLst>
                    <a:gd name="connsiteX0" fmla="*/ 1725203 w 1725318"/>
                    <a:gd name="connsiteY0" fmla="*/ 135720 h 1335773"/>
                    <a:gd name="connsiteX1" fmla="*/ 1725203 w 1725318"/>
                    <a:gd name="connsiteY1" fmla="*/ 933572 h 1335773"/>
                    <a:gd name="connsiteX2" fmla="*/ 1607145 w 1725318"/>
                    <a:gd name="connsiteY2" fmla="*/ 1069531 h 1335773"/>
                    <a:gd name="connsiteX3" fmla="*/ 1086951 w 1725318"/>
                    <a:gd name="connsiteY3" fmla="*/ 1069531 h 1335773"/>
                    <a:gd name="connsiteX4" fmla="*/ 894947 w 1725318"/>
                    <a:gd name="connsiteY4" fmla="*/ 1318789 h 1335773"/>
                    <a:gd name="connsiteX5" fmla="*/ 839672 w 1725318"/>
                    <a:gd name="connsiteY5" fmla="*/ 1328245 h 1335773"/>
                    <a:gd name="connsiteX6" fmla="*/ 830215 w 1725318"/>
                    <a:gd name="connsiteY6" fmla="*/ 1318789 h 1335773"/>
                    <a:gd name="connsiteX7" fmla="*/ 638211 w 1725318"/>
                    <a:gd name="connsiteY7" fmla="*/ 1069531 h 1335773"/>
                    <a:gd name="connsiteX8" fmla="*/ 117866 w 1725318"/>
                    <a:gd name="connsiteY8" fmla="*/ 1069531 h 1335773"/>
                    <a:gd name="connsiteX9" fmla="*/ -116 w 1725318"/>
                    <a:gd name="connsiteY9" fmla="*/ 933572 h 1335773"/>
                    <a:gd name="connsiteX10" fmla="*/ -116 w 1725318"/>
                    <a:gd name="connsiteY10" fmla="*/ 135720 h 1335773"/>
                    <a:gd name="connsiteX11" fmla="*/ 117866 w 1725318"/>
                    <a:gd name="connsiteY11" fmla="*/ -239 h 1335773"/>
                    <a:gd name="connsiteX12" fmla="*/ 1607220 w 1725318"/>
                    <a:gd name="connsiteY12" fmla="*/ -239 h 1335773"/>
                    <a:gd name="connsiteX13" fmla="*/ 1725203 w 1725318"/>
                    <a:gd name="connsiteY13" fmla="*/ 135720 h 133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5318" h="1335773">
                      <a:moveTo>
                        <a:pt x="1725203" y="135720"/>
                      </a:moveTo>
                      <a:lnTo>
                        <a:pt x="1725203" y="933572"/>
                      </a:lnTo>
                      <a:cubicBezTo>
                        <a:pt x="1725203" y="1009105"/>
                        <a:pt x="1672330" y="1069531"/>
                        <a:pt x="1607145" y="1069531"/>
                      </a:cubicBezTo>
                      <a:lnTo>
                        <a:pt x="1086951" y="1069531"/>
                      </a:lnTo>
                      <a:lnTo>
                        <a:pt x="894947" y="1318789"/>
                      </a:lnTo>
                      <a:cubicBezTo>
                        <a:pt x="882295" y="1336660"/>
                        <a:pt x="857543" y="1340897"/>
                        <a:pt x="839672" y="1328245"/>
                      </a:cubicBezTo>
                      <a:cubicBezTo>
                        <a:pt x="836009" y="1325647"/>
                        <a:pt x="832806" y="1322452"/>
                        <a:pt x="830215" y="1318789"/>
                      </a:cubicBezTo>
                      <a:lnTo>
                        <a:pt x="638211" y="1069531"/>
                      </a:lnTo>
                      <a:lnTo>
                        <a:pt x="117866" y="1069531"/>
                      </a:lnTo>
                      <a:cubicBezTo>
                        <a:pt x="52757" y="1069531"/>
                        <a:pt x="-116" y="1008651"/>
                        <a:pt x="-116" y="933572"/>
                      </a:cubicBezTo>
                      <a:lnTo>
                        <a:pt x="-116" y="135720"/>
                      </a:lnTo>
                      <a:cubicBezTo>
                        <a:pt x="-116" y="60641"/>
                        <a:pt x="52757" y="-239"/>
                        <a:pt x="117866" y="-239"/>
                      </a:cubicBezTo>
                      <a:lnTo>
                        <a:pt x="1607220" y="-239"/>
                      </a:lnTo>
                      <a:cubicBezTo>
                        <a:pt x="1672405" y="-239"/>
                        <a:pt x="1725203" y="60641"/>
                        <a:pt x="1725203" y="135720"/>
                      </a:cubicBezTo>
                      <a:close/>
                    </a:path>
                  </a:pathLst>
                </a:custGeom>
                <a:solidFill>
                  <a:schemeClr val="accent3"/>
                </a:solidFill>
                <a:ln w="7533" cap="flat">
                  <a:no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F74F9CE9-7BCB-9673-EFBE-F11B0D3CC723}"/>
                    </a:ext>
                  </a:extLst>
                </p:cNvPr>
                <p:cNvSpPr/>
                <p:nvPr/>
              </p:nvSpPr>
              <p:spPr>
                <a:xfrm>
                  <a:off x="-1752940" y="4358994"/>
                  <a:ext cx="1815505" cy="1425377"/>
                </a:xfrm>
                <a:custGeom>
                  <a:avLst/>
                  <a:gdLst>
                    <a:gd name="connsiteX0" fmla="*/ 907788 w 1815504"/>
                    <a:gd name="connsiteY0" fmla="*/ 1425139 h 1425377"/>
                    <a:gd name="connsiteX1" fmla="*/ 839808 w 1815504"/>
                    <a:gd name="connsiteY1" fmla="*/ 1390923 h 1425377"/>
                    <a:gd name="connsiteX2" fmla="*/ 661249 w 1815504"/>
                    <a:gd name="connsiteY2" fmla="*/ 1159490 h 1425377"/>
                    <a:gd name="connsiteX3" fmla="*/ 162733 w 1815504"/>
                    <a:gd name="connsiteY3" fmla="*/ 1159490 h 1425377"/>
                    <a:gd name="connsiteX4" fmla="*/ -116 w 1815504"/>
                    <a:gd name="connsiteY4" fmla="*/ 978212 h 1425377"/>
                    <a:gd name="connsiteX5" fmla="*/ -116 w 1815504"/>
                    <a:gd name="connsiteY5" fmla="*/ 180662 h 1425377"/>
                    <a:gd name="connsiteX6" fmla="*/ 162733 w 1815504"/>
                    <a:gd name="connsiteY6" fmla="*/ -239 h 1425377"/>
                    <a:gd name="connsiteX7" fmla="*/ 1652465 w 1815504"/>
                    <a:gd name="connsiteY7" fmla="*/ -239 h 1425377"/>
                    <a:gd name="connsiteX8" fmla="*/ 1815389 w 1815504"/>
                    <a:gd name="connsiteY8" fmla="*/ 180662 h 1425377"/>
                    <a:gd name="connsiteX9" fmla="*/ 1815389 w 1815504"/>
                    <a:gd name="connsiteY9" fmla="*/ 978514 h 1425377"/>
                    <a:gd name="connsiteX10" fmla="*/ 1652389 w 1815504"/>
                    <a:gd name="connsiteY10" fmla="*/ 1159792 h 1425377"/>
                    <a:gd name="connsiteX11" fmla="*/ 1153873 w 1815504"/>
                    <a:gd name="connsiteY11" fmla="*/ 1159792 h 1425377"/>
                    <a:gd name="connsiteX12" fmla="*/ 975314 w 1815504"/>
                    <a:gd name="connsiteY12" fmla="*/ 1391225 h 1425377"/>
                    <a:gd name="connsiteX13" fmla="*/ 907788 w 1815504"/>
                    <a:gd name="connsiteY13" fmla="*/ 1425139 h 1425377"/>
                    <a:gd name="connsiteX14" fmla="*/ 163111 w 1815504"/>
                    <a:gd name="connsiteY14" fmla="*/ 89569 h 1425377"/>
                    <a:gd name="connsiteX15" fmla="*/ 90070 w 1815504"/>
                    <a:gd name="connsiteY15" fmla="*/ 180662 h 1425377"/>
                    <a:gd name="connsiteX16" fmla="*/ 90070 w 1815504"/>
                    <a:gd name="connsiteY16" fmla="*/ 978589 h 1425377"/>
                    <a:gd name="connsiteX17" fmla="*/ 163111 w 1815504"/>
                    <a:gd name="connsiteY17" fmla="*/ 1069606 h 1425377"/>
                    <a:gd name="connsiteX18" fmla="*/ 705511 w 1815504"/>
                    <a:gd name="connsiteY18" fmla="*/ 1069606 h 1425377"/>
                    <a:gd name="connsiteX19" fmla="*/ 907788 w 1815504"/>
                    <a:gd name="connsiteY19" fmla="*/ 1331856 h 1425377"/>
                    <a:gd name="connsiteX20" fmla="*/ 1110140 w 1815504"/>
                    <a:gd name="connsiteY20" fmla="*/ 1069606 h 1425377"/>
                    <a:gd name="connsiteX21" fmla="*/ 1652087 w 1815504"/>
                    <a:gd name="connsiteY21" fmla="*/ 1069606 h 1425377"/>
                    <a:gd name="connsiteX22" fmla="*/ 1725203 w 1815504"/>
                    <a:gd name="connsiteY22" fmla="*/ 978514 h 1425377"/>
                    <a:gd name="connsiteX23" fmla="*/ 1725203 w 1815504"/>
                    <a:gd name="connsiteY23" fmla="*/ 180662 h 1425377"/>
                    <a:gd name="connsiteX24" fmla="*/ 1652163 w 1815504"/>
                    <a:gd name="connsiteY24" fmla="*/ 89569 h 142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15504" h="1425377">
                      <a:moveTo>
                        <a:pt x="907788" y="1425139"/>
                      </a:moveTo>
                      <a:cubicBezTo>
                        <a:pt x="881026" y="1424988"/>
                        <a:pt x="855874" y="1412329"/>
                        <a:pt x="839808" y="1390923"/>
                      </a:cubicBezTo>
                      <a:lnTo>
                        <a:pt x="661249" y="1159490"/>
                      </a:lnTo>
                      <a:lnTo>
                        <a:pt x="162733" y="1159490"/>
                      </a:lnTo>
                      <a:cubicBezTo>
                        <a:pt x="72925" y="1159490"/>
                        <a:pt x="-116" y="1078368"/>
                        <a:pt x="-116" y="978212"/>
                      </a:cubicBezTo>
                      <a:lnTo>
                        <a:pt x="-116" y="180662"/>
                      </a:lnTo>
                      <a:cubicBezTo>
                        <a:pt x="-116" y="80883"/>
                        <a:pt x="72925" y="-239"/>
                        <a:pt x="162733" y="-239"/>
                      </a:cubicBezTo>
                      <a:lnTo>
                        <a:pt x="1652465" y="-239"/>
                      </a:lnTo>
                      <a:cubicBezTo>
                        <a:pt x="1742273" y="-239"/>
                        <a:pt x="1815389" y="80883"/>
                        <a:pt x="1815389" y="180662"/>
                      </a:cubicBezTo>
                      <a:lnTo>
                        <a:pt x="1815389" y="978514"/>
                      </a:lnTo>
                      <a:cubicBezTo>
                        <a:pt x="1815389" y="1078293"/>
                        <a:pt x="1742273" y="1159792"/>
                        <a:pt x="1652389" y="1159792"/>
                      </a:cubicBezTo>
                      <a:lnTo>
                        <a:pt x="1153873" y="1159792"/>
                      </a:lnTo>
                      <a:lnTo>
                        <a:pt x="975314" y="1391225"/>
                      </a:lnTo>
                      <a:cubicBezTo>
                        <a:pt x="959293" y="1412404"/>
                        <a:pt x="934345" y="1424935"/>
                        <a:pt x="907788" y="1425139"/>
                      </a:cubicBezTo>
                      <a:close/>
                      <a:moveTo>
                        <a:pt x="163111" y="89569"/>
                      </a:moveTo>
                      <a:cubicBezTo>
                        <a:pt x="122852" y="89569"/>
                        <a:pt x="90070" y="130433"/>
                        <a:pt x="90070" y="180662"/>
                      </a:cubicBezTo>
                      <a:lnTo>
                        <a:pt x="90070" y="978589"/>
                      </a:lnTo>
                      <a:cubicBezTo>
                        <a:pt x="90070" y="1028819"/>
                        <a:pt x="122852" y="1069606"/>
                        <a:pt x="163111" y="1069606"/>
                      </a:cubicBezTo>
                      <a:lnTo>
                        <a:pt x="705511" y="1069606"/>
                      </a:lnTo>
                      <a:lnTo>
                        <a:pt x="907788" y="1331856"/>
                      </a:lnTo>
                      <a:lnTo>
                        <a:pt x="1110140" y="1069606"/>
                      </a:lnTo>
                      <a:lnTo>
                        <a:pt x="1652087" y="1069606"/>
                      </a:lnTo>
                      <a:cubicBezTo>
                        <a:pt x="1692421" y="1069606"/>
                        <a:pt x="1725203" y="1028743"/>
                        <a:pt x="1725203" y="978514"/>
                      </a:cubicBezTo>
                      <a:lnTo>
                        <a:pt x="1725203" y="180662"/>
                      </a:lnTo>
                      <a:cubicBezTo>
                        <a:pt x="1725203" y="130433"/>
                        <a:pt x="1692421" y="89569"/>
                        <a:pt x="1652163" y="89569"/>
                      </a:cubicBezTo>
                      <a:close/>
                    </a:path>
                  </a:pathLst>
                </a:custGeom>
                <a:solidFill>
                  <a:srgbClr val="FFFFFF"/>
                </a:solidFill>
                <a:ln w="7533" cap="flat">
                  <a:noFill/>
                  <a:prstDash val="solid"/>
                  <a:miter/>
                </a:ln>
              </p:spPr>
              <p:txBody>
                <a:bodyPr rtlCol="0" anchor="ctr"/>
                <a:lstStyle/>
                <a:p>
                  <a:endParaRPr lang="en-IN"/>
                </a:p>
              </p:txBody>
            </p:sp>
          </p:grpSp>
        </p:grpSp>
        <p:sp>
          <p:nvSpPr>
            <p:cNvPr id="9" name="TextBox 8">
              <a:extLst>
                <a:ext uri="{FF2B5EF4-FFF2-40B4-BE49-F238E27FC236}">
                  <a16:creationId xmlns:a16="http://schemas.microsoft.com/office/drawing/2014/main" id="{3322008A-1543-1147-E758-0BF8040D229B}"/>
                </a:ext>
              </a:extLst>
            </p:cNvPr>
            <p:cNvSpPr txBox="1"/>
            <p:nvPr/>
          </p:nvSpPr>
          <p:spPr>
            <a:xfrm>
              <a:off x="821635" y="2747171"/>
              <a:ext cx="2063486" cy="1281759"/>
            </a:xfrm>
            <a:prstGeom prst="rect">
              <a:avLst/>
            </a:prstGeom>
            <a:noFill/>
          </p:spPr>
          <p:txBody>
            <a:bodyPr wrap="square">
              <a:spAutoFit/>
            </a:bodyPr>
            <a:lstStyle/>
            <a:p>
              <a:r>
                <a:rPr lang="en-US" dirty="0">
                  <a:solidFill>
                    <a:schemeClr val="tx2"/>
                  </a:solidFill>
                </a:rPr>
                <a:t>Part D mechanics likely to impact pharmacy revenue and cashflow; Part B remains uncertain.</a:t>
              </a:r>
              <a:endParaRPr lang="en-IN" b="1" dirty="0">
                <a:solidFill>
                  <a:schemeClr val="tx2"/>
                </a:solidFill>
              </a:endParaRPr>
            </a:p>
          </p:txBody>
        </p:sp>
      </p:grpSp>
      <p:sp>
        <p:nvSpPr>
          <p:cNvPr id="41" name="TextBox 40">
            <a:extLst>
              <a:ext uri="{FF2B5EF4-FFF2-40B4-BE49-F238E27FC236}">
                <a16:creationId xmlns:a16="http://schemas.microsoft.com/office/drawing/2014/main" id="{F60AC0E2-0477-5E77-CEAE-DEEF4278A50C}"/>
              </a:ext>
            </a:extLst>
          </p:cNvPr>
          <p:cNvSpPr txBox="1"/>
          <p:nvPr/>
        </p:nvSpPr>
        <p:spPr>
          <a:xfrm>
            <a:off x="7935683" y="2515233"/>
            <a:ext cx="3134752" cy="1754326"/>
          </a:xfrm>
          <a:prstGeom prst="rect">
            <a:avLst/>
          </a:prstGeom>
          <a:noFill/>
        </p:spPr>
        <p:txBody>
          <a:bodyPr wrap="square">
            <a:spAutoFit/>
          </a:bodyPr>
          <a:lstStyle/>
          <a:p>
            <a:pPr lvl="1"/>
            <a:r>
              <a:rPr lang="en-US" dirty="0">
                <a:solidFill>
                  <a:srgbClr val="464646"/>
                </a:solidFill>
                <a:latin typeface="Arial"/>
              </a:rPr>
              <a:t>Negotiated pricing significantly </a:t>
            </a:r>
            <a:r>
              <a:rPr lang="en-US" dirty="0">
                <a:solidFill>
                  <a:schemeClr val="tx2"/>
                </a:solidFill>
                <a:latin typeface="Arial"/>
              </a:rPr>
              <a:t>lowers ASP on negotiated products</a:t>
            </a:r>
            <a:r>
              <a:rPr lang="en-US" dirty="0">
                <a:solidFill>
                  <a:srgbClr val="464646"/>
                </a:solidFill>
                <a:latin typeface="Arial"/>
              </a:rPr>
              <a:t> creating significant commercial buy &amp; bill reimbursement pressure</a:t>
            </a:r>
          </a:p>
        </p:txBody>
      </p:sp>
      <p:sp>
        <p:nvSpPr>
          <p:cNvPr id="42" name="TextBox 41">
            <a:extLst>
              <a:ext uri="{FF2B5EF4-FFF2-40B4-BE49-F238E27FC236}">
                <a16:creationId xmlns:a16="http://schemas.microsoft.com/office/drawing/2014/main" id="{23EA4A64-ADB3-3FC1-B08D-2DE4244E7F3D}"/>
              </a:ext>
            </a:extLst>
          </p:cNvPr>
          <p:cNvSpPr txBox="1"/>
          <p:nvPr/>
        </p:nvSpPr>
        <p:spPr>
          <a:xfrm>
            <a:off x="5012713" y="2432728"/>
            <a:ext cx="2706610" cy="2031325"/>
          </a:xfrm>
          <a:prstGeom prst="rect">
            <a:avLst/>
          </a:prstGeom>
          <a:noFill/>
        </p:spPr>
        <p:txBody>
          <a:bodyPr wrap="square">
            <a:spAutoFit/>
          </a:bodyPr>
          <a:lstStyle/>
          <a:p>
            <a:r>
              <a:rPr lang="en-IN" i="0" dirty="0">
                <a:solidFill>
                  <a:schemeClr val="tx2"/>
                </a:solidFill>
                <a:effectLst/>
              </a:rPr>
              <a:t>Medicare will reimburse all negotiated drugs using negotiated price as benchmark. Both Part B and Part D margin dollars likely </a:t>
            </a:r>
            <a:r>
              <a:rPr lang="en-IN" dirty="0">
                <a:solidFill>
                  <a:schemeClr val="tx2"/>
                </a:solidFill>
              </a:rPr>
              <a:t>to decline for negotiated drugs.</a:t>
            </a:r>
          </a:p>
        </p:txBody>
      </p:sp>
      <p:sp>
        <p:nvSpPr>
          <p:cNvPr id="10" name="TextBox 9">
            <a:extLst>
              <a:ext uri="{FF2B5EF4-FFF2-40B4-BE49-F238E27FC236}">
                <a16:creationId xmlns:a16="http://schemas.microsoft.com/office/drawing/2014/main" id="{DF0DDBE6-E553-237D-4815-B75A164A630A}"/>
              </a:ext>
            </a:extLst>
          </p:cNvPr>
          <p:cNvSpPr txBox="1"/>
          <p:nvPr/>
        </p:nvSpPr>
        <p:spPr>
          <a:xfrm>
            <a:off x="1813818" y="1527613"/>
            <a:ext cx="2416326" cy="400110"/>
          </a:xfrm>
          <a:prstGeom prst="rect">
            <a:avLst/>
          </a:prstGeom>
          <a:noFill/>
        </p:spPr>
        <p:txBody>
          <a:bodyPr wrap="square">
            <a:spAutoFit/>
          </a:bodyPr>
          <a:lstStyle/>
          <a:p>
            <a:pPr algn="ctr"/>
            <a:r>
              <a:rPr lang="en-IN" sz="2000" b="1" dirty="0">
                <a:solidFill>
                  <a:schemeClr val="tx2"/>
                </a:solidFill>
              </a:rPr>
              <a:t>Mechanics</a:t>
            </a:r>
          </a:p>
        </p:txBody>
      </p:sp>
      <p:sp>
        <p:nvSpPr>
          <p:cNvPr id="11" name="TextBox 10">
            <a:extLst>
              <a:ext uri="{FF2B5EF4-FFF2-40B4-BE49-F238E27FC236}">
                <a16:creationId xmlns:a16="http://schemas.microsoft.com/office/drawing/2014/main" id="{45ECB874-EF3A-E4FF-5055-9C68DB82979C}"/>
              </a:ext>
            </a:extLst>
          </p:cNvPr>
          <p:cNvSpPr txBox="1"/>
          <p:nvPr/>
        </p:nvSpPr>
        <p:spPr>
          <a:xfrm>
            <a:off x="8385581" y="1420154"/>
            <a:ext cx="2416326" cy="707886"/>
          </a:xfrm>
          <a:prstGeom prst="rect">
            <a:avLst/>
          </a:prstGeom>
          <a:noFill/>
        </p:spPr>
        <p:txBody>
          <a:bodyPr wrap="square">
            <a:spAutoFit/>
          </a:bodyPr>
          <a:lstStyle/>
          <a:p>
            <a:pPr algn="ctr"/>
            <a:r>
              <a:rPr lang="en-IN" sz="2000" b="1" dirty="0">
                <a:solidFill>
                  <a:schemeClr val="tx2"/>
                </a:solidFill>
              </a:rPr>
              <a:t>Commercial Spillover</a:t>
            </a:r>
          </a:p>
        </p:txBody>
      </p:sp>
      <p:sp>
        <p:nvSpPr>
          <p:cNvPr id="12" name="TextBox 11">
            <a:extLst>
              <a:ext uri="{FF2B5EF4-FFF2-40B4-BE49-F238E27FC236}">
                <a16:creationId xmlns:a16="http://schemas.microsoft.com/office/drawing/2014/main" id="{303D8AF7-526C-E798-395B-0EC30D5CF631}"/>
              </a:ext>
            </a:extLst>
          </p:cNvPr>
          <p:cNvSpPr txBox="1"/>
          <p:nvPr/>
        </p:nvSpPr>
        <p:spPr>
          <a:xfrm>
            <a:off x="4717453" y="1396593"/>
            <a:ext cx="3603162" cy="707886"/>
          </a:xfrm>
          <a:prstGeom prst="rect">
            <a:avLst/>
          </a:prstGeom>
          <a:noFill/>
        </p:spPr>
        <p:txBody>
          <a:bodyPr wrap="square">
            <a:spAutoFit/>
          </a:bodyPr>
          <a:lstStyle/>
          <a:p>
            <a:pPr algn="ctr"/>
            <a:r>
              <a:rPr lang="en-IN" sz="2000" b="1" dirty="0">
                <a:solidFill>
                  <a:schemeClr val="tx2"/>
                </a:solidFill>
              </a:rPr>
              <a:t>Medicare Reimbursement Changes</a:t>
            </a:r>
          </a:p>
        </p:txBody>
      </p:sp>
      <p:pic>
        <p:nvPicPr>
          <p:cNvPr id="15" name="Picture 14" descr="A group of white gears&#10;&#10;Description automatically generated">
            <a:extLst>
              <a:ext uri="{FF2B5EF4-FFF2-40B4-BE49-F238E27FC236}">
                <a16:creationId xmlns:a16="http://schemas.microsoft.com/office/drawing/2014/main" id="{5FE1C457-571E-08B9-2942-9F84D00E5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177" y="4515917"/>
            <a:ext cx="812616" cy="812616"/>
          </a:xfrm>
          <a:prstGeom prst="rect">
            <a:avLst/>
          </a:prstGeom>
        </p:spPr>
      </p:pic>
      <p:pic>
        <p:nvPicPr>
          <p:cNvPr id="19" name="Picture 18" descr="A white dollar sign with a arrow pointing down&#10;&#10;Description automatically generated">
            <a:extLst>
              <a:ext uri="{FF2B5EF4-FFF2-40B4-BE49-F238E27FC236}">
                <a16:creationId xmlns:a16="http://schemas.microsoft.com/office/drawing/2014/main" id="{FE850A84-A11B-052A-257E-94CD9FD69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730" y="4473914"/>
            <a:ext cx="931977" cy="931977"/>
          </a:xfrm>
          <a:prstGeom prst="rect">
            <a:avLst/>
          </a:prstGeom>
        </p:spPr>
      </p:pic>
      <p:pic>
        <p:nvPicPr>
          <p:cNvPr id="47" name="Picture 46" descr="A white line drawing of a coffee cup&#10;&#10;Description automatically generated">
            <a:extLst>
              <a:ext uri="{FF2B5EF4-FFF2-40B4-BE49-F238E27FC236}">
                <a16:creationId xmlns:a16="http://schemas.microsoft.com/office/drawing/2014/main" id="{AE3EA026-0474-31B1-11C9-4A47BC223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4220" y="4541399"/>
            <a:ext cx="670289" cy="670289"/>
          </a:xfrm>
          <a:prstGeom prst="rect">
            <a:avLst/>
          </a:prstGeom>
        </p:spPr>
      </p:pic>
    </p:spTree>
    <p:extLst>
      <p:ext uri="{BB962C8B-B14F-4D97-AF65-F5344CB8AC3E}">
        <p14:creationId xmlns:p14="http://schemas.microsoft.com/office/powerpoint/2010/main" val="3947408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20AA-E1F5-7519-7D0A-42E7CB77EA2A}"/>
              </a:ext>
            </a:extLst>
          </p:cNvPr>
          <p:cNvSpPr>
            <a:spLocks noGrp="1"/>
          </p:cNvSpPr>
          <p:nvPr>
            <p:ph type="title"/>
          </p:nvPr>
        </p:nvSpPr>
        <p:spPr>
          <a:xfrm>
            <a:off x="807905" y="425315"/>
            <a:ext cx="3149946" cy="704533"/>
          </a:xfrm>
        </p:spPr>
        <p:txBody>
          <a:bodyPr/>
          <a:lstStyle/>
          <a:p>
            <a:r>
              <a:rPr lang="en-US" dirty="0"/>
              <a:t>Thank You!</a:t>
            </a:r>
          </a:p>
        </p:txBody>
      </p:sp>
      <p:sp>
        <p:nvSpPr>
          <p:cNvPr id="3" name="Subtitle 2">
            <a:extLst>
              <a:ext uri="{FF2B5EF4-FFF2-40B4-BE49-F238E27FC236}">
                <a16:creationId xmlns:a16="http://schemas.microsoft.com/office/drawing/2014/main" id="{9A87567C-0A1D-4716-2360-DB769C221B06}"/>
              </a:ext>
            </a:extLst>
          </p:cNvPr>
          <p:cNvSpPr txBox="1">
            <a:spLocks/>
          </p:cNvSpPr>
          <p:nvPr/>
        </p:nvSpPr>
        <p:spPr bwMode="gray">
          <a:xfrm>
            <a:off x="807905" y="1496205"/>
            <a:ext cx="8731880" cy="2270578"/>
          </a:xfrm>
          <a:prstGeom prst="rect">
            <a:avLst/>
          </a:prstGeom>
        </p:spPr>
        <p:txBody>
          <a:bodyPr vert="horz" lIns="0" tIns="0" rIns="0" bIns="0" rtlCol="0" anchor="t" anchorCtr="0">
            <a:noAutofit/>
          </a:bodyPr>
          <a:lstStyle>
            <a:lvl1pPr marL="0" indent="0" algn="l" defTabSz="231642" rtl="0" eaLnBrk="1" latinLnBrk="0" hangingPunct="1">
              <a:lnSpc>
                <a:spcPct val="100000"/>
              </a:lnSpc>
              <a:spcBef>
                <a:spcPts val="0"/>
              </a:spcBef>
              <a:spcAft>
                <a:spcPts val="800"/>
              </a:spcAft>
              <a:buFont typeface="Arial" panose="020B0604020202020204" pitchFamily="34" charset="0"/>
              <a:buNone/>
              <a:tabLst>
                <a:tab pos="231642" algn="l"/>
                <a:tab pos="463284" algn="l"/>
                <a:tab pos="694927" algn="l"/>
                <a:tab pos="926569" algn="l"/>
              </a:tabLst>
              <a:defRPr sz="1600" b="1" kern="1200">
                <a:solidFill>
                  <a:schemeClr val="bg1"/>
                </a:solidFill>
                <a:latin typeface="+mn-lt"/>
                <a:ea typeface="+mn-ea"/>
                <a:cs typeface="Arial" panose="020B0604020202020204" pitchFamily="34" charset="0"/>
              </a:defRPr>
            </a:lvl1pPr>
            <a:lvl2pPr marL="457086" indent="0" algn="ctr" defTabSz="231642" rtl="0" eaLnBrk="1" latinLnBrk="0" hangingPunct="1">
              <a:lnSpc>
                <a:spcPct val="100000"/>
              </a:lnSpc>
              <a:spcBef>
                <a:spcPts val="0"/>
              </a:spcBef>
              <a:spcAft>
                <a:spcPts val="800"/>
              </a:spcAft>
              <a:buFont typeface="Arial" panose="020B0604020202020204" pitchFamily="34" charset="0"/>
              <a:buNone/>
              <a:tabLst>
                <a:tab pos="231642" algn="l"/>
                <a:tab pos="463284" algn="l"/>
                <a:tab pos="694927" algn="l"/>
                <a:tab pos="926569" algn="l"/>
              </a:tabLst>
              <a:defRPr sz="2000" kern="1200">
                <a:solidFill>
                  <a:schemeClr val="tx2"/>
                </a:solidFill>
                <a:latin typeface="+mn-lt"/>
                <a:ea typeface="+mn-ea"/>
                <a:cs typeface="Arial" panose="020B0604020202020204" pitchFamily="34" charset="0"/>
              </a:defRPr>
            </a:lvl2pPr>
            <a:lvl3pPr marL="914171" indent="0" algn="ctr" defTabSz="231642" rtl="0" eaLnBrk="1" latinLnBrk="0" hangingPunct="1">
              <a:lnSpc>
                <a:spcPct val="100000"/>
              </a:lnSpc>
              <a:spcBef>
                <a:spcPts val="0"/>
              </a:spcBef>
              <a:spcAft>
                <a:spcPts val="800"/>
              </a:spcAft>
              <a:buFont typeface="Symbol" panose="05050102010706020507" pitchFamily="18" charset="2"/>
              <a:buNone/>
              <a:tabLst>
                <a:tab pos="231642" algn="l"/>
                <a:tab pos="463284" algn="l"/>
                <a:tab pos="694927" algn="l"/>
                <a:tab pos="926569" algn="l"/>
              </a:tabLst>
              <a:defRPr sz="1800" kern="1200">
                <a:solidFill>
                  <a:schemeClr val="tx2"/>
                </a:solidFill>
                <a:latin typeface="+mn-lt"/>
                <a:ea typeface="+mn-ea"/>
                <a:cs typeface="Arial" panose="020B0604020202020204" pitchFamily="34" charset="0"/>
              </a:defRPr>
            </a:lvl3pPr>
            <a:lvl4pPr marL="1371257" indent="0" algn="ctr" defTabSz="231642" rtl="0" eaLnBrk="1" latinLnBrk="0" hangingPunct="1">
              <a:lnSpc>
                <a:spcPct val="100000"/>
              </a:lnSpc>
              <a:spcBef>
                <a:spcPts val="0"/>
              </a:spcBef>
              <a:spcAft>
                <a:spcPts val="800"/>
              </a:spcAft>
              <a:buFont typeface="Arial" panose="020B0604020202020204" pitchFamily="34" charset="0"/>
              <a:buNone/>
              <a:tabLst>
                <a:tab pos="231642" algn="l"/>
                <a:tab pos="463284" algn="l"/>
                <a:tab pos="694927" algn="l"/>
                <a:tab pos="926569" algn="l"/>
              </a:tabLst>
              <a:defRPr sz="1600" kern="1200">
                <a:solidFill>
                  <a:schemeClr val="tx2"/>
                </a:solidFill>
                <a:latin typeface="+mn-lt"/>
                <a:ea typeface="+mn-ea"/>
                <a:cs typeface="Arial" panose="020B0604020202020204" pitchFamily="34" charset="0"/>
              </a:defRPr>
            </a:lvl4pPr>
            <a:lvl5pPr marL="1828343" indent="0" algn="ctr" defTabSz="231642" rtl="0" eaLnBrk="1" latinLnBrk="0" hangingPunct="1">
              <a:lnSpc>
                <a:spcPct val="100000"/>
              </a:lnSpc>
              <a:spcBef>
                <a:spcPts val="0"/>
              </a:spcBef>
              <a:spcAft>
                <a:spcPts val="800"/>
              </a:spcAft>
              <a:buFont typeface="Symbol" panose="05050102010706020507" pitchFamily="18" charset="2"/>
              <a:buNone/>
              <a:tabLst>
                <a:tab pos="231642" algn="l"/>
                <a:tab pos="463284" algn="l"/>
                <a:tab pos="694927" algn="l"/>
                <a:tab pos="926569" algn="l"/>
              </a:tabLst>
              <a:defRPr sz="1600" kern="1200">
                <a:solidFill>
                  <a:schemeClr val="tx2"/>
                </a:solidFill>
                <a:latin typeface="+mn-lt"/>
                <a:ea typeface="+mn-ea"/>
                <a:cs typeface="Arial" panose="020B0604020202020204" pitchFamily="34" charset="0"/>
              </a:defRPr>
            </a:lvl5pPr>
            <a:lvl6pPr marL="228542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251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19960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668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Tyler Novotny: Sr. Director, Market Economics </a:t>
            </a:r>
            <a:r>
              <a:rPr lang="en-US" sz="1800" dirty="0">
                <a:solidFill>
                  <a:schemeClr val="accent3"/>
                </a:solidFill>
                <a:hlinkClick r:id="rId2">
                  <a:extLst>
                    <a:ext uri="{A12FA001-AC4F-418D-AE19-62706E023703}">
                      <ahyp:hlinkClr xmlns:ahyp="http://schemas.microsoft.com/office/drawing/2018/hyperlinkcolor" val="tx"/>
                    </a:ext>
                  </a:extLst>
                </a:hlinkClick>
              </a:rPr>
              <a:t>tyler.Novotny@cencora.com</a:t>
            </a:r>
            <a:endParaRPr lang="en-US" sz="1800" dirty="0">
              <a:solidFill>
                <a:schemeClr val="accent3"/>
              </a:solidFill>
            </a:endParaRPr>
          </a:p>
          <a:p>
            <a:endParaRPr lang="en-US" sz="1800" dirty="0"/>
          </a:p>
        </p:txBody>
      </p:sp>
    </p:spTree>
    <p:extLst>
      <p:ext uri="{BB962C8B-B14F-4D97-AF65-F5344CB8AC3E}">
        <p14:creationId xmlns:p14="http://schemas.microsoft.com/office/powerpoint/2010/main" val="362979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7F3FDF-9386-3921-AF32-C388547EDB8A}"/>
              </a:ext>
            </a:extLst>
          </p:cNvPr>
          <p:cNvSpPr>
            <a:spLocks noGrp="1"/>
          </p:cNvSpPr>
          <p:nvPr>
            <p:ph type="dt" sz="half" idx="10"/>
          </p:nvPr>
        </p:nvSpPr>
        <p:spPr/>
        <p:txBody>
          <a:bodyPr/>
          <a:lstStyle/>
          <a:p>
            <a:fld id="{1CE19366-4C7C-4A34-9697-AE6AAB52A69D}" type="datetime1">
              <a:rPr lang="en-US" smtClean="0"/>
              <a:t>07/09/2024</a:t>
            </a:fld>
            <a:endParaRPr lang="en-US"/>
          </a:p>
        </p:txBody>
      </p:sp>
      <p:sp>
        <p:nvSpPr>
          <p:cNvPr id="3" name="Footer Placeholder 2">
            <a:extLst>
              <a:ext uri="{FF2B5EF4-FFF2-40B4-BE49-F238E27FC236}">
                <a16:creationId xmlns:a16="http://schemas.microsoft.com/office/drawing/2014/main" id="{4AFCD719-0379-0DB5-F378-C2F30CC9D961}"/>
              </a:ext>
            </a:extLst>
          </p:cNvPr>
          <p:cNvSpPr>
            <a:spLocks noGrp="1"/>
          </p:cNvSpPr>
          <p:nvPr>
            <p:ph type="ftr" sz="quarter" idx="11"/>
          </p:nvPr>
        </p:nvSpPr>
        <p:spPr/>
        <p:txBody>
          <a:bodyPr/>
          <a:lstStyle/>
          <a:p>
            <a:r>
              <a:rPr lang="en-US"/>
              <a:t>CONFIDENTIAL</a:t>
            </a:r>
          </a:p>
        </p:txBody>
      </p:sp>
      <p:sp>
        <p:nvSpPr>
          <p:cNvPr id="4" name="Slide Number Placeholder 3">
            <a:extLst>
              <a:ext uri="{FF2B5EF4-FFF2-40B4-BE49-F238E27FC236}">
                <a16:creationId xmlns:a16="http://schemas.microsoft.com/office/drawing/2014/main" id="{380095AD-CB56-4588-A78E-672F3A0AE280}"/>
              </a:ext>
            </a:extLst>
          </p:cNvPr>
          <p:cNvSpPr>
            <a:spLocks noGrp="1"/>
          </p:cNvSpPr>
          <p:nvPr>
            <p:ph type="sldNum" sz="quarter" idx="12"/>
          </p:nvPr>
        </p:nvSpPr>
        <p:spPr/>
        <p:txBody>
          <a:bodyPr/>
          <a:lstStyle/>
          <a:p>
            <a:fld id="{7402B711-A71A-452E-950A-8AB93037233C}" type="slidenum">
              <a:rPr lang="en-US" smtClean="0"/>
              <a:pPr/>
              <a:t>2</a:t>
            </a:fld>
            <a:endParaRPr lang="en-US"/>
          </a:p>
        </p:txBody>
      </p:sp>
      <p:sp>
        <p:nvSpPr>
          <p:cNvPr id="718" name="Google Shape;718;p30"/>
          <p:cNvSpPr/>
          <p:nvPr/>
        </p:nvSpPr>
        <p:spPr>
          <a:xfrm>
            <a:off x="7237872" y="3954123"/>
            <a:ext cx="2254440" cy="451200"/>
          </a:xfrm>
          <a:prstGeom prst="rect">
            <a:avLst/>
          </a:prstGeom>
          <a:noFill/>
          <a:ln>
            <a:noFill/>
          </a:ln>
        </p:spPr>
        <p:txBody>
          <a:bodyPr spcFirstLastPara="1" wrap="square" lIns="121900" tIns="121900" rIns="121900" bIns="121900" anchor="ctr" anchorCtr="0">
            <a:noAutofit/>
          </a:bodyPr>
          <a:lstStyle/>
          <a:p>
            <a:pPr algn="ctr"/>
            <a:r>
              <a:rPr lang="en" sz="1867" b="1">
                <a:solidFill>
                  <a:schemeClr val="accent2"/>
                </a:solidFill>
                <a:latin typeface="Roboto"/>
                <a:ea typeface="Roboto"/>
                <a:cs typeface="Roboto"/>
                <a:sym typeface="Roboto"/>
              </a:rPr>
              <a:t>Biosimilar Reimbursement</a:t>
            </a:r>
            <a:endParaRPr sz="1867" b="1">
              <a:solidFill>
                <a:schemeClr val="accent2"/>
              </a:solidFill>
              <a:latin typeface="Roboto"/>
              <a:ea typeface="Roboto"/>
              <a:cs typeface="Roboto"/>
              <a:sym typeface="Roboto"/>
            </a:endParaRPr>
          </a:p>
        </p:txBody>
      </p:sp>
      <p:sp>
        <p:nvSpPr>
          <p:cNvPr id="721" name="Google Shape;721;p30"/>
          <p:cNvSpPr/>
          <p:nvPr/>
        </p:nvSpPr>
        <p:spPr>
          <a:xfrm>
            <a:off x="898772" y="3954123"/>
            <a:ext cx="2129600" cy="451200"/>
          </a:xfrm>
          <a:prstGeom prst="rect">
            <a:avLst/>
          </a:prstGeom>
          <a:noFill/>
          <a:ln>
            <a:noFill/>
          </a:ln>
        </p:spPr>
        <p:txBody>
          <a:bodyPr spcFirstLastPara="1" wrap="square" lIns="121900" tIns="121900" rIns="121900" bIns="121900" anchor="ctr" anchorCtr="0">
            <a:noAutofit/>
          </a:bodyPr>
          <a:lstStyle/>
          <a:p>
            <a:pPr algn="ctr"/>
            <a:r>
              <a:rPr lang="en" sz="1867" b="1">
                <a:solidFill>
                  <a:schemeClr val="accent1"/>
                </a:solidFill>
                <a:latin typeface="Roboto"/>
                <a:ea typeface="Roboto"/>
                <a:cs typeface="Roboto"/>
                <a:sym typeface="Roboto"/>
              </a:rPr>
              <a:t>Medicare Negotiation</a:t>
            </a:r>
            <a:endParaRPr sz="1867" b="1">
              <a:solidFill>
                <a:schemeClr val="accent1"/>
              </a:solidFill>
              <a:latin typeface="Roboto"/>
              <a:ea typeface="Roboto"/>
              <a:cs typeface="Roboto"/>
              <a:sym typeface="Roboto"/>
            </a:endParaRPr>
          </a:p>
        </p:txBody>
      </p:sp>
      <p:sp>
        <p:nvSpPr>
          <p:cNvPr id="722" name="Google Shape;722;p30"/>
          <p:cNvSpPr/>
          <p:nvPr/>
        </p:nvSpPr>
        <p:spPr>
          <a:xfrm>
            <a:off x="2998723" y="3954123"/>
            <a:ext cx="2129600" cy="451200"/>
          </a:xfrm>
          <a:prstGeom prst="rect">
            <a:avLst/>
          </a:prstGeom>
          <a:noFill/>
          <a:ln>
            <a:noFill/>
          </a:ln>
        </p:spPr>
        <p:txBody>
          <a:bodyPr spcFirstLastPara="1" wrap="square" lIns="121900" tIns="121900" rIns="121900" bIns="121900" anchor="ctr" anchorCtr="0">
            <a:noAutofit/>
          </a:bodyPr>
          <a:lstStyle/>
          <a:p>
            <a:pPr algn="ctr"/>
            <a:r>
              <a:rPr lang="en" sz="1867" b="1">
                <a:solidFill>
                  <a:schemeClr val="accent3"/>
                </a:solidFill>
                <a:latin typeface="Roboto"/>
                <a:ea typeface="Roboto"/>
                <a:cs typeface="Roboto"/>
                <a:sym typeface="Roboto"/>
              </a:rPr>
              <a:t>Inflation Penalties</a:t>
            </a:r>
            <a:endParaRPr sz="1867" b="1">
              <a:solidFill>
                <a:schemeClr val="accent3"/>
              </a:solidFill>
              <a:latin typeface="Roboto"/>
              <a:ea typeface="Roboto"/>
              <a:cs typeface="Roboto"/>
              <a:sym typeface="Roboto"/>
            </a:endParaRPr>
          </a:p>
        </p:txBody>
      </p:sp>
      <p:sp>
        <p:nvSpPr>
          <p:cNvPr id="723" name="Google Shape;723;p30"/>
          <p:cNvSpPr/>
          <p:nvPr/>
        </p:nvSpPr>
        <p:spPr>
          <a:xfrm>
            <a:off x="5120289" y="3954123"/>
            <a:ext cx="2090000" cy="451200"/>
          </a:xfrm>
          <a:prstGeom prst="rect">
            <a:avLst/>
          </a:prstGeom>
          <a:noFill/>
          <a:ln>
            <a:noFill/>
          </a:ln>
        </p:spPr>
        <p:txBody>
          <a:bodyPr spcFirstLastPara="1" wrap="square" lIns="121900" tIns="121900" rIns="121900" bIns="121900" anchor="ctr" anchorCtr="0">
            <a:noAutofit/>
          </a:bodyPr>
          <a:lstStyle/>
          <a:p>
            <a:pPr algn="ctr"/>
            <a:r>
              <a:rPr lang="en" sz="1867" b="1">
                <a:solidFill>
                  <a:schemeClr val="accent4"/>
                </a:solidFill>
                <a:latin typeface="Roboto"/>
                <a:ea typeface="Roboto"/>
                <a:cs typeface="Roboto"/>
                <a:sym typeface="Roboto"/>
              </a:rPr>
              <a:t>Part D Benefit Design </a:t>
            </a:r>
            <a:endParaRPr sz="1867" b="1">
              <a:solidFill>
                <a:schemeClr val="accent4"/>
              </a:solidFill>
              <a:latin typeface="Roboto"/>
              <a:ea typeface="Roboto"/>
              <a:cs typeface="Roboto"/>
              <a:sym typeface="Roboto"/>
            </a:endParaRPr>
          </a:p>
        </p:txBody>
      </p:sp>
      <p:sp>
        <p:nvSpPr>
          <p:cNvPr id="724" name="Google Shape;724;p30"/>
          <p:cNvSpPr/>
          <p:nvPr/>
        </p:nvSpPr>
        <p:spPr>
          <a:xfrm>
            <a:off x="9395038" y="3954123"/>
            <a:ext cx="2398377" cy="451200"/>
          </a:xfrm>
          <a:prstGeom prst="rect">
            <a:avLst/>
          </a:prstGeom>
          <a:noFill/>
          <a:ln>
            <a:noFill/>
          </a:ln>
        </p:spPr>
        <p:txBody>
          <a:bodyPr spcFirstLastPara="1" wrap="square" lIns="121900" tIns="121900" rIns="121900" bIns="121900" anchor="ctr" anchorCtr="0">
            <a:noAutofit/>
          </a:bodyPr>
          <a:lstStyle/>
          <a:p>
            <a:pPr algn="ctr"/>
            <a:r>
              <a:rPr lang="en" sz="1867" b="1">
                <a:solidFill>
                  <a:schemeClr val="accent5"/>
                </a:solidFill>
                <a:latin typeface="Roboto"/>
                <a:ea typeface="Roboto"/>
                <a:cs typeface="Roboto"/>
                <a:sym typeface="Roboto"/>
              </a:rPr>
              <a:t>Affordable Care Act Subsidies</a:t>
            </a:r>
            <a:endParaRPr sz="1867" b="1">
              <a:solidFill>
                <a:schemeClr val="accent5"/>
              </a:solidFill>
              <a:latin typeface="Roboto"/>
              <a:ea typeface="Roboto"/>
              <a:cs typeface="Roboto"/>
              <a:sym typeface="Roboto"/>
            </a:endParaRPr>
          </a:p>
        </p:txBody>
      </p:sp>
      <p:sp>
        <p:nvSpPr>
          <p:cNvPr id="725" name="Google Shape;725;p30"/>
          <p:cNvSpPr txBox="1">
            <a:spLocks/>
          </p:cNvSpPr>
          <p:nvPr/>
        </p:nvSpPr>
        <p:spPr>
          <a:xfrm>
            <a:off x="922839" y="4385797"/>
            <a:ext cx="2129600" cy="1056800"/>
          </a:xfrm>
          <a:prstGeom prst="rect">
            <a:avLst/>
          </a:prstGeom>
        </p:spPr>
        <p:txBody>
          <a:bodyPr spcFirstLastPara="1" vert="horz" wrap="square" lIns="121900" tIns="121900" rIns="121900" bIns="121900" rtlCol="0" anchor="t" anchorCtr="0">
            <a:noAutofit/>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1pPr>
            <a:lvl2pPr marL="1728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2pPr>
            <a:lvl3pPr marL="3456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3pPr>
            <a:lvl4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4pPr>
            <a:lvl5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Aft>
                <a:spcPts val="0"/>
              </a:spcAft>
              <a:buClr>
                <a:schemeClr val="dk1"/>
              </a:buClr>
              <a:buSzPts val="1100"/>
            </a:pPr>
            <a:endParaRPr lang="en-US" sz="1600"/>
          </a:p>
        </p:txBody>
      </p:sp>
      <p:sp>
        <p:nvSpPr>
          <p:cNvPr id="729" name="Google Shape;729;p30"/>
          <p:cNvSpPr/>
          <p:nvPr/>
        </p:nvSpPr>
        <p:spPr>
          <a:xfrm>
            <a:off x="1223461" y="1528044"/>
            <a:ext cx="1524000" cy="1524000"/>
          </a:xfrm>
          <a:custGeom>
            <a:avLst/>
            <a:gdLst/>
            <a:ahLst/>
            <a:cxnLst/>
            <a:rect l="l" t="t" r="r" b="b"/>
            <a:pathLst>
              <a:path w="45090" h="45090" extrusionOk="0">
                <a:moveTo>
                  <a:pt x="22551" y="4132"/>
                </a:moveTo>
                <a:cubicBezTo>
                  <a:pt x="32707" y="4132"/>
                  <a:pt x="40958" y="12383"/>
                  <a:pt x="40946" y="22527"/>
                </a:cubicBezTo>
                <a:cubicBezTo>
                  <a:pt x="40946" y="32683"/>
                  <a:pt x="32707" y="40922"/>
                  <a:pt x="22551" y="40922"/>
                </a:cubicBezTo>
                <a:cubicBezTo>
                  <a:pt x="12395" y="40922"/>
                  <a:pt x="4156" y="32695"/>
                  <a:pt x="4156" y="22527"/>
                </a:cubicBezTo>
                <a:cubicBezTo>
                  <a:pt x="4156" y="12383"/>
                  <a:pt x="12383" y="4132"/>
                  <a:pt x="22551" y="4132"/>
                </a:cubicBezTo>
                <a:close/>
                <a:moveTo>
                  <a:pt x="22551" y="1"/>
                </a:moveTo>
                <a:cubicBezTo>
                  <a:pt x="10109" y="1"/>
                  <a:pt x="1" y="10085"/>
                  <a:pt x="1" y="22539"/>
                </a:cubicBezTo>
                <a:cubicBezTo>
                  <a:pt x="1" y="35005"/>
                  <a:pt x="10085" y="45090"/>
                  <a:pt x="22539" y="45090"/>
                </a:cubicBezTo>
                <a:cubicBezTo>
                  <a:pt x="35005" y="45090"/>
                  <a:pt x="45090" y="35005"/>
                  <a:pt x="45090" y="22551"/>
                </a:cubicBezTo>
                <a:cubicBezTo>
                  <a:pt x="45090" y="10085"/>
                  <a:pt x="35005" y="1"/>
                  <a:pt x="2255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30" name="Google Shape;730;p30"/>
          <p:cNvSpPr/>
          <p:nvPr/>
        </p:nvSpPr>
        <p:spPr>
          <a:xfrm>
            <a:off x="1464577" y="1783647"/>
            <a:ext cx="1036320" cy="1036320"/>
          </a:xfrm>
          <a:custGeom>
            <a:avLst/>
            <a:gdLst/>
            <a:ahLst/>
            <a:cxnLst/>
            <a:rect l="l" t="t" r="r" b="b"/>
            <a:pathLst>
              <a:path w="30922" h="30922" extrusionOk="0">
                <a:moveTo>
                  <a:pt x="15467" y="1"/>
                </a:moveTo>
                <a:cubicBezTo>
                  <a:pt x="24004" y="1"/>
                  <a:pt x="30921" y="6918"/>
                  <a:pt x="30921" y="15455"/>
                </a:cubicBezTo>
                <a:cubicBezTo>
                  <a:pt x="30921" y="24004"/>
                  <a:pt x="24004" y="30921"/>
                  <a:pt x="15467" y="30921"/>
                </a:cubicBezTo>
                <a:cubicBezTo>
                  <a:pt x="6918" y="30921"/>
                  <a:pt x="1" y="24004"/>
                  <a:pt x="1" y="15455"/>
                </a:cubicBezTo>
                <a:cubicBezTo>
                  <a:pt x="1" y="6930"/>
                  <a:pt x="6918" y="1"/>
                  <a:pt x="1546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31" name="Google Shape;731;p30"/>
          <p:cNvSpPr/>
          <p:nvPr/>
        </p:nvSpPr>
        <p:spPr>
          <a:xfrm>
            <a:off x="1313928" y="3052078"/>
            <a:ext cx="1349699" cy="656188"/>
          </a:xfrm>
          <a:custGeom>
            <a:avLst/>
            <a:gdLst/>
            <a:ahLst/>
            <a:cxnLst/>
            <a:rect l="l" t="t" r="r" b="b"/>
            <a:pathLst>
              <a:path w="30862" h="21789" extrusionOk="0">
                <a:moveTo>
                  <a:pt x="16145" y="20920"/>
                </a:moveTo>
                <a:lnTo>
                  <a:pt x="16145" y="20979"/>
                </a:lnTo>
                <a:cubicBezTo>
                  <a:pt x="16145" y="21420"/>
                  <a:pt x="15776" y="21789"/>
                  <a:pt x="15324" y="21789"/>
                </a:cubicBezTo>
                <a:cubicBezTo>
                  <a:pt x="14883" y="21789"/>
                  <a:pt x="14502" y="21420"/>
                  <a:pt x="14502" y="20979"/>
                </a:cubicBezTo>
                <a:lnTo>
                  <a:pt x="14502" y="20920"/>
                </a:lnTo>
                <a:cubicBezTo>
                  <a:pt x="14502" y="20467"/>
                  <a:pt x="14883" y="20098"/>
                  <a:pt x="15324" y="20098"/>
                </a:cubicBezTo>
                <a:cubicBezTo>
                  <a:pt x="15788" y="20098"/>
                  <a:pt x="16145" y="20467"/>
                  <a:pt x="16145" y="20920"/>
                </a:cubicBezTo>
                <a:close/>
                <a:moveTo>
                  <a:pt x="929" y="1763"/>
                </a:moveTo>
                <a:cubicBezTo>
                  <a:pt x="774" y="1763"/>
                  <a:pt x="608" y="1715"/>
                  <a:pt x="477" y="1608"/>
                </a:cubicBezTo>
                <a:lnTo>
                  <a:pt x="429" y="1584"/>
                </a:lnTo>
                <a:cubicBezTo>
                  <a:pt x="72" y="1310"/>
                  <a:pt x="0" y="798"/>
                  <a:pt x="262" y="429"/>
                </a:cubicBezTo>
                <a:cubicBezTo>
                  <a:pt x="524" y="72"/>
                  <a:pt x="1048" y="1"/>
                  <a:pt x="1405" y="274"/>
                </a:cubicBezTo>
                <a:cubicBezTo>
                  <a:pt x="1763" y="536"/>
                  <a:pt x="1870" y="1072"/>
                  <a:pt x="1596" y="1429"/>
                </a:cubicBezTo>
                <a:cubicBezTo>
                  <a:pt x="1429" y="1644"/>
                  <a:pt x="1167" y="1763"/>
                  <a:pt x="929" y="1763"/>
                </a:cubicBezTo>
                <a:close/>
                <a:moveTo>
                  <a:pt x="29885" y="1941"/>
                </a:moveTo>
                <a:cubicBezTo>
                  <a:pt x="29623" y="1941"/>
                  <a:pt x="29385" y="1822"/>
                  <a:pt x="29230" y="1608"/>
                </a:cubicBezTo>
                <a:cubicBezTo>
                  <a:pt x="28956" y="1251"/>
                  <a:pt x="29028" y="727"/>
                  <a:pt x="29385" y="465"/>
                </a:cubicBezTo>
                <a:lnTo>
                  <a:pt x="29445" y="417"/>
                </a:lnTo>
                <a:cubicBezTo>
                  <a:pt x="29826" y="155"/>
                  <a:pt x="30326" y="239"/>
                  <a:pt x="30600" y="608"/>
                </a:cubicBezTo>
                <a:cubicBezTo>
                  <a:pt x="30861" y="989"/>
                  <a:pt x="30778" y="1489"/>
                  <a:pt x="30397" y="1763"/>
                </a:cubicBezTo>
                <a:lnTo>
                  <a:pt x="30373" y="1787"/>
                </a:lnTo>
                <a:cubicBezTo>
                  <a:pt x="30219" y="1894"/>
                  <a:pt x="30040" y="1941"/>
                  <a:pt x="29885" y="1941"/>
                </a:cubicBezTo>
                <a:close/>
                <a:moveTo>
                  <a:pt x="4239" y="3811"/>
                </a:moveTo>
                <a:cubicBezTo>
                  <a:pt x="4108" y="3811"/>
                  <a:pt x="3965" y="3787"/>
                  <a:pt x="3846" y="3727"/>
                </a:cubicBezTo>
                <a:lnTo>
                  <a:pt x="4239" y="3013"/>
                </a:lnTo>
                <a:lnTo>
                  <a:pt x="3834" y="3727"/>
                </a:lnTo>
                <a:cubicBezTo>
                  <a:pt x="3429" y="3537"/>
                  <a:pt x="3251" y="3037"/>
                  <a:pt x="3465" y="2620"/>
                </a:cubicBezTo>
                <a:cubicBezTo>
                  <a:pt x="3656" y="2215"/>
                  <a:pt x="4144" y="2048"/>
                  <a:pt x="4549" y="2251"/>
                </a:cubicBezTo>
                <a:lnTo>
                  <a:pt x="4620" y="2298"/>
                </a:lnTo>
                <a:cubicBezTo>
                  <a:pt x="5025" y="2501"/>
                  <a:pt x="5180" y="3013"/>
                  <a:pt x="4965" y="3394"/>
                </a:cubicBezTo>
                <a:cubicBezTo>
                  <a:pt x="4822" y="3644"/>
                  <a:pt x="4537" y="3811"/>
                  <a:pt x="4239" y="3811"/>
                </a:cubicBezTo>
                <a:close/>
                <a:moveTo>
                  <a:pt x="26575" y="3942"/>
                </a:moveTo>
                <a:cubicBezTo>
                  <a:pt x="26278" y="3942"/>
                  <a:pt x="25992" y="3787"/>
                  <a:pt x="25849" y="3501"/>
                </a:cubicBezTo>
                <a:cubicBezTo>
                  <a:pt x="25635" y="3096"/>
                  <a:pt x="25801" y="2608"/>
                  <a:pt x="26206" y="2406"/>
                </a:cubicBezTo>
                <a:lnTo>
                  <a:pt x="26266" y="2370"/>
                </a:lnTo>
                <a:cubicBezTo>
                  <a:pt x="26670" y="2179"/>
                  <a:pt x="27159" y="2322"/>
                  <a:pt x="27361" y="2739"/>
                </a:cubicBezTo>
                <a:cubicBezTo>
                  <a:pt x="27575" y="3144"/>
                  <a:pt x="27409" y="3632"/>
                  <a:pt x="26992" y="3846"/>
                </a:cubicBezTo>
                <a:lnTo>
                  <a:pt x="26623" y="3108"/>
                </a:lnTo>
                <a:lnTo>
                  <a:pt x="26944" y="3870"/>
                </a:lnTo>
                <a:cubicBezTo>
                  <a:pt x="26825" y="3918"/>
                  <a:pt x="26694" y="3942"/>
                  <a:pt x="26575" y="3942"/>
                </a:cubicBezTo>
                <a:close/>
                <a:moveTo>
                  <a:pt x="7811" y="5323"/>
                </a:moveTo>
                <a:cubicBezTo>
                  <a:pt x="7716" y="5323"/>
                  <a:pt x="7632" y="5299"/>
                  <a:pt x="7561" y="5275"/>
                </a:cubicBezTo>
                <a:lnTo>
                  <a:pt x="7513" y="5263"/>
                </a:lnTo>
                <a:cubicBezTo>
                  <a:pt x="7085" y="5120"/>
                  <a:pt x="6847" y="4668"/>
                  <a:pt x="6978" y="4227"/>
                </a:cubicBezTo>
                <a:cubicBezTo>
                  <a:pt x="7108" y="3799"/>
                  <a:pt x="7573" y="3561"/>
                  <a:pt x="8001" y="3692"/>
                </a:cubicBezTo>
                <a:lnTo>
                  <a:pt x="8073" y="3715"/>
                </a:lnTo>
                <a:cubicBezTo>
                  <a:pt x="8502" y="3858"/>
                  <a:pt x="8728" y="4323"/>
                  <a:pt x="8597" y="4751"/>
                </a:cubicBezTo>
                <a:cubicBezTo>
                  <a:pt x="8466" y="5096"/>
                  <a:pt x="8156" y="5323"/>
                  <a:pt x="7811" y="5323"/>
                </a:cubicBezTo>
                <a:close/>
                <a:moveTo>
                  <a:pt x="22991" y="5406"/>
                </a:moveTo>
                <a:cubicBezTo>
                  <a:pt x="22646" y="5406"/>
                  <a:pt x="22337" y="5204"/>
                  <a:pt x="22218" y="4858"/>
                </a:cubicBezTo>
                <a:cubicBezTo>
                  <a:pt x="22063" y="4430"/>
                  <a:pt x="22289" y="3965"/>
                  <a:pt x="22718" y="3811"/>
                </a:cubicBezTo>
                <a:lnTo>
                  <a:pt x="22801" y="3787"/>
                </a:lnTo>
                <a:cubicBezTo>
                  <a:pt x="23230" y="3644"/>
                  <a:pt x="23694" y="3906"/>
                  <a:pt x="23825" y="4334"/>
                </a:cubicBezTo>
                <a:cubicBezTo>
                  <a:pt x="23956" y="4763"/>
                  <a:pt x="23706" y="5227"/>
                  <a:pt x="23265" y="5358"/>
                </a:cubicBezTo>
                <a:lnTo>
                  <a:pt x="23027" y="4573"/>
                </a:lnTo>
                <a:lnTo>
                  <a:pt x="23241" y="5358"/>
                </a:lnTo>
                <a:cubicBezTo>
                  <a:pt x="23170" y="5394"/>
                  <a:pt x="23075" y="5406"/>
                  <a:pt x="22991" y="5406"/>
                </a:cubicBezTo>
                <a:close/>
                <a:moveTo>
                  <a:pt x="11561" y="6239"/>
                </a:moveTo>
                <a:cubicBezTo>
                  <a:pt x="11514" y="6239"/>
                  <a:pt x="11490" y="6239"/>
                  <a:pt x="11442" y="6228"/>
                </a:cubicBezTo>
                <a:lnTo>
                  <a:pt x="11395" y="6228"/>
                </a:lnTo>
                <a:cubicBezTo>
                  <a:pt x="10954" y="6156"/>
                  <a:pt x="10633" y="5739"/>
                  <a:pt x="10716" y="5287"/>
                </a:cubicBezTo>
                <a:cubicBezTo>
                  <a:pt x="10788" y="4846"/>
                  <a:pt x="11192" y="4549"/>
                  <a:pt x="11633" y="4608"/>
                </a:cubicBezTo>
                <a:cubicBezTo>
                  <a:pt x="12085" y="4680"/>
                  <a:pt x="12407" y="5096"/>
                  <a:pt x="12347" y="5537"/>
                </a:cubicBezTo>
                <a:cubicBezTo>
                  <a:pt x="12288" y="5942"/>
                  <a:pt x="11966" y="6239"/>
                  <a:pt x="11561" y="6239"/>
                </a:cubicBezTo>
                <a:close/>
                <a:moveTo>
                  <a:pt x="19229" y="6287"/>
                </a:moveTo>
                <a:cubicBezTo>
                  <a:pt x="18824" y="6287"/>
                  <a:pt x="18479" y="5989"/>
                  <a:pt x="18419" y="5585"/>
                </a:cubicBezTo>
                <a:cubicBezTo>
                  <a:pt x="18348" y="5132"/>
                  <a:pt x="18658" y="4727"/>
                  <a:pt x="19110" y="4644"/>
                </a:cubicBezTo>
                <a:lnTo>
                  <a:pt x="19170" y="4632"/>
                </a:lnTo>
                <a:cubicBezTo>
                  <a:pt x="19610" y="4573"/>
                  <a:pt x="20027" y="4870"/>
                  <a:pt x="20086" y="5323"/>
                </a:cubicBezTo>
                <a:cubicBezTo>
                  <a:pt x="20146" y="5763"/>
                  <a:pt x="19848" y="6180"/>
                  <a:pt x="19408" y="6239"/>
                </a:cubicBezTo>
                <a:lnTo>
                  <a:pt x="19289" y="5442"/>
                </a:lnTo>
                <a:lnTo>
                  <a:pt x="19360" y="6251"/>
                </a:lnTo>
                <a:cubicBezTo>
                  <a:pt x="19300" y="6287"/>
                  <a:pt x="19253" y="6287"/>
                  <a:pt x="19229" y="6287"/>
                </a:cubicBezTo>
                <a:close/>
                <a:moveTo>
                  <a:pt x="15419" y="6549"/>
                </a:moveTo>
                <a:lnTo>
                  <a:pt x="15360" y="6549"/>
                </a:lnTo>
                <a:cubicBezTo>
                  <a:pt x="14907" y="6549"/>
                  <a:pt x="14538" y="6180"/>
                  <a:pt x="14538" y="5727"/>
                </a:cubicBezTo>
                <a:cubicBezTo>
                  <a:pt x="14538" y="5287"/>
                  <a:pt x="14907" y="4918"/>
                  <a:pt x="15360" y="4918"/>
                </a:cubicBezTo>
                <a:cubicBezTo>
                  <a:pt x="15800" y="4918"/>
                  <a:pt x="16205" y="5287"/>
                  <a:pt x="16205" y="5727"/>
                </a:cubicBezTo>
                <a:cubicBezTo>
                  <a:pt x="16205" y="6192"/>
                  <a:pt x="15860" y="6549"/>
                  <a:pt x="15419" y="6549"/>
                </a:cubicBezTo>
                <a:close/>
                <a:moveTo>
                  <a:pt x="16145" y="17003"/>
                </a:moveTo>
                <a:lnTo>
                  <a:pt x="16145" y="17062"/>
                </a:lnTo>
                <a:cubicBezTo>
                  <a:pt x="16145" y="17503"/>
                  <a:pt x="15776" y="17884"/>
                  <a:pt x="15324" y="17884"/>
                </a:cubicBezTo>
                <a:cubicBezTo>
                  <a:pt x="14883" y="17884"/>
                  <a:pt x="14502" y="17503"/>
                  <a:pt x="14502" y="17062"/>
                </a:cubicBezTo>
                <a:lnTo>
                  <a:pt x="14502" y="17003"/>
                </a:lnTo>
                <a:cubicBezTo>
                  <a:pt x="14502" y="16550"/>
                  <a:pt x="14883" y="16181"/>
                  <a:pt x="15324" y="16181"/>
                </a:cubicBezTo>
                <a:cubicBezTo>
                  <a:pt x="15788" y="16181"/>
                  <a:pt x="16145" y="16550"/>
                  <a:pt x="16145" y="17003"/>
                </a:cubicBezTo>
                <a:close/>
                <a:moveTo>
                  <a:pt x="16145" y="13086"/>
                </a:moveTo>
                <a:lnTo>
                  <a:pt x="16145" y="13145"/>
                </a:lnTo>
                <a:cubicBezTo>
                  <a:pt x="16145" y="13597"/>
                  <a:pt x="15776" y="13967"/>
                  <a:pt x="15324" y="13967"/>
                </a:cubicBezTo>
                <a:cubicBezTo>
                  <a:pt x="14883" y="13967"/>
                  <a:pt x="14502" y="13597"/>
                  <a:pt x="14502" y="13145"/>
                </a:cubicBezTo>
                <a:lnTo>
                  <a:pt x="14502" y="13086"/>
                </a:lnTo>
                <a:cubicBezTo>
                  <a:pt x="14502" y="12645"/>
                  <a:pt x="14883" y="12264"/>
                  <a:pt x="15324" y="12264"/>
                </a:cubicBezTo>
                <a:cubicBezTo>
                  <a:pt x="15788" y="12264"/>
                  <a:pt x="16145" y="12645"/>
                  <a:pt x="16145" y="13086"/>
                </a:cubicBezTo>
                <a:close/>
                <a:moveTo>
                  <a:pt x="16145" y="9168"/>
                </a:moveTo>
                <a:lnTo>
                  <a:pt x="16145" y="9228"/>
                </a:lnTo>
                <a:cubicBezTo>
                  <a:pt x="16145" y="10299"/>
                  <a:pt x="14502" y="10299"/>
                  <a:pt x="14502" y="9228"/>
                </a:cubicBezTo>
                <a:lnTo>
                  <a:pt x="14502" y="9168"/>
                </a:lnTo>
                <a:cubicBezTo>
                  <a:pt x="14502" y="8728"/>
                  <a:pt x="14883" y="8359"/>
                  <a:pt x="15324" y="8359"/>
                </a:cubicBezTo>
                <a:cubicBezTo>
                  <a:pt x="15788" y="8359"/>
                  <a:pt x="16145" y="8728"/>
                  <a:pt x="16145" y="9168"/>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32" name="Google Shape;732;p30"/>
          <p:cNvSpPr/>
          <p:nvPr/>
        </p:nvSpPr>
        <p:spPr>
          <a:xfrm>
            <a:off x="1854429" y="3768759"/>
            <a:ext cx="271847" cy="135967"/>
          </a:xfrm>
          <a:custGeom>
            <a:avLst/>
            <a:gdLst/>
            <a:ahLst/>
            <a:cxnLst/>
            <a:rect l="l" t="t" r="r" b="b"/>
            <a:pathLst>
              <a:path w="6216" h="3109" extrusionOk="0">
                <a:moveTo>
                  <a:pt x="0" y="1"/>
                </a:moveTo>
                <a:lnTo>
                  <a:pt x="3120" y="3108"/>
                </a:lnTo>
                <a:lnTo>
                  <a:pt x="6215"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33" name="Google Shape;733;p30"/>
          <p:cNvSpPr/>
          <p:nvPr/>
        </p:nvSpPr>
        <p:spPr>
          <a:xfrm>
            <a:off x="3317499" y="1598216"/>
            <a:ext cx="1524000" cy="1524000"/>
          </a:xfrm>
          <a:custGeom>
            <a:avLst/>
            <a:gdLst/>
            <a:ahLst/>
            <a:cxnLst/>
            <a:rect l="l" t="t" r="r" b="b"/>
            <a:pathLst>
              <a:path w="45090" h="45090" extrusionOk="0">
                <a:moveTo>
                  <a:pt x="22551" y="4132"/>
                </a:moveTo>
                <a:cubicBezTo>
                  <a:pt x="32707" y="4132"/>
                  <a:pt x="40946" y="12383"/>
                  <a:pt x="40946" y="22527"/>
                </a:cubicBezTo>
                <a:cubicBezTo>
                  <a:pt x="40946" y="32683"/>
                  <a:pt x="32707" y="40922"/>
                  <a:pt x="22551" y="40922"/>
                </a:cubicBezTo>
                <a:cubicBezTo>
                  <a:pt x="12395" y="40922"/>
                  <a:pt x="4156" y="32695"/>
                  <a:pt x="4156" y="22527"/>
                </a:cubicBezTo>
                <a:cubicBezTo>
                  <a:pt x="4156" y="12383"/>
                  <a:pt x="12383" y="4132"/>
                  <a:pt x="22551" y="4132"/>
                </a:cubicBezTo>
                <a:close/>
                <a:moveTo>
                  <a:pt x="22551" y="1"/>
                </a:moveTo>
                <a:cubicBezTo>
                  <a:pt x="10085" y="1"/>
                  <a:pt x="1" y="10085"/>
                  <a:pt x="1" y="22539"/>
                </a:cubicBezTo>
                <a:cubicBezTo>
                  <a:pt x="1" y="35005"/>
                  <a:pt x="10085" y="45090"/>
                  <a:pt x="22551" y="45090"/>
                </a:cubicBezTo>
                <a:cubicBezTo>
                  <a:pt x="35005" y="45090"/>
                  <a:pt x="45090" y="35005"/>
                  <a:pt x="45090" y="22551"/>
                </a:cubicBezTo>
                <a:cubicBezTo>
                  <a:pt x="45090" y="10085"/>
                  <a:pt x="35005" y="1"/>
                  <a:pt x="22551"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734" name="Google Shape;734;p30"/>
          <p:cNvSpPr/>
          <p:nvPr/>
        </p:nvSpPr>
        <p:spPr>
          <a:xfrm>
            <a:off x="3571459" y="1842056"/>
            <a:ext cx="1036320" cy="1036320"/>
          </a:xfrm>
          <a:custGeom>
            <a:avLst/>
            <a:gdLst/>
            <a:ahLst/>
            <a:cxnLst/>
            <a:rect l="l" t="t" r="r" b="b"/>
            <a:pathLst>
              <a:path w="30934" h="30922" extrusionOk="0">
                <a:moveTo>
                  <a:pt x="15479" y="1"/>
                </a:moveTo>
                <a:cubicBezTo>
                  <a:pt x="24016" y="1"/>
                  <a:pt x="30933" y="6918"/>
                  <a:pt x="30933" y="15455"/>
                </a:cubicBezTo>
                <a:cubicBezTo>
                  <a:pt x="30933" y="24004"/>
                  <a:pt x="24016" y="30921"/>
                  <a:pt x="15479" y="30921"/>
                </a:cubicBezTo>
                <a:cubicBezTo>
                  <a:pt x="6930" y="30921"/>
                  <a:pt x="13" y="24004"/>
                  <a:pt x="13" y="15455"/>
                </a:cubicBezTo>
                <a:cubicBezTo>
                  <a:pt x="1" y="6930"/>
                  <a:pt x="6930" y="1"/>
                  <a:pt x="1547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735" name="Google Shape;735;p30"/>
          <p:cNvSpPr/>
          <p:nvPr/>
        </p:nvSpPr>
        <p:spPr>
          <a:xfrm>
            <a:off x="3406285" y="3052078"/>
            <a:ext cx="1350223" cy="656188"/>
          </a:xfrm>
          <a:custGeom>
            <a:avLst/>
            <a:gdLst/>
            <a:ahLst/>
            <a:cxnLst/>
            <a:rect l="l" t="t" r="r" b="b"/>
            <a:pathLst>
              <a:path w="30874" h="21789" extrusionOk="0">
                <a:moveTo>
                  <a:pt x="16169" y="20920"/>
                </a:moveTo>
                <a:lnTo>
                  <a:pt x="16169" y="20979"/>
                </a:lnTo>
                <a:cubicBezTo>
                  <a:pt x="16169" y="21420"/>
                  <a:pt x="15800" y="21789"/>
                  <a:pt x="15348" y="21789"/>
                </a:cubicBezTo>
                <a:cubicBezTo>
                  <a:pt x="14907" y="21789"/>
                  <a:pt x="14526" y="21420"/>
                  <a:pt x="14526" y="20979"/>
                </a:cubicBezTo>
                <a:lnTo>
                  <a:pt x="14526" y="20920"/>
                </a:lnTo>
                <a:cubicBezTo>
                  <a:pt x="14526" y="20467"/>
                  <a:pt x="14907" y="20098"/>
                  <a:pt x="15348" y="20098"/>
                </a:cubicBezTo>
                <a:cubicBezTo>
                  <a:pt x="15800" y="20098"/>
                  <a:pt x="16169" y="20467"/>
                  <a:pt x="16169" y="20920"/>
                </a:cubicBezTo>
                <a:close/>
                <a:moveTo>
                  <a:pt x="941" y="1763"/>
                </a:moveTo>
                <a:cubicBezTo>
                  <a:pt x="775" y="1763"/>
                  <a:pt x="608" y="1715"/>
                  <a:pt x="477" y="1608"/>
                </a:cubicBezTo>
                <a:lnTo>
                  <a:pt x="441" y="1584"/>
                </a:lnTo>
                <a:cubicBezTo>
                  <a:pt x="84" y="1310"/>
                  <a:pt x="1" y="798"/>
                  <a:pt x="274" y="429"/>
                </a:cubicBezTo>
                <a:cubicBezTo>
                  <a:pt x="536" y="72"/>
                  <a:pt x="1060" y="1"/>
                  <a:pt x="1417" y="274"/>
                </a:cubicBezTo>
                <a:cubicBezTo>
                  <a:pt x="1775" y="536"/>
                  <a:pt x="1882" y="1072"/>
                  <a:pt x="1608" y="1429"/>
                </a:cubicBezTo>
                <a:cubicBezTo>
                  <a:pt x="1429" y="1644"/>
                  <a:pt x="1191" y="1763"/>
                  <a:pt x="941" y="1763"/>
                </a:cubicBezTo>
                <a:close/>
                <a:moveTo>
                  <a:pt x="29885" y="1941"/>
                </a:moveTo>
                <a:cubicBezTo>
                  <a:pt x="29635" y="1941"/>
                  <a:pt x="29397" y="1822"/>
                  <a:pt x="29230" y="1608"/>
                </a:cubicBezTo>
                <a:cubicBezTo>
                  <a:pt x="28969" y="1251"/>
                  <a:pt x="29040" y="727"/>
                  <a:pt x="29397" y="465"/>
                </a:cubicBezTo>
                <a:lnTo>
                  <a:pt x="29457" y="417"/>
                </a:lnTo>
                <a:cubicBezTo>
                  <a:pt x="29826" y="155"/>
                  <a:pt x="30338" y="239"/>
                  <a:pt x="30600" y="608"/>
                </a:cubicBezTo>
                <a:cubicBezTo>
                  <a:pt x="30874" y="989"/>
                  <a:pt x="30778" y="1489"/>
                  <a:pt x="30409" y="1763"/>
                </a:cubicBezTo>
                <a:lnTo>
                  <a:pt x="30385" y="1787"/>
                </a:lnTo>
                <a:cubicBezTo>
                  <a:pt x="30231" y="1894"/>
                  <a:pt x="30064" y="1941"/>
                  <a:pt x="29885" y="1941"/>
                </a:cubicBezTo>
                <a:close/>
                <a:moveTo>
                  <a:pt x="4251" y="3811"/>
                </a:moveTo>
                <a:cubicBezTo>
                  <a:pt x="4108" y="3811"/>
                  <a:pt x="3977" y="3787"/>
                  <a:pt x="3858" y="3727"/>
                </a:cubicBezTo>
                <a:lnTo>
                  <a:pt x="4251" y="3013"/>
                </a:lnTo>
                <a:lnTo>
                  <a:pt x="3846" y="3727"/>
                </a:lnTo>
                <a:cubicBezTo>
                  <a:pt x="3442" y="3537"/>
                  <a:pt x="3263" y="3037"/>
                  <a:pt x="3477" y="2620"/>
                </a:cubicBezTo>
                <a:cubicBezTo>
                  <a:pt x="3668" y="2215"/>
                  <a:pt x="4156" y="2048"/>
                  <a:pt x="4561" y="2251"/>
                </a:cubicBezTo>
                <a:lnTo>
                  <a:pt x="4632" y="2298"/>
                </a:lnTo>
                <a:cubicBezTo>
                  <a:pt x="5037" y="2501"/>
                  <a:pt x="5180" y="3013"/>
                  <a:pt x="4977" y="3394"/>
                </a:cubicBezTo>
                <a:cubicBezTo>
                  <a:pt x="4823" y="3644"/>
                  <a:pt x="4549" y="3811"/>
                  <a:pt x="4251" y="3811"/>
                </a:cubicBezTo>
                <a:close/>
                <a:moveTo>
                  <a:pt x="26587" y="3942"/>
                </a:moveTo>
                <a:cubicBezTo>
                  <a:pt x="26290" y="3942"/>
                  <a:pt x="26004" y="3787"/>
                  <a:pt x="25861" y="3501"/>
                </a:cubicBezTo>
                <a:cubicBezTo>
                  <a:pt x="25647" y="3096"/>
                  <a:pt x="25813" y="2608"/>
                  <a:pt x="26218" y="2406"/>
                </a:cubicBezTo>
                <a:lnTo>
                  <a:pt x="26278" y="2370"/>
                </a:lnTo>
                <a:cubicBezTo>
                  <a:pt x="26671" y="2179"/>
                  <a:pt x="27171" y="2322"/>
                  <a:pt x="27373" y="2739"/>
                </a:cubicBezTo>
                <a:cubicBezTo>
                  <a:pt x="27587" y="3144"/>
                  <a:pt x="27421" y="3632"/>
                  <a:pt x="27004" y="3846"/>
                </a:cubicBezTo>
                <a:lnTo>
                  <a:pt x="26635" y="3108"/>
                </a:lnTo>
                <a:lnTo>
                  <a:pt x="26956" y="3870"/>
                </a:lnTo>
                <a:cubicBezTo>
                  <a:pt x="26837" y="3918"/>
                  <a:pt x="26718" y="3942"/>
                  <a:pt x="26587" y="3942"/>
                </a:cubicBezTo>
                <a:close/>
                <a:moveTo>
                  <a:pt x="7823" y="5323"/>
                </a:moveTo>
                <a:cubicBezTo>
                  <a:pt x="7728" y="5323"/>
                  <a:pt x="7644" y="5299"/>
                  <a:pt x="7561" y="5275"/>
                </a:cubicBezTo>
                <a:lnTo>
                  <a:pt x="7525" y="5263"/>
                </a:lnTo>
                <a:cubicBezTo>
                  <a:pt x="7085" y="5120"/>
                  <a:pt x="6847" y="4668"/>
                  <a:pt x="6990" y="4227"/>
                </a:cubicBezTo>
                <a:cubicBezTo>
                  <a:pt x="7121" y="3799"/>
                  <a:pt x="7585" y="3561"/>
                  <a:pt x="8014" y="3692"/>
                </a:cubicBezTo>
                <a:lnTo>
                  <a:pt x="8085" y="3715"/>
                </a:lnTo>
                <a:cubicBezTo>
                  <a:pt x="8514" y="3858"/>
                  <a:pt x="8740" y="4323"/>
                  <a:pt x="8609" y="4751"/>
                </a:cubicBezTo>
                <a:cubicBezTo>
                  <a:pt x="8490" y="5096"/>
                  <a:pt x="8156" y="5323"/>
                  <a:pt x="7823" y="5323"/>
                </a:cubicBezTo>
                <a:close/>
                <a:moveTo>
                  <a:pt x="23015" y="5406"/>
                </a:moveTo>
                <a:cubicBezTo>
                  <a:pt x="22670" y="5406"/>
                  <a:pt x="22361" y="5204"/>
                  <a:pt x="22241" y="4858"/>
                </a:cubicBezTo>
                <a:cubicBezTo>
                  <a:pt x="22087" y="4430"/>
                  <a:pt x="22313" y="3965"/>
                  <a:pt x="22742" y="3811"/>
                </a:cubicBezTo>
                <a:lnTo>
                  <a:pt x="22825" y="3787"/>
                </a:lnTo>
                <a:cubicBezTo>
                  <a:pt x="23254" y="3644"/>
                  <a:pt x="23718" y="3906"/>
                  <a:pt x="23849" y="4334"/>
                </a:cubicBezTo>
                <a:cubicBezTo>
                  <a:pt x="23980" y="4763"/>
                  <a:pt x="23730" y="5227"/>
                  <a:pt x="23289" y="5358"/>
                </a:cubicBezTo>
                <a:lnTo>
                  <a:pt x="23063" y="4573"/>
                </a:lnTo>
                <a:lnTo>
                  <a:pt x="23265" y="5358"/>
                </a:lnTo>
                <a:cubicBezTo>
                  <a:pt x="23182" y="5394"/>
                  <a:pt x="23087" y="5406"/>
                  <a:pt x="23015" y="5406"/>
                </a:cubicBezTo>
                <a:close/>
                <a:moveTo>
                  <a:pt x="11573" y="6239"/>
                </a:moveTo>
                <a:cubicBezTo>
                  <a:pt x="11526" y="6239"/>
                  <a:pt x="11490" y="6239"/>
                  <a:pt x="11454" y="6228"/>
                </a:cubicBezTo>
                <a:lnTo>
                  <a:pt x="11407" y="6228"/>
                </a:lnTo>
                <a:cubicBezTo>
                  <a:pt x="10954" y="6156"/>
                  <a:pt x="10645" y="5739"/>
                  <a:pt x="10716" y="5287"/>
                </a:cubicBezTo>
                <a:cubicBezTo>
                  <a:pt x="10800" y="4846"/>
                  <a:pt x="11192" y="4549"/>
                  <a:pt x="11645" y="4608"/>
                </a:cubicBezTo>
                <a:cubicBezTo>
                  <a:pt x="12085" y="4680"/>
                  <a:pt x="12419" y="5096"/>
                  <a:pt x="12359" y="5537"/>
                </a:cubicBezTo>
                <a:cubicBezTo>
                  <a:pt x="12300" y="5942"/>
                  <a:pt x="11966" y="6239"/>
                  <a:pt x="11573" y="6239"/>
                </a:cubicBezTo>
                <a:close/>
                <a:moveTo>
                  <a:pt x="19229" y="6287"/>
                </a:moveTo>
                <a:cubicBezTo>
                  <a:pt x="18824" y="6287"/>
                  <a:pt x="18491" y="5989"/>
                  <a:pt x="18431" y="5585"/>
                </a:cubicBezTo>
                <a:cubicBezTo>
                  <a:pt x="18360" y="5132"/>
                  <a:pt x="18670" y="4727"/>
                  <a:pt x="19110" y="4644"/>
                </a:cubicBezTo>
                <a:lnTo>
                  <a:pt x="19170" y="4632"/>
                </a:lnTo>
                <a:cubicBezTo>
                  <a:pt x="19622" y="4573"/>
                  <a:pt x="20039" y="4870"/>
                  <a:pt x="20098" y="5323"/>
                </a:cubicBezTo>
                <a:cubicBezTo>
                  <a:pt x="20158" y="5763"/>
                  <a:pt x="19860" y="6180"/>
                  <a:pt x="19408" y="6239"/>
                </a:cubicBezTo>
                <a:lnTo>
                  <a:pt x="19289" y="5442"/>
                </a:lnTo>
                <a:lnTo>
                  <a:pt x="19372" y="6251"/>
                </a:lnTo>
                <a:cubicBezTo>
                  <a:pt x="19324" y="6287"/>
                  <a:pt x="19277" y="6287"/>
                  <a:pt x="19229" y="6287"/>
                </a:cubicBezTo>
                <a:close/>
                <a:moveTo>
                  <a:pt x="15443" y="6549"/>
                </a:moveTo>
                <a:lnTo>
                  <a:pt x="15383" y="6549"/>
                </a:lnTo>
                <a:cubicBezTo>
                  <a:pt x="14931" y="6549"/>
                  <a:pt x="14562" y="6180"/>
                  <a:pt x="14562" y="5727"/>
                </a:cubicBezTo>
                <a:cubicBezTo>
                  <a:pt x="14562" y="5287"/>
                  <a:pt x="14931" y="4918"/>
                  <a:pt x="15383" y="4918"/>
                </a:cubicBezTo>
                <a:cubicBezTo>
                  <a:pt x="15824" y="4918"/>
                  <a:pt x="16229" y="5287"/>
                  <a:pt x="16229" y="5727"/>
                </a:cubicBezTo>
                <a:cubicBezTo>
                  <a:pt x="16229" y="6192"/>
                  <a:pt x="15884" y="6549"/>
                  <a:pt x="15443" y="6549"/>
                </a:cubicBezTo>
                <a:close/>
                <a:moveTo>
                  <a:pt x="16169" y="17003"/>
                </a:moveTo>
                <a:lnTo>
                  <a:pt x="16169" y="17062"/>
                </a:lnTo>
                <a:cubicBezTo>
                  <a:pt x="16169" y="17503"/>
                  <a:pt x="15800" y="17884"/>
                  <a:pt x="15348" y="17884"/>
                </a:cubicBezTo>
                <a:cubicBezTo>
                  <a:pt x="14907" y="17884"/>
                  <a:pt x="14526" y="17503"/>
                  <a:pt x="14526" y="17062"/>
                </a:cubicBezTo>
                <a:lnTo>
                  <a:pt x="14526" y="17003"/>
                </a:lnTo>
                <a:cubicBezTo>
                  <a:pt x="14526" y="16550"/>
                  <a:pt x="14907" y="16181"/>
                  <a:pt x="15348" y="16181"/>
                </a:cubicBezTo>
                <a:cubicBezTo>
                  <a:pt x="15800" y="16181"/>
                  <a:pt x="16169" y="16550"/>
                  <a:pt x="16169" y="17003"/>
                </a:cubicBezTo>
                <a:close/>
                <a:moveTo>
                  <a:pt x="16169" y="13086"/>
                </a:moveTo>
                <a:lnTo>
                  <a:pt x="16169" y="13145"/>
                </a:lnTo>
                <a:cubicBezTo>
                  <a:pt x="16169" y="13597"/>
                  <a:pt x="15800" y="13967"/>
                  <a:pt x="15348" y="13967"/>
                </a:cubicBezTo>
                <a:cubicBezTo>
                  <a:pt x="14907" y="13967"/>
                  <a:pt x="14526" y="13597"/>
                  <a:pt x="14526" y="13145"/>
                </a:cubicBezTo>
                <a:lnTo>
                  <a:pt x="14526" y="13086"/>
                </a:lnTo>
                <a:cubicBezTo>
                  <a:pt x="14526" y="12645"/>
                  <a:pt x="14907" y="12264"/>
                  <a:pt x="15348" y="12264"/>
                </a:cubicBezTo>
                <a:cubicBezTo>
                  <a:pt x="15800" y="12264"/>
                  <a:pt x="16169" y="12645"/>
                  <a:pt x="16169" y="13086"/>
                </a:cubicBezTo>
                <a:close/>
                <a:moveTo>
                  <a:pt x="16169" y="9168"/>
                </a:moveTo>
                <a:lnTo>
                  <a:pt x="16169" y="9228"/>
                </a:lnTo>
                <a:cubicBezTo>
                  <a:pt x="16169" y="10299"/>
                  <a:pt x="14526" y="10299"/>
                  <a:pt x="14526" y="9228"/>
                </a:cubicBezTo>
                <a:lnTo>
                  <a:pt x="14526" y="9168"/>
                </a:lnTo>
                <a:cubicBezTo>
                  <a:pt x="14526" y="8728"/>
                  <a:pt x="14907" y="8359"/>
                  <a:pt x="15348" y="8359"/>
                </a:cubicBezTo>
                <a:cubicBezTo>
                  <a:pt x="15800" y="8359"/>
                  <a:pt x="16169" y="8728"/>
                  <a:pt x="16169" y="9168"/>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736" name="Google Shape;736;p30"/>
          <p:cNvSpPr/>
          <p:nvPr/>
        </p:nvSpPr>
        <p:spPr>
          <a:xfrm>
            <a:off x="3949651" y="3756243"/>
            <a:ext cx="271847" cy="135967"/>
          </a:xfrm>
          <a:custGeom>
            <a:avLst/>
            <a:gdLst/>
            <a:ahLst/>
            <a:cxnLst/>
            <a:rect l="l" t="t" r="r" b="b"/>
            <a:pathLst>
              <a:path w="6216" h="3109" extrusionOk="0">
                <a:moveTo>
                  <a:pt x="0" y="1"/>
                </a:moveTo>
                <a:lnTo>
                  <a:pt x="3096" y="3108"/>
                </a:lnTo>
                <a:lnTo>
                  <a:pt x="6215"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737" name="Google Shape;737;p30"/>
          <p:cNvSpPr/>
          <p:nvPr/>
        </p:nvSpPr>
        <p:spPr>
          <a:xfrm>
            <a:off x="5376631" y="1528044"/>
            <a:ext cx="1524000" cy="1524000"/>
          </a:xfrm>
          <a:custGeom>
            <a:avLst/>
            <a:gdLst/>
            <a:ahLst/>
            <a:cxnLst/>
            <a:rect l="l" t="t" r="r" b="b"/>
            <a:pathLst>
              <a:path w="45101" h="45090" extrusionOk="0">
                <a:moveTo>
                  <a:pt x="22550" y="4132"/>
                </a:moveTo>
                <a:cubicBezTo>
                  <a:pt x="32718" y="4132"/>
                  <a:pt x="40946" y="12383"/>
                  <a:pt x="40946" y="22527"/>
                </a:cubicBezTo>
                <a:cubicBezTo>
                  <a:pt x="40946" y="32683"/>
                  <a:pt x="32718" y="40922"/>
                  <a:pt x="22550" y="40922"/>
                </a:cubicBezTo>
                <a:cubicBezTo>
                  <a:pt x="12394" y="40922"/>
                  <a:pt x="4155" y="32695"/>
                  <a:pt x="4155" y="22527"/>
                </a:cubicBezTo>
                <a:cubicBezTo>
                  <a:pt x="4155" y="12383"/>
                  <a:pt x="12383" y="4132"/>
                  <a:pt x="22550" y="4132"/>
                </a:cubicBezTo>
                <a:close/>
                <a:moveTo>
                  <a:pt x="22550" y="1"/>
                </a:moveTo>
                <a:cubicBezTo>
                  <a:pt x="10097" y="1"/>
                  <a:pt x="0" y="10085"/>
                  <a:pt x="0" y="22539"/>
                </a:cubicBezTo>
                <a:cubicBezTo>
                  <a:pt x="0" y="35005"/>
                  <a:pt x="10097" y="45090"/>
                  <a:pt x="22550" y="45090"/>
                </a:cubicBezTo>
                <a:cubicBezTo>
                  <a:pt x="35004" y="45090"/>
                  <a:pt x="45101" y="35005"/>
                  <a:pt x="45101" y="22551"/>
                </a:cubicBezTo>
                <a:cubicBezTo>
                  <a:pt x="45101" y="10085"/>
                  <a:pt x="35004" y="1"/>
                  <a:pt x="22550"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738" name="Google Shape;738;p30"/>
          <p:cNvSpPr/>
          <p:nvPr/>
        </p:nvSpPr>
        <p:spPr>
          <a:xfrm>
            <a:off x="5630591" y="1778552"/>
            <a:ext cx="1036320" cy="1036320"/>
          </a:xfrm>
          <a:custGeom>
            <a:avLst/>
            <a:gdLst/>
            <a:ahLst/>
            <a:cxnLst/>
            <a:rect l="l" t="t" r="r" b="b"/>
            <a:pathLst>
              <a:path w="30945" h="30922" extrusionOk="0">
                <a:moveTo>
                  <a:pt x="15478" y="1"/>
                </a:moveTo>
                <a:cubicBezTo>
                  <a:pt x="24015" y="1"/>
                  <a:pt x="30945" y="6918"/>
                  <a:pt x="30945" y="15455"/>
                </a:cubicBezTo>
                <a:cubicBezTo>
                  <a:pt x="30945" y="24004"/>
                  <a:pt x="24015" y="30921"/>
                  <a:pt x="15478" y="30921"/>
                </a:cubicBezTo>
                <a:cubicBezTo>
                  <a:pt x="6930" y="30921"/>
                  <a:pt x="12" y="24004"/>
                  <a:pt x="12" y="15455"/>
                </a:cubicBezTo>
                <a:cubicBezTo>
                  <a:pt x="0" y="6930"/>
                  <a:pt x="6930" y="1"/>
                  <a:pt x="15478"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739" name="Google Shape;739;p30"/>
          <p:cNvSpPr/>
          <p:nvPr/>
        </p:nvSpPr>
        <p:spPr>
          <a:xfrm>
            <a:off x="5503320" y="3052078"/>
            <a:ext cx="1349699" cy="656188"/>
          </a:xfrm>
          <a:custGeom>
            <a:avLst/>
            <a:gdLst/>
            <a:ahLst/>
            <a:cxnLst/>
            <a:rect l="l" t="t" r="r" b="b"/>
            <a:pathLst>
              <a:path w="30862" h="21789" extrusionOk="0">
                <a:moveTo>
                  <a:pt x="16158" y="20920"/>
                </a:moveTo>
                <a:lnTo>
                  <a:pt x="16158" y="20979"/>
                </a:lnTo>
                <a:cubicBezTo>
                  <a:pt x="16158" y="21420"/>
                  <a:pt x="15789" y="21789"/>
                  <a:pt x="15336" y="21789"/>
                </a:cubicBezTo>
                <a:cubicBezTo>
                  <a:pt x="14896" y="21789"/>
                  <a:pt x="14527" y="21420"/>
                  <a:pt x="14527" y="20979"/>
                </a:cubicBezTo>
                <a:lnTo>
                  <a:pt x="14527" y="20920"/>
                </a:lnTo>
                <a:cubicBezTo>
                  <a:pt x="14527" y="20467"/>
                  <a:pt x="14896" y="20098"/>
                  <a:pt x="15336" y="20098"/>
                </a:cubicBezTo>
                <a:cubicBezTo>
                  <a:pt x="15789" y="20098"/>
                  <a:pt x="16158" y="20467"/>
                  <a:pt x="16158" y="20920"/>
                </a:cubicBezTo>
                <a:close/>
                <a:moveTo>
                  <a:pt x="930" y="1763"/>
                </a:moveTo>
                <a:cubicBezTo>
                  <a:pt x="775" y="1763"/>
                  <a:pt x="608" y="1715"/>
                  <a:pt x="477" y="1608"/>
                </a:cubicBezTo>
                <a:lnTo>
                  <a:pt x="430" y="1584"/>
                </a:lnTo>
                <a:cubicBezTo>
                  <a:pt x="72" y="1310"/>
                  <a:pt x="1" y="798"/>
                  <a:pt x="263" y="429"/>
                </a:cubicBezTo>
                <a:cubicBezTo>
                  <a:pt x="537" y="72"/>
                  <a:pt x="1049" y="1"/>
                  <a:pt x="1406" y="274"/>
                </a:cubicBezTo>
                <a:cubicBezTo>
                  <a:pt x="1763" y="536"/>
                  <a:pt x="1870" y="1072"/>
                  <a:pt x="1608" y="1429"/>
                </a:cubicBezTo>
                <a:cubicBezTo>
                  <a:pt x="1430" y="1644"/>
                  <a:pt x="1192" y="1763"/>
                  <a:pt x="930" y="1763"/>
                </a:cubicBezTo>
                <a:close/>
                <a:moveTo>
                  <a:pt x="29886" y="1941"/>
                </a:moveTo>
                <a:cubicBezTo>
                  <a:pt x="29624" y="1941"/>
                  <a:pt x="29386" y="1822"/>
                  <a:pt x="29231" y="1608"/>
                </a:cubicBezTo>
                <a:cubicBezTo>
                  <a:pt x="28957" y="1251"/>
                  <a:pt x="29028" y="727"/>
                  <a:pt x="29386" y="465"/>
                </a:cubicBezTo>
                <a:lnTo>
                  <a:pt x="29445" y="417"/>
                </a:lnTo>
                <a:cubicBezTo>
                  <a:pt x="29826" y="155"/>
                  <a:pt x="30326" y="239"/>
                  <a:pt x="30600" y="608"/>
                </a:cubicBezTo>
                <a:cubicBezTo>
                  <a:pt x="30862" y="989"/>
                  <a:pt x="30779" y="1489"/>
                  <a:pt x="30398" y="1763"/>
                </a:cubicBezTo>
                <a:lnTo>
                  <a:pt x="30374" y="1787"/>
                </a:lnTo>
                <a:cubicBezTo>
                  <a:pt x="30219" y="1894"/>
                  <a:pt x="30064" y="1941"/>
                  <a:pt x="29886" y="1941"/>
                </a:cubicBezTo>
                <a:close/>
                <a:moveTo>
                  <a:pt x="4240" y="3811"/>
                </a:moveTo>
                <a:cubicBezTo>
                  <a:pt x="4109" y="3811"/>
                  <a:pt x="3966" y="3787"/>
                  <a:pt x="3847" y="3727"/>
                </a:cubicBezTo>
                <a:lnTo>
                  <a:pt x="4240" y="3013"/>
                </a:lnTo>
                <a:lnTo>
                  <a:pt x="3835" y="3727"/>
                </a:lnTo>
                <a:cubicBezTo>
                  <a:pt x="3430" y="3537"/>
                  <a:pt x="3275" y="3037"/>
                  <a:pt x="3466" y="2620"/>
                </a:cubicBezTo>
                <a:cubicBezTo>
                  <a:pt x="3656" y="2215"/>
                  <a:pt x="4144" y="2048"/>
                  <a:pt x="4549" y="2251"/>
                </a:cubicBezTo>
                <a:lnTo>
                  <a:pt x="4621" y="2298"/>
                </a:lnTo>
                <a:cubicBezTo>
                  <a:pt x="5025" y="2501"/>
                  <a:pt x="5180" y="3013"/>
                  <a:pt x="4966" y="3394"/>
                </a:cubicBezTo>
                <a:cubicBezTo>
                  <a:pt x="4823" y="3644"/>
                  <a:pt x="4537" y="3811"/>
                  <a:pt x="4240" y="3811"/>
                </a:cubicBezTo>
                <a:close/>
                <a:moveTo>
                  <a:pt x="26576" y="3942"/>
                </a:moveTo>
                <a:cubicBezTo>
                  <a:pt x="26278" y="3942"/>
                  <a:pt x="25992" y="3787"/>
                  <a:pt x="25849" y="3501"/>
                </a:cubicBezTo>
                <a:cubicBezTo>
                  <a:pt x="25635" y="3096"/>
                  <a:pt x="25802" y="2608"/>
                  <a:pt x="26207" y="2406"/>
                </a:cubicBezTo>
                <a:lnTo>
                  <a:pt x="26266" y="2370"/>
                </a:lnTo>
                <a:cubicBezTo>
                  <a:pt x="26671" y="2179"/>
                  <a:pt x="27159" y="2322"/>
                  <a:pt x="27361" y="2739"/>
                </a:cubicBezTo>
                <a:cubicBezTo>
                  <a:pt x="27576" y="3144"/>
                  <a:pt x="27409" y="3632"/>
                  <a:pt x="26992" y="3846"/>
                </a:cubicBezTo>
                <a:lnTo>
                  <a:pt x="26623" y="3108"/>
                </a:lnTo>
                <a:lnTo>
                  <a:pt x="26945" y="3870"/>
                </a:lnTo>
                <a:cubicBezTo>
                  <a:pt x="26826" y="3918"/>
                  <a:pt x="26707" y="3942"/>
                  <a:pt x="26576" y="3942"/>
                </a:cubicBezTo>
                <a:close/>
                <a:moveTo>
                  <a:pt x="7811" y="5323"/>
                </a:moveTo>
                <a:cubicBezTo>
                  <a:pt x="7716" y="5323"/>
                  <a:pt x="7633" y="5299"/>
                  <a:pt x="7561" y="5275"/>
                </a:cubicBezTo>
                <a:lnTo>
                  <a:pt x="7514" y="5263"/>
                </a:lnTo>
                <a:cubicBezTo>
                  <a:pt x="7085" y="5120"/>
                  <a:pt x="6847" y="4668"/>
                  <a:pt x="6978" y="4227"/>
                </a:cubicBezTo>
                <a:cubicBezTo>
                  <a:pt x="7109" y="3799"/>
                  <a:pt x="7573" y="3561"/>
                  <a:pt x="8002" y="3692"/>
                </a:cubicBezTo>
                <a:lnTo>
                  <a:pt x="8073" y="3715"/>
                </a:lnTo>
                <a:cubicBezTo>
                  <a:pt x="8502" y="3858"/>
                  <a:pt x="8728" y="4323"/>
                  <a:pt x="8597" y="4751"/>
                </a:cubicBezTo>
                <a:cubicBezTo>
                  <a:pt x="8466" y="5096"/>
                  <a:pt x="8157" y="5323"/>
                  <a:pt x="7811" y="5323"/>
                </a:cubicBezTo>
                <a:close/>
                <a:moveTo>
                  <a:pt x="23004" y="5406"/>
                </a:moveTo>
                <a:cubicBezTo>
                  <a:pt x="22659" y="5406"/>
                  <a:pt x="22349" y="5204"/>
                  <a:pt x="22230" y="4858"/>
                </a:cubicBezTo>
                <a:cubicBezTo>
                  <a:pt x="22087" y="4430"/>
                  <a:pt x="22301" y="3965"/>
                  <a:pt x="22742" y="3811"/>
                </a:cubicBezTo>
                <a:lnTo>
                  <a:pt x="22813" y="3787"/>
                </a:lnTo>
                <a:cubicBezTo>
                  <a:pt x="23242" y="3644"/>
                  <a:pt x="23706" y="3906"/>
                  <a:pt x="23837" y="4334"/>
                </a:cubicBezTo>
                <a:cubicBezTo>
                  <a:pt x="23968" y="4763"/>
                  <a:pt x="23718" y="5227"/>
                  <a:pt x="23290" y="5358"/>
                </a:cubicBezTo>
                <a:lnTo>
                  <a:pt x="23051" y="4573"/>
                </a:lnTo>
                <a:lnTo>
                  <a:pt x="23254" y="5358"/>
                </a:lnTo>
                <a:cubicBezTo>
                  <a:pt x="23170" y="5394"/>
                  <a:pt x="23075" y="5406"/>
                  <a:pt x="23004" y="5406"/>
                </a:cubicBezTo>
                <a:close/>
                <a:moveTo>
                  <a:pt x="11562" y="6239"/>
                </a:moveTo>
                <a:cubicBezTo>
                  <a:pt x="11514" y="6239"/>
                  <a:pt x="11490" y="6239"/>
                  <a:pt x="11443" y="6228"/>
                </a:cubicBezTo>
                <a:lnTo>
                  <a:pt x="11395" y="6228"/>
                </a:lnTo>
                <a:cubicBezTo>
                  <a:pt x="10955" y="6156"/>
                  <a:pt x="10633" y="5739"/>
                  <a:pt x="10717" y="5287"/>
                </a:cubicBezTo>
                <a:cubicBezTo>
                  <a:pt x="10788" y="4846"/>
                  <a:pt x="11193" y="4549"/>
                  <a:pt x="11633" y="4608"/>
                </a:cubicBezTo>
                <a:cubicBezTo>
                  <a:pt x="12086" y="4680"/>
                  <a:pt x="12407" y="5096"/>
                  <a:pt x="12348" y="5537"/>
                </a:cubicBezTo>
                <a:cubicBezTo>
                  <a:pt x="12288" y="5942"/>
                  <a:pt x="11967" y="6239"/>
                  <a:pt x="11562" y="6239"/>
                </a:cubicBezTo>
                <a:close/>
                <a:moveTo>
                  <a:pt x="19218" y="6287"/>
                </a:moveTo>
                <a:cubicBezTo>
                  <a:pt x="18825" y="6287"/>
                  <a:pt x="18479" y="5989"/>
                  <a:pt x="18420" y="5585"/>
                </a:cubicBezTo>
                <a:cubicBezTo>
                  <a:pt x="18348" y="5132"/>
                  <a:pt x="18658" y="4727"/>
                  <a:pt x="19099" y="4644"/>
                </a:cubicBezTo>
                <a:lnTo>
                  <a:pt x="19158" y="4632"/>
                </a:lnTo>
                <a:cubicBezTo>
                  <a:pt x="19611" y="4573"/>
                  <a:pt x="20027" y="4870"/>
                  <a:pt x="20087" y="5323"/>
                </a:cubicBezTo>
                <a:cubicBezTo>
                  <a:pt x="20146" y="5763"/>
                  <a:pt x="19849" y="6180"/>
                  <a:pt x="19408" y="6239"/>
                </a:cubicBezTo>
                <a:lnTo>
                  <a:pt x="19289" y="5442"/>
                </a:lnTo>
                <a:lnTo>
                  <a:pt x="19360" y="6251"/>
                </a:lnTo>
                <a:cubicBezTo>
                  <a:pt x="19313" y="6287"/>
                  <a:pt x="19265" y="6287"/>
                  <a:pt x="19218" y="6287"/>
                </a:cubicBezTo>
                <a:close/>
                <a:moveTo>
                  <a:pt x="15420" y="6549"/>
                </a:moveTo>
                <a:lnTo>
                  <a:pt x="15360" y="6549"/>
                </a:lnTo>
                <a:cubicBezTo>
                  <a:pt x="14908" y="6549"/>
                  <a:pt x="14538" y="6180"/>
                  <a:pt x="14538" y="5727"/>
                </a:cubicBezTo>
                <a:cubicBezTo>
                  <a:pt x="14538" y="5287"/>
                  <a:pt x="14908" y="4918"/>
                  <a:pt x="15360" y="4918"/>
                </a:cubicBezTo>
                <a:cubicBezTo>
                  <a:pt x="15801" y="4918"/>
                  <a:pt x="16205" y="5287"/>
                  <a:pt x="16205" y="5727"/>
                </a:cubicBezTo>
                <a:cubicBezTo>
                  <a:pt x="16217" y="6192"/>
                  <a:pt x="15872" y="6549"/>
                  <a:pt x="15420" y="6549"/>
                </a:cubicBezTo>
                <a:close/>
                <a:moveTo>
                  <a:pt x="16158" y="17003"/>
                </a:moveTo>
                <a:lnTo>
                  <a:pt x="16158" y="17062"/>
                </a:lnTo>
                <a:cubicBezTo>
                  <a:pt x="16158" y="17503"/>
                  <a:pt x="15789" y="17884"/>
                  <a:pt x="15336" y="17884"/>
                </a:cubicBezTo>
                <a:cubicBezTo>
                  <a:pt x="14896" y="17884"/>
                  <a:pt x="14527" y="17503"/>
                  <a:pt x="14527" y="17062"/>
                </a:cubicBezTo>
                <a:lnTo>
                  <a:pt x="14527" y="17003"/>
                </a:lnTo>
                <a:cubicBezTo>
                  <a:pt x="14527" y="16550"/>
                  <a:pt x="14896" y="16181"/>
                  <a:pt x="15336" y="16181"/>
                </a:cubicBezTo>
                <a:cubicBezTo>
                  <a:pt x="15789" y="16181"/>
                  <a:pt x="16158" y="16550"/>
                  <a:pt x="16158" y="17003"/>
                </a:cubicBezTo>
                <a:close/>
                <a:moveTo>
                  <a:pt x="16158" y="13086"/>
                </a:moveTo>
                <a:lnTo>
                  <a:pt x="16158" y="13145"/>
                </a:lnTo>
                <a:cubicBezTo>
                  <a:pt x="16158" y="13597"/>
                  <a:pt x="15789" y="13967"/>
                  <a:pt x="15336" y="13967"/>
                </a:cubicBezTo>
                <a:cubicBezTo>
                  <a:pt x="14896" y="13967"/>
                  <a:pt x="14527" y="13597"/>
                  <a:pt x="14527" y="13145"/>
                </a:cubicBezTo>
                <a:lnTo>
                  <a:pt x="14527" y="13086"/>
                </a:lnTo>
                <a:cubicBezTo>
                  <a:pt x="14527" y="12645"/>
                  <a:pt x="14896" y="12264"/>
                  <a:pt x="15336" y="12264"/>
                </a:cubicBezTo>
                <a:cubicBezTo>
                  <a:pt x="15789" y="12264"/>
                  <a:pt x="16158" y="12645"/>
                  <a:pt x="16158" y="13086"/>
                </a:cubicBezTo>
                <a:close/>
                <a:moveTo>
                  <a:pt x="16158" y="9168"/>
                </a:moveTo>
                <a:lnTo>
                  <a:pt x="16158" y="9228"/>
                </a:lnTo>
                <a:cubicBezTo>
                  <a:pt x="16158" y="10299"/>
                  <a:pt x="14527" y="10299"/>
                  <a:pt x="14527" y="9228"/>
                </a:cubicBezTo>
                <a:lnTo>
                  <a:pt x="14527" y="9168"/>
                </a:lnTo>
                <a:cubicBezTo>
                  <a:pt x="14527" y="8728"/>
                  <a:pt x="14896" y="8359"/>
                  <a:pt x="15336" y="8359"/>
                </a:cubicBezTo>
                <a:cubicBezTo>
                  <a:pt x="15789" y="8359"/>
                  <a:pt x="16158" y="8728"/>
                  <a:pt x="16158" y="9168"/>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740" name="Google Shape;740;p30"/>
          <p:cNvSpPr/>
          <p:nvPr/>
        </p:nvSpPr>
        <p:spPr>
          <a:xfrm>
            <a:off x="6044872" y="3768759"/>
            <a:ext cx="271321" cy="135967"/>
          </a:xfrm>
          <a:custGeom>
            <a:avLst/>
            <a:gdLst/>
            <a:ahLst/>
            <a:cxnLst/>
            <a:rect l="l" t="t" r="r" b="b"/>
            <a:pathLst>
              <a:path w="6204" h="3109" extrusionOk="0">
                <a:moveTo>
                  <a:pt x="0" y="1"/>
                </a:moveTo>
                <a:lnTo>
                  <a:pt x="3096" y="3108"/>
                </a:lnTo>
                <a:lnTo>
                  <a:pt x="6204"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741" name="Google Shape;741;p30"/>
          <p:cNvSpPr/>
          <p:nvPr/>
        </p:nvSpPr>
        <p:spPr>
          <a:xfrm>
            <a:off x="7523943" y="1545195"/>
            <a:ext cx="1524000" cy="1524000"/>
          </a:xfrm>
          <a:custGeom>
            <a:avLst/>
            <a:gdLst/>
            <a:ahLst/>
            <a:cxnLst/>
            <a:rect l="l" t="t" r="r" b="b"/>
            <a:pathLst>
              <a:path w="45090" h="45090" extrusionOk="0">
                <a:moveTo>
                  <a:pt x="22539" y="4132"/>
                </a:moveTo>
                <a:cubicBezTo>
                  <a:pt x="32707" y="4132"/>
                  <a:pt x="40958" y="12383"/>
                  <a:pt x="40934" y="22527"/>
                </a:cubicBezTo>
                <a:cubicBezTo>
                  <a:pt x="40934" y="32683"/>
                  <a:pt x="32707" y="40922"/>
                  <a:pt x="22539" y="40922"/>
                </a:cubicBezTo>
                <a:cubicBezTo>
                  <a:pt x="12395" y="40922"/>
                  <a:pt x="4155" y="32695"/>
                  <a:pt x="4155" y="22527"/>
                </a:cubicBezTo>
                <a:cubicBezTo>
                  <a:pt x="4155" y="12383"/>
                  <a:pt x="12383" y="4132"/>
                  <a:pt x="22539" y="4132"/>
                </a:cubicBezTo>
                <a:close/>
                <a:moveTo>
                  <a:pt x="22539" y="1"/>
                </a:moveTo>
                <a:cubicBezTo>
                  <a:pt x="10085" y="1"/>
                  <a:pt x="0" y="10085"/>
                  <a:pt x="0" y="22539"/>
                </a:cubicBezTo>
                <a:cubicBezTo>
                  <a:pt x="0" y="35005"/>
                  <a:pt x="10085" y="45090"/>
                  <a:pt x="22539" y="45090"/>
                </a:cubicBezTo>
                <a:cubicBezTo>
                  <a:pt x="35004" y="45090"/>
                  <a:pt x="45089" y="35005"/>
                  <a:pt x="45089" y="22551"/>
                </a:cubicBezTo>
                <a:cubicBezTo>
                  <a:pt x="45089" y="10085"/>
                  <a:pt x="35004" y="1"/>
                  <a:pt x="2253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742" name="Google Shape;742;p30"/>
          <p:cNvSpPr/>
          <p:nvPr/>
        </p:nvSpPr>
        <p:spPr>
          <a:xfrm>
            <a:off x="7767783" y="1789035"/>
            <a:ext cx="1036320" cy="1036320"/>
          </a:xfrm>
          <a:custGeom>
            <a:avLst/>
            <a:gdLst/>
            <a:ahLst/>
            <a:cxnLst/>
            <a:rect l="l" t="t" r="r" b="b"/>
            <a:pathLst>
              <a:path w="30921" h="30922" extrusionOk="0">
                <a:moveTo>
                  <a:pt x="15455" y="1"/>
                </a:moveTo>
                <a:cubicBezTo>
                  <a:pt x="24003" y="1"/>
                  <a:pt x="30921" y="6918"/>
                  <a:pt x="30921" y="15455"/>
                </a:cubicBezTo>
                <a:cubicBezTo>
                  <a:pt x="30921" y="24004"/>
                  <a:pt x="24003" y="30921"/>
                  <a:pt x="15455" y="30921"/>
                </a:cubicBezTo>
                <a:cubicBezTo>
                  <a:pt x="6918" y="30921"/>
                  <a:pt x="0" y="24004"/>
                  <a:pt x="0" y="15455"/>
                </a:cubicBezTo>
                <a:cubicBezTo>
                  <a:pt x="0" y="6930"/>
                  <a:pt x="6918" y="1"/>
                  <a:pt x="1545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743" name="Google Shape;743;p30"/>
          <p:cNvSpPr/>
          <p:nvPr/>
        </p:nvSpPr>
        <p:spPr>
          <a:xfrm>
            <a:off x="7596727" y="3052078"/>
            <a:ext cx="1349699" cy="656188"/>
          </a:xfrm>
          <a:custGeom>
            <a:avLst/>
            <a:gdLst/>
            <a:ahLst/>
            <a:cxnLst/>
            <a:rect l="l" t="t" r="r" b="b"/>
            <a:pathLst>
              <a:path w="30862" h="21789" extrusionOk="0">
                <a:moveTo>
                  <a:pt x="16146" y="20920"/>
                </a:moveTo>
                <a:lnTo>
                  <a:pt x="16146" y="20979"/>
                </a:lnTo>
                <a:cubicBezTo>
                  <a:pt x="16146" y="21420"/>
                  <a:pt x="15777" y="21789"/>
                  <a:pt x="15324" y="21789"/>
                </a:cubicBezTo>
                <a:cubicBezTo>
                  <a:pt x="14884" y="21789"/>
                  <a:pt x="14503" y="21420"/>
                  <a:pt x="14503" y="20979"/>
                </a:cubicBezTo>
                <a:lnTo>
                  <a:pt x="14503" y="20920"/>
                </a:lnTo>
                <a:cubicBezTo>
                  <a:pt x="14503" y="20467"/>
                  <a:pt x="14884" y="20098"/>
                  <a:pt x="15324" y="20098"/>
                </a:cubicBezTo>
                <a:cubicBezTo>
                  <a:pt x="15789" y="20098"/>
                  <a:pt x="16146" y="20467"/>
                  <a:pt x="16146" y="20920"/>
                </a:cubicBezTo>
                <a:close/>
                <a:moveTo>
                  <a:pt x="930" y="1763"/>
                </a:moveTo>
                <a:cubicBezTo>
                  <a:pt x="775" y="1763"/>
                  <a:pt x="608" y="1715"/>
                  <a:pt x="477" y="1608"/>
                </a:cubicBezTo>
                <a:lnTo>
                  <a:pt x="430" y="1584"/>
                </a:lnTo>
                <a:cubicBezTo>
                  <a:pt x="72" y="1310"/>
                  <a:pt x="1" y="798"/>
                  <a:pt x="263" y="429"/>
                </a:cubicBezTo>
                <a:cubicBezTo>
                  <a:pt x="537" y="72"/>
                  <a:pt x="1049" y="1"/>
                  <a:pt x="1406" y="274"/>
                </a:cubicBezTo>
                <a:cubicBezTo>
                  <a:pt x="1763" y="536"/>
                  <a:pt x="1870" y="1072"/>
                  <a:pt x="1608" y="1429"/>
                </a:cubicBezTo>
                <a:cubicBezTo>
                  <a:pt x="1430" y="1644"/>
                  <a:pt x="1168" y="1763"/>
                  <a:pt x="930" y="1763"/>
                </a:cubicBezTo>
                <a:close/>
                <a:moveTo>
                  <a:pt x="29886" y="1941"/>
                </a:moveTo>
                <a:cubicBezTo>
                  <a:pt x="29624" y="1941"/>
                  <a:pt x="29386" y="1822"/>
                  <a:pt x="29231" y="1608"/>
                </a:cubicBezTo>
                <a:cubicBezTo>
                  <a:pt x="28957" y="1251"/>
                  <a:pt x="29028" y="727"/>
                  <a:pt x="29386" y="465"/>
                </a:cubicBezTo>
                <a:lnTo>
                  <a:pt x="29445" y="417"/>
                </a:lnTo>
                <a:cubicBezTo>
                  <a:pt x="29826" y="155"/>
                  <a:pt x="30326" y="239"/>
                  <a:pt x="30600" y="608"/>
                </a:cubicBezTo>
                <a:cubicBezTo>
                  <a:pt x="30862" y="989"/>
                  <a:pt x="30779" y="1489"/>
                  <a:pt x="30398" y="1763"/>
                </a:cubicBezTo>
                <a:lnTo>
                  <a:pt x="30374" y="1787"/>
                </a:lnTo>
                <a:cubicBezTo>
                  <a:pt x="30219" y="1894"/>
                  <a:pt x="30040" y="1941"/>
                  <a:pt x="29886" y="1941"/>
                </a:cubicBezTo>
                <a:close/>
                <a:moveTo>
                  <a:pt x="4240" y="3811"/>
                </a:moveTo>
                <a:cubicBezTo>
                  <a:pt x="4109" y="3811"/>
                  <a:pt x="3966" y="3787"/>
                  <a:pt x="3847" y="3727"/>
                </a:cubicBezTo>
                <a:lnTo>
                  <a:pt x="4240" y="3013"/>
                </a:lnTo>
                <a:lnTo>
                  <a:pt x="3835" y="3727"/>
                </a:lnTo>
                <a:cubicBezTo>
                  <a:pt x="3430" y="3537"/>
                  <a:pt x="3251" y="3037"/>
                  <a:pt x="3466" y="2620"/>
                </a:cubicBezTo>
                <a:cubicBezTo>
                  <a:pt x="3656" y="2215"/>
                  <a:pt x="4144" y="2048"/>
                  <a:pt x="4549" y="2251"/>
                </a:cubicBezTo>
                <a:lnTo>
                  <a:pt x="4621" y="2298"/>
                </a:lnTo>
                <a:cubicBezTo>
                  <a:pt x="5025" y="2501"/>
                  <a:pt x="5180" y="3013"/>
                  <a:pt x="4966" y="3394"/>
                </a:cubicBezTo>
                <a:cubicBezTo>
                  <a:pt x="4811" y="3644"/>
                  <a:pt x="4513" y="3811"/>
                  <a:pt x="4240" y="3811"/>
                </a:cubicBezTo>
                <a:close/>
                <a:moveTo>
                  <a:pt x="26576" y="3942"/>
                </a:moveTo>
                <a:cubicBezTo>
                  <a:pt x="26278" y="3942"/>
                  <a:pt x="25992" y="3787"/>
                  <a:pt x="25849" y="3501"/>
                </a:cubicBezTo>
                <a:cubicBezTo>
                  <a:pt x="25635" y="3096"/>
                  <a:pt x="25802" y="2608"/>
                  <a:pt x="26207" y="2406"/>
                </a:cubicBezTo>
                <a:lnTo>
                  <a:pt x="26266" y="2370"/>
                </a:lnTo>
                <a:cubicBezTo>
                  <a:pt x="26671" y="2179"/>
                  <a:pt x="27159" y="2322"/>
                  <a:pt x="27361" y="2739"/>
                </a:cubicBezTo>
                <a:cubicBezTo>
                  <a:pt x="27576" y="3144"/>
                  <a:pt x="27409" y="3632"/>
                  <a:pt x="26992" y="3846"/>
                </a:cubicBezTo>
                <a:lnTo>
                  <a:pt x="26623" y="3108"/>
                </a:lnTo>
                <a:lnTo>
                  <a:pt x="26945" y="3870"/>
                </a:lnTo>
                <a:cubicBezTo>
                  <a:pt x="26826" y="3918"/>
                  <a:pt x="26695" y="3942"/>
                  <a:pt x="26576" y="3942"/>
                </a:cubicBezTo>
                <a:close/>
                <a:moveTo>
                  <a:pt x="7788" y="5323"/>
                </a:moveTo>
                <a:cubicBezTo>
                  <a:pt x="7704" y="5323"/>
                  <a:pt x="7609" y="5299"/>
                  <a:pt x="7538" y="5275"/>
                </a:cubicBezTo>
                <a:lnTo>
                  <a:pt x="7514" y="5263"/>
                </a:lnTo>
                <a:cubicBezTo>
                  <a:pt x="7073" y="5120"/>
                  <a:pt x="6835" y="4668"/>
                  <a:pt x="6978" y="4227"/>
                </a:cubicBezTo>
                <a:cubicBezTo>
                  <a:pt x="7109" y="3799"/>
                  <a:pt x="7573" y="3561"/>
                  <a:pt x="8002" y="3692"/>
                </a:cubicBezTo>
                <a:lnTo>
                  <a:pt x="8061" y="3715"/>
                </a:lnTo>
                <a:cubicBezTo>
                  <a:pt x="8490" y="3858"/>
                  <a:pt x="8716" y="4323"/>
                  <a:pt x="8585" y="4751"/>
                </a:cubicBezTo>
                <a:cubicBezTo>
                  <a:pt x="8466" y="5096"/>
                  <a:pt x="8133" y="5323"/>
                  <a:pt x="7788" y="5323"/>
                </a:cubicBezTo>
                <a:close/>
                <a:moveTo>
                  <a:pt x="22992" y="5406"/>
                </a:moveTo>
                <a:cubicBezTo>
                  <a:pt x="22647" y="5406"/>
                  <a:pt x="22337" y="5204"/>
                  <a:pt x="22218" y="4858"/>
                </a:cubicBezTo>
                <a:cubicBezTo>
                  <a:pt x="22063" y="4430"/>
                  <a:pt x="22289" y="3965"/>
                  <a:pt x="22718" y="3811"/>
                </a:cubicBezTo>
                <a:lnTo>
                  <a:pt x="22801" y="3787"/>
                </a:lnTo>
                <a:cubicBezTo>
                  <a:pt x="23230" y="3644"/>
                  <a:pt x="23694" y="3906"/>
                  <a:pt x="23825" y="4334"/>
                </a:cubicBezTo>
                <a:cubicBezTo>
                  <a:pt x="23956" y="4763"/>
                  <a:pt x="23706" y="5227"/>
                  <a:pt x="23278" y="5358"/>
                </a:cubicBezTo>
                <a:lnTo>
                  <a:pt x="23039" y="4573"/>
                </a:lnTo>
                <a:lnTo>
                  <a:pt x="23242" y="5358"/>
                </a:lnTo>
                <a:cubicBezTo>
                  <a:pt x="23170" y="5394"/>
                  <a:pt x="23075" y="5406"/>
                  <a:pt x="22992" y="5406"/>
                </a:cubicBezTo>
                <a:close/>
                <a:moveTo>
                  <a:pt x="11562" y="6239"/>
                </a:moveTo>
                <a:cubicBezTo>
                  <a:pt x="11514" y="6239"/>
                  <a:pt x="11490" y="6239"/>
                  <a:pt x="11443" y="6228"/>
                </a:cubicBezTo>
                <a:lnTo>
                  <a:pt x="11395" y="6228"/>
                </a:lnTo>
                <a:cubicBezTo>
                  <a:pt x="10955" y="6156"/>
                  <a:pt x="10633" y="5739"/>
                  <a:pt x="10717" y="5287"/>
                </a:cubicBezTo>
                <a:cubicBezTo>
                  <a:pt x="10788" y="4846"/>
                  <a:pt x="11193" y="4549"/>
                  <a:pt x="11633" y="4608"/>
                </a:cubicBezTo>
                <a:cubicBezTo>
                  <a:pt x="12086" y="4680"/>
                  <a:pt x="12407" y="5096"/>
                  <a:pt x="12348" y="5537"/>
                </a:cubicBezTo>
                <a:cubicBezTo>
                  <a:pt x="12276" y="5942"/>
                  <a:pt x="11943" y="6239"/>
                  <a:pt x="11562" y="6239"/>
                </a:cubicBezTo>
                <a:close/>
                <a:moveTo>
                  <a:pt x="19229" y="6287"/>
                </a:moveTo>
                <a:cubicBezTo>
                  <a:pt x="18825" y="6287"/>
                  <a:pt x="18479" y="5989"/>
                  <a:pt x="18420" y="5585"/>
                </a:cubicBezTo>
                <a:cubicBezTo>
                  <a:pt x="18348" y="5132"/>
                  <a:pt x="18658" y="4727"/>
                  <a:pt x="19110" y="4644"/>
                </a:cubicBezTo>
                <a:lnTo>
                  <a:pt x="19170" y="4632"/>
                </a:lnTo>
                <a:cubicBezTo>
                  <a:pt x="19610" y="4573"/>
                  <a:pt x="20027" y="4870"/>
                  <a:pt x="20087" y="5323"/>
                </a:cubicBezTo>
                <a:cubicBezTo>
                  <a:pt x="20146" y="5763"/>
                  <a:pt x="19849" y="6180"/>
                  <a:pt x="19408" y="6239"/>
                </a:cubicBezTo>
                <a:lnTo>
                  <a:pt x="19289" y="5442"/>
                </a:lnTo>
                <a:lnTo>
                  <a:pt x="19360" y="6251"/>
                </a:lnTo>
                <a:cubicBezTo>
                  <a:pt x="19301" y="6287"/>
                  <a:pt x="19253" y="6287"/>
                  <a:pt x="19229" y="6287"/>
                </a:cubicBezTo>
                <a:close/>
                <a:moveTo>
                  <a:pt x="15419" y="6549"/>
                </a:moveTo>
                <a:lnTo>
                  <a:pt x="15348" y="6549"/>
                </a:lnTo>
                <a:cubicBezTo>
                  <a:pt x="14908" y="6549"/>
                  <a:pt x="14538" y="6180"/>
                  <a:pt x="14538" y="5727"/>
                </a:cubicBezTo>
                <a:cubicBezTo>
                  <a:pt x="14538" y="5287"/>
                  <a:pt x="14908" y="4918"/>
                  <a:pt x="15348" y="4918"/>
                </a:cubicBezTo>
                <a:cubicBezTo>
                  <a:pt x="15800" y="4918"/>
                  <a:pt x="16205" y="5287"/>
                  <a:pt x="16205" y="5727"/>
                </a:cubicBezTo>
                <a:cubicBezTo>
                  <a:pt x="16205" y="6192"/>
                  <a:pt x="15860" y="6549"/>
                  <a:pt x="15419" y="6549"/>
                </a:cubicBezTo>
                <a:close/>
                <a:moveTo>
                  <a:pt x="16146" y="17003"/>
                </a:moveTo>
                <a:lnTo>
                  <a:pt x="16146" y="17062"/>
                </a:lnTo>
                <a:cubicBezTo>
                  <a:pt x="16146" y="17503"/>
                  <a:pt x="15777" y="17884"/>
                  <a:pt x="15324" y="17884"/>
                </a:cubicBezTo>
                <a:cubicBezTo>
                  <a:pt x="14884" y="17884"/>
                  <a:pt x="14503" y="17503"/>
                  <a:pt x="14503" y="17062"/>
                </a:cubicBezTo>
                <a:lnTo>
                  <a:pt x="14503" y="17003"/>
                </a:lnTo>
                <a:cubicBezTo>
                  <a:pt x="14503" y="16550"/>
                  <a:pt x="14884" y="16181"/>
                  <a:pt x="15324" y="16181"/>
                </a:cubicBezTo>
                <a:cubicBezTo>
                  <a:pt x="15789" y="16181"/>
                  <a:pt x="16146" y="16550"/>
                  <a:pt x="16146" y="17003"/>
                </a:cubicBezTo>
                <a:close/>
                <a:moveTo>
                  <a:pt x="16146" y="13086"/>
                </a:moveTo>
                <a:lnTo>
                  <a:pt x="16146" y="13145"/>
                </a:lnTo>
                <a:cubicBezTo>
                  <a:pt x="16146" y="13597"/>
                  <a:pt x="15777" y="13967"/>
                  <a:pt x="15324" y="13967"/>
                </a:cubicBezTo>
                <a:cubicBezTo>
                  <a:pt x="14884" y="13967"/>
                  <a:pt x="14503" y="13597"/>
                  <a:pt x="14503" y="13145"/>
                </a:cubicBezTo>
                <a:lnTo>
                  <a:pt x="14503" y="13086"/>
                </a:lnTo>
                <a:cubicBezTo>
                  <a:pt x="14503" y="12645"/>
                  <a:pt x="14884" y="12264"/>
                  <a:pt x="15324" y="12264"/>
                </a:cubicBezTo>
                <a:cubicBezTo>
                  <a:pt x="15789" y="12264"/>
                  <a:pt x="16146" y="12645"/>
                  <a:pt x="16146" y="13086"/>
                </a:cubicBezTo>
                <a:close/>
                <a:moveTo>
                  <a:pt x="16146" y="9168"/>
                </a:moveTo>
                <a:lnTo>
                  <a:pt x="16146" y="9228"/>
                </a:lnTo>
                <a:cubicBezTo>
                  <a:pt x="16146" y="10299"/>
                  <a:pt x="14503" y="10299"/>
                  <a:pt x="14503" y="9228"/>
                </a:cubicBezTo>
                <a:lnTo>
                  <a:pt x="14503" y="9168"/>
                </a:lnTo>
                <a:cubicBezTo>
                  <a:pt x="14503" y="8728"/>
                  <a:pt x="14884" y="8359"/>
                  <a:pt x="15324" y="8359"/>
                </a:cubicBezTo>
                <a:cubicBezTo>
                  <a:pt x="15789" y="8359"/>
                  <a:pt x="16146" y="8728"/>
                  <a:pt x="16146" y="9168"/>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744" name="Google Shape;744;p30"/>
          <p:cNvSpPr/>
          <p:nvPr/>
        </p:nvSpPr>
        <p:spPr>
          <a:xfrm>
            <a:off x="8137227" y="3768759"/>
            <a:ext cx="271847" cy="135967"/>
          </a:xfrm>
          <a:custGeom>
            <a:avLst/>
            <a:gdLst/>
            <a:ahLst/>
            <a:cxnLst/>
            <a:rect l="l" t="t" r="r" b="b"/>
            <a:pathLst>
              <a:path w="6216" h="3109" extrusionOk="0">
                <a:moveTo>
                  <a:pt x="1" y="1"/>
                </a:moveTo>
                <a:lnTo>
                  <a:pt x="3120" y="3108"/>
                </a:lnTo>
                <a:lnTo>
                  <a:pt x="6216"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745" name="Google Shape;745;p30"/>
          <p:cNvSpPr/>
          <p:nvPr/>
        </p:nvSpPr>
        <p:spPr>
          <a:xfrm>
            <a:off x="9688839" y="1524905"/>
            <a:ext cx="1524000" cy="1524000"/>
          </a:xfrm>
          <a:custGeom>
            <a:avLst/>
            <a:gdLst/>
            <a:ahLst/>
            <a:cxnLst/>
            <a:rect l="l" t="t" r="r" b="b"/>
            <a:pathLst>
              <a:path w="45090" h="45090" extrusionOk="0">
                <a:moveTo>
                  <a:pt x="22551" y="4132"/>
                </a:moveTo>
                <a:cubicBezTo>
                  <a:pt x="32707" y="4132"/>
                  <a:pt x="40946" y="12383"/>
                  <a:pt x="40946" y="22527"/>
                </a:cubicBezTo>
                <a:cubicBezTo>
                  <a:pt x="40946" y="32683"/>
                  <a:pt x="32707" y="40922"/>
                  <a:pt x="22551" y="40922"/>
                </a:cubicBezTo>
                <a:cubicBezTo>
                  <a:pt x="12395" y="40922"/>
                  <a:pt x="4155" y="32695"/>
                  <a:pt x="4155" y="22527"/>
                </a:cubicBezTo>
                <a:cubicBezTo>
                  <a:pt x="4155" y="12383"/>
                  <a:pt x="12383" y="4132"/>
                  <a:pt x="22551" y="4132"/>
                </a:cubicBezTo>
                <a:close/>
                <a:moveTo>
                  <a:pt x="22551" y="1"/>
                </a:moveTo>
                <a:cubicBezTo>
                  <a:pt x="10085" y="1"/>
                  <a:pt x="0" y="10085"/>
                  <a:pt x="0" y="22539"/>
                </a:cubicBezTo>
                <a:cubicBezTo>
                  <a:pt x="0" y="35005"/>
                  <a:pt x="10085" y="45090"/>
                  <a:pt x="22551" y="45090"/>
                </a:cubicBezTo>
                <a:cubicBezTo>
                  <a:pt x="35005" y="45090"/>
                  <a:pt x="45089" y="35005"/>
                  <a:pt x="45089" y="22551"/>
                </a:cubicBezTo>
                <a:cubicBezTo>
                  <a:pt x="45089" y="10085"/>
                  <a:pt x="35005" y="1"/>
                  <a:pt x="22551"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746" name="Google Shape;746;p30"/>
          <p:cNvSpPr/>
          <p:nvPr/>
        </p:nvSpPr>
        <p:spPr>
          <a:xfrm>
            <a:off x="9935011" y="1768745"/>
            <a:ext cx="1036320" cy="1036320"/>
          </a:xfrm>
          <a:custGeom>
            <a:avLst/>
            <a:gdLst/>
            <a:ahLst/>
            <a:cxnLst/>
            <a:rect l="l" t="t" r="r" b="b"/>
            <a:pathLst>
              <a:path w="30921" h="30922" extrusionOk="0">
                <a:moveTo>
                  <a:pt x="15467" y="1"/>
                </a:moveTo>
                <a:cubicBezTo>
                  <a:pt x="24003" y="1"/>
                  <a:pt x="30921" y="6918"/>
                  <a:pt x="30921" y="15455"/>
                </a:cubicBezTo>
                <a:cubicBezTo>
                  <a:pt x="30921" y="24004"/>
                  <a:pt x="24003" y="30921"/>
                  <a:pt x="15467" y="30921"/>
                </a:cubicBezTo>
                <a:cubicBezTo>
                  <a:pt x="6918" y="30921"/>
                  <a:pt x="0" y="24004"/>
                  <a:pt x="0" y="15455"/>
                </a:cubicBezTo>
                <a:cubicBezTo>
                  <a:pt x="0" y="6930"/>
                  <a:pt x="6918" y="1"/>
                  <a:pt x="15467"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747" name="Google Shape;747;p30"/>
          <p:cNvSpPr/>
          <p:nvPr/>
        </p:nvSpPr>
        <p:spPr>
          <a:xfrm>
            <a:off x="9795931" y="3052078"/>
            <a:ext cx="1350179" cy="656188"/>
          </a:xfrm>
          <a:custGeom>
            <a:avLst/>
            <a:gdLst/>
            <a:ahLst/>
            <a:cxnLst/>
            <a:rect l="l" t="t" r="r" b="b"/>
            <a:pathLst>
              <a:path w="30873" h="21789" extrusionOk="0">
                <a:moveTo>
                  <a:pt x="16169" y="20920"/>
                </a:moveTo>
                <a:lnTo>
                  <a:pt x="16169" y="20979"/>
                </a:lnTo>
                <a:cubicBezTo>
                  <a:pt x="16169" y="21420"/>
                  <a:pt x="15800" y="21789"/>
                  <a:pt x="15347" y="21789"/>
                </a:cubicBezTo>
                <a:cubicBezTo>
                  <a:pt x="14907" y="21789"/>
                  <a:pt x="14526" y="21420"/>
                  <a:pt x="14526" y="20979"/>
                </a:cubicBezTo>
                <a:lnTo>
                  <a:pt x="14526" y="20920"/>
                </a:lnTo>
                <a:cubicBezTo>
                  <a:pt x="14526" y="20467"/>
                  <a:pt x="14907" y="20098"/>
                  <a:pt x="15347" y="20098"/>
                </a:cubicBezTo>
                <a:cubicBezTo>
                  <a:pt x="15800" y="20098"/>
                  <a:pt x="16169" y="20467"/>
                  <a:pt x="16169" y="20920"/>
                </a:cubicBezTo>
                <a:close/>
                <a:moveTo>
                  <a:pt x="941" y="1763"/>
                </a:moveTo>
                <a:cubicBezTo>
                  <a:pt x="774" y="1763"/>
                  <a:pt x="619" y="1715"/>
                  <a:pt x="476" y="1608"/>
                </a:cubicBezTo>
                <a:lnTo>
                  <a:pt x="441" y="1584"/>
                </a:lnTo>
                <a:cubicBezTo>
                  <a:pt x="83" y="1310"/>
                  <a:pt x="0" y="798"/>
                  <a:pt x="274" y="429"/>
                </a:cubicBezTo>
                <a:cubicBezTo>
                  <a:pt x="536" y="72"/>
                  <a:pt x="1060" y="1"/>
                  <a:pt x="1417" y="274"/>
                </a:cubicBezTo>
                <a:cubicBezTo>
                  <a:pt x="1774" y="536"/>
                  <a:pt x="1881" y="1072"/>
                  <a:pt x="1607" y="1429"/>
                </a:cubicBezTo>
                <a:cubicBezTo>
                  <a:pt x="1453" y="1644"/>
                  <a:pt x="1191" y="1763"/>
                  <a:pt x="941" y="1763"/>
                </a:cubicBezTo>
                <a:close/>
                <a:moveTo>
                  <a:pt x="29885" y="1941"/>
                </a:moveTo>
                <a:cubicBezTo>
                  <a:pt x="29635" y="1941"/>
                  <a:pt x="29397" y="1822"/>
                  <a:pt x="29230" y="1608"/>
                </a:cubicBezTo>
                <a:cubicBezTo>
                  <a:pt x="28968" y="1251"/>
                  <a:pt x="29039" y="727"/>
                  <a:pt x="29397" y="465"/>
                </a:cubicBezTo>
                <a:lnTo>
                  <a:pt x="29456" y="417"/>
                </a:lnTo>
                <a:cubicBezTo>
                  <a:pt x="29825" y="155"/>
                  <a:pt x="30337" y="239"/>
                  <a:pt x="30599" y="608"/>
                </a:cubicBezTo>
                <a:cubicBezTo>
                  <a:pt x="30873" y="989"/>
                  <a:pt x="30778" y="1489"/>
                  <a:pt x="30409" y="1763"/>
                </a:cubicBezTo>
                <a:lnTo>
                  <a:pt x="30385" y="1787"/>
                </a:lnTo>
                <a:cubicBezTo>
                  <a:pt x="30230" y="1894"/>
                  <a:pt x="30063" y="1941"/>
                  <a:pt x="29885" y="1941"/>
                </a:cubicBezTo>
                <a:close/>
                <a:moveTo>
                  <a:pt x="4263" y="3811"/>
                </a:moveTo>
                <a:cubicBezTo>
                  <a:pt x="4132" y="3811"/>
                  <a:pt x="3989" y="3787"/>
                  <a:pt x="3870" y="3727"/>
                </a:cubicBezTo>
                <a:lnTo>
                  <a:pt x="4263" y="3013"/>
                </a:lnTo>
                <a:lnTo>
                  <a:pt x="3858" y="3727"/>
                </a:lnTo>
                <a:cubicBezTo>
                  <a:pt x="3453" y="3537"/>
                  <a:pt x="3274" y="3037"/>
                  <a:pt x="3489" y="2620"/>
                </a:cubicBezTo>
                <a:cubicBezTo>
                  <a:pt x="3679" y="2215"/>
                  <a:pt x="4167" y="2048"/>
                  <a:pt x="4572" y="2251"/>
                </a:cubicBezTo>
                <a:lnTo>
                  <a:pt x="4644" y="2298"/>
                </a:lnTo>
                <a:cubicBezTo>
                  <a:pt x="5048" y="2501"/>
                  <a:pt x="5203" y="3013"/>
                  <a:pt x="4989" y="3394"/>
                </a:cubicBezTo>
                <a:cubicBezTo>
                  <a:pt x="4822" y="3644"/>
                  <a:pt x="4548" y="3811"/>
                  <a:pt x="4263" y="3811"/>
                </a:cubicBezTo>
                <a:close/>
                <a:moveTo>
                  <a:pt x="26587" y="3942"/>
                </a:moveTo>
                <a:cubicBezTo>
                  <a:pt x="26289" y="3942"/>
                  <a:pt x="26003" y="3787"/>
                  <a:pt x="25860" y="3501"/>
                </a:cubicBezTo>
                <a:cubicBezTo>
                  <a:pt x="25646" y="3096"/>
                  <a:pt x="25813" y="2608"/>
                  <a:pt x="26218" y="2406"/>
                </a:cubicBezTo>
                <a:lnTo>
                  <a:pt x="26277" y="2370"/>
                </a:lnTo>
                <a:cubicBezTo>
                  <a:pt x="26670" y="2179"/>
                  <a:pt x="27170" y="2322"/>
                  <a:pt x="27373" y="2739"/>
                </a:cubicBezTo>
                <a:cubicBezTo>
                  <a:pt x="27587" y="3144"/>
                  <a:pt x="27420" y="3632"/>
                  <a:pt x="27003" y="3846"/>
                </a:cubicBezTo>
                <a:lnTo>
                  <a:pt x="26634" y="3108"/>
                </a:lnTo>
                <a:lnTo>
                  <a:pt x="26956" y="3870"/>
                </a:lnTo>
                <a:cubicBezTo>
                  <a:pt x="26837" y="3918"/>
                  <a:pt x="26718" y="3942"/>
                  <a:pt x="26587" y="3942"/>
                </a:cubicBezTo>
                <a:close/>
                <a:moveTo>
                  <a:pt x="7823" y="5323"/>
                </a:moveTo>
                <a:cubicBezTo>
                  <a:pt x="7727" y="5323"/>
                  <a:pt x="7644" y="5299"/>
                  <a:pt x="7561" y="5275"/>
                </a:cubicBezTo>
                <a:lnTo>
                  <a:pt x="7525" y="5263"/>
                </a:lnTo>
                <a:cubicBezTo>
                  <a:pt x="7084" y="5120"/>
                  <a:pt x="6846" y="4668"/>
                  <a:pt x="6989" y="4227"/>
                </a:cubicBezTo>
                <a:cubicBezTo>
                  <a:pt x="7120" y="3799"/>
                  <a:pt x="7584" y="3561"/>
                  <a:pt x="8013" y="3692"/>
                </a:cubicBezTo>
                <a:lnTo>
                  <a:pt x="8073" y="3715"/>
                </a:lnTo>
                <a:cubicBezTo>
                  <a:pt x="8501" y="3858"/>
                  <a:pt x="8727" y="4323"/>
                  <a:pt x="8596" y="4751"/>
                </a:cubicBezTo>
                <a:cubicBezTo>
                  <a:pt x="8489" y="5096"/>
                  <a:pt x="8156" y="5323"/>
                  <a:pt x="7823" y="5323"/>
                </a:cubicBezTo>
                <a:close/>
                <a:moveTo>
                  <a:pt x="23015" y="5406"/>
                </a:moveTo>
                <a:cubicBezTo>
                  <a:pt x="22670" y="5406"/>
                  <a:pt x="22360" y="5204"/>
                  <a:pt x="22241" y="4858"/>
                </a:cubicBezTo>
                <a:cubicBezTo>
                  <a:pt x="22086" y="4430"/>
                  <a:pt x="22312" y="3965"/>
                  <a:pt x="22741" y="3811"/>
                </a:cubicBezTo>
                <a:lnTo>
                  <a:pt x="22824" y="3787"/>
                </a:lnTo>
                <a:cubicBezTo>
                  <a:pt x="23253" y="3644"/>
                  <a:pt x="23717" y="3906"/>
                  <a:pt x="23848" y="4334"/>
                </a:cubicBezTo>
                <a:cubicBezTo>
                  <a:pt x="23979" y="4763"/>
                  <a:pt x="23729" y="5227"/>
                  <a:pt x="23301" y="5358"/>
                </a:cubicBezTo>
                <a:lnTo>
                  <a:pt x="23063" y="4573"/>
                </a:lnTo>
                <a:lnTo>
                  <a:pt x="23265" y="5358"/>
                </a:lnTo>
                <a:cubicBezTo>
                  <a:pt x="23193" y="5394"/>
                  <a:pt x="23098" y="5406"/>
                  <a:pt x="23015" y="5406"/>
                </a:cubicBezTo>
                <a:close/>
                <a:moveTo>
                  <a:pt x="11585" y="6239"/>
                </a:moveTo>
                <a:cubicBezTo>
                  <a:pt x="11537" y="6239"/>
                  <a:pt x="11513" y="6239"/>
                  <a:pt x="11466" y="6228"/>
                </a:cubicBezTo>
                <a:lnTo>
                  <a:pt x="11418" y="6228"/>
                </a:lnTo>
                <a:cubicBezTo>
                  <a:pt x="10978" y="6156"/>
                  <a:pt x="10656" y="5739"/>
                  <a:pt x="10740" y="5287"/>
                </a:cubicBezTo>
                <a:cubicBezTo>
                  <a:pt x="10811" y="4846"/>
                  <a:pt x="11216" y="4549"/>
                  <a:pt x="11656" y="4608"/>
                </a:cubicBezTo>
                <a:cubicBezTo>
                  <a:pt x="12109" y="4680"/>
                  <a:pt x="12430" y="5096"/>
                  <a:pt x="12371" y="5537"/>
                </a:cubicBezTo>
                <a:cubicBezTo>
                  <a:pt x="12299" y="5942"/>
                  <a:pt x="11966" y="6239"/>
                  <a:pt x="11585" y="6239"/>
                </a:cubicBezTo>
                <a:close/>
                <a:moveTo>
                  <a:pt x="19229" y="6287"/>
                </a:moveTo>
                <a:cubicBezTo>
                  <a:pt x="18836" y="6287"/>
                  <a:pt x="18491" y="5989"/>
                  <a:pt x="18431" y="5585"/>
                </a:cubicBezTo>
                <a:cubicBezTo>
                  <a:pt x="18360" y="5132"/>
                  <a:pt x="18669" y="4727"/>
                  <a:pt x="19110" y="4644"/>
                </a:cubicBezTo>
                <a:lnTo>
                  <a:pt x="19169" y="4632"/>
                </a:lnTo>
                <a:cubicBezTo>
                  <a:pt x="19622" y="4573"/>
                  <a:pt x="20038" y="4870"/>
                  <a:pt x="20098" y="5323"/>
                </a:cubicBezTo>
                <a:cubicBezTo>
                  <a:pt x="20157" y="5763"/>
                  <a:pt x="19860" y="6180"/>
                  <a:pt x="19407" y="6239"/>
                </a:cubicBezTo>
                <a:lnTo>
                  <a:pt x="19288" y="5442"/>
                </a:lnTo>
                <a:lnTo>
                  <a:pt x="19372" y="6251"/>
                </a:lnTo>
                <a:cubicBezTo>
                  <a:pt x="19324" y="6287"/>
                  <a:pt x="19276" y="6287"/>
                  <a:pt x="19229" y="6287"/>
                </a:cubicBezTo>
                <a:close/>
                <a:moveTo>
                  <a:pt x="15443" y="6549"/>
                </a:moveTo>
                <a:lnTo>
                  <a:pt x="15383" y="6549"/>
                </a:lnTo>
                <a:cubicBezTo>
                  <a:pt x="14931" y="6549"/>
                  <a:pt x="14561" y="6180"/>
                  <a:pt x="14561" y="5727"/>
                </a:cubicBezTo>
                <a:cubicBezTo>
                  <a:pt x="14561" y="5287"/>
                  <a:pt x="14931" y="4918"/>
                  <a:pt x="15383" y="4918"/>
                </a:cubicBezTo>
                <a:cubicBezTo>
                  <a:pt x="15824" y="4918"/>
                  <a:pt x="16228" y="5287"/>
                  <a:pt x="16228" y="5727"/>
                </a:cubicBezTo>
                <a:cubicBezTo>
                  <a:pt x="16228" y="6192"/>
                  <a:pt x="15883" y="6549"/>
                  <a:pt x="15443" y="6549"/>
                </a:cubicBezTo>
                <a:close/>
                <a:moveTo>
                  <a:pt x="16169" y="17003"/>
                </a:moveTo>
                <a:lnTo>
                  <a:pt x="16169" y="17062"/>
                </a:lnTo>
                <a:cubicBezTo>
                  <a:pt x="16169" y="17503"/>
                  <a:pt x="15800" y="17884"/>
                  <a:pt x="15347" y="17884"/>
                </a:cubicBezTo>
                <a:cubicBezTo>
                  <a:pt x="14907" y="17884"/>
                  <a:pt x="14526" y="17503"/>
                  <a:pt x="14526" y="17062"/>
                </a:cubicBezTo>
                <a:lnTo>
                  <a:pt x="14526" y="17003"/>
                </a:lnTo>
                <a:cubicBezTo>
                  <a:pt x="14526" y="16550"/>
                  <a:pt x="14907" y="16181"/>
                  <a:pt x="15347" y="16181"/>
                </a:cubicBezTo>
                <a:cubicBezTo>
                  <a:pt x="15800" y="16181"/>
                  <a:pt x="16169" y="16550"/>
                  <a:pt x="16169" y="17003"/>
                </a:cubicBezTo>
                <a:close/>
                <a:moveTo>
                  <a:pt x="16169" y="13086"/>
                </a:moveTo>
                <a:lnTo>
                  <a:pt x="16169" y="13145"/>
                </a:lnTo>
                <a:cubicBezTo>
                  <a:pt x="16169" y="13597"/>
                  <a:pt x="15800" y="13967"/>
                  <a:pt x="15347" y="13967"/>
                </a:cubicBezTo>
                <a:cubicBezTo>
                  <a:pt x="14907" y="13967"/>
                  <a:pt x="14526" y="13597"/>
                  <a:pt x="14526" y="13145"/>
                </a:cubicBezTo>
                <a:lnTo>
                  <a:pt x="14526" y="13086"/>
                </a:lnTo>
                <a:cubicBezTo>
                  <a:pt x="14526" y="12645"/>
                  <a:pt x="14907" y="12264"/>
                  <a:pt x="15347" y="12264"/>
                </a:cubicBezTo>
                <a:cubicBezTo>
                  <a:pt x="15800" y="12264"/>
                  <a:pt x="16169" y="12645"/>
                  <a:pt x="16169" y="13086"/>
                </a:cubicBezTo>
                <a:close/>
                <a:moveTo>
                  <a:pt x="16169" y="9168"/>
                </a:moveTo>
                <a:lnTo>
                  <a:pt x="16169" y="9228"/>
                </a:lnTo>
                <a:cubicBezTo>
                  <a:pt x="16169" y="10299"/>
                  <a:pt x="14526" y="10299"/>
                  <a:pt x="14526" y="9228"/>
                </a:cubicBezTo>
                <a:lnTo>
                  <a:pt x="14526" y="9168"/>
                </a:lnTo>
                <a:cubicBezTo>
                  <a:pt x="14526" y="8728"/>
                  <a:pt x="14907" y="8359"/>
                  <a:pt x="15347" y="8359"/>
                </a:cubicBezTo>
                <a:cubicBezTo>
                  <a:pt x="15800" y="8359"/>
                  <a:pt x="16169" y="8728"/>
                  <a:pt x="16169" y="9168"/>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748" name="Google Shape;748;p30"/>
          <p:cNvSpPr/>
          <p:nvPr/>
        </p:nvSpPr>
        <p:spPr>
          <a:xfrm>
            <a:off x="10337437" y="3768759"/>
            <a:ext cx="271847" cy="135967"/>
          </a:xfrm>
          <a:custGeom>
            <a:avLst/>
            <a:gdLst/>
            <a:ahLst/>
            <a:cxnLst/>
            <a:rect l="l" t="t" r="r" b="b"/>
            <a:pathLst>
              <a:path w="6216" h="3109" extrusionOk="0">
                <a:moveTo>
                  <a:pt x="1" y="1"/>
                </a:moveTo>
                <a:lnTo>
                  <a:pt x="3120" y="3108"/>
                </a:lnTo>
                <a:lnTo>
                  <a:pt x="6216" y="1"/>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pic>
        <p:nvPicPr>
          <p:cNvPr id="54" name="Picture 26">
            <a:extLst>
              <a:ext uri="{FF2B5EF4-FFF2-40B4-BE49-F238E27FC236}">
                <a16:creationId xmlns:a16="http://schemas.microsoft.com/office/drawing/2014/main" id="{66CB4D1D-A7FF-4488-DA82-6C03BFEBC3E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730029" y="2016296"/>
            <a:ext cx="719180" cy="677417"/>
          </a:xfrm>
          <a:prstGeom prst="rect">
            <a:avLst/>
          </a:prstGeom>
        </p:spPr>
      </p:pic>
      <p:pic>
        <p:nvPicPr>
          <p:cNvPr id="55" name="Graphic 54">
            <a:extLst>
              <a:ext uri="{FF2B5EF4-FFF2-40B4-BE49-F238E27FC236}">
                <a16:creationId xmlns:a16="http://schemas.microsoft.com/office/drawing/2014/main" id="{D4B7D9E2-B4E4-F0F2-E7C8-058F2B4108F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596538" y="2065058"/>
            <a:ext cx="854351" cy="508257"/>
          </a:xfrm>
          <a:prstGeom prst="rect">
            <a:avLst/>
          </a:prstGeom>
        </p:spPr>
      </p:pic>
      <p:pic>
        <p:nvPicPr>
          <p:cNvPr id="56" name="Picture 16">
            <a:extLst>
              <a:ext uri="{FF2B5EF4-FFF2-40B4-BE49-F238E27FC236}">
                <a16:creationId xmlns:a16="http://schemas.microsoft.com/office/drawing/2014/main" id="{5CDD6251-1BA6-4145-7931-CA1AA091D04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5827643" y="1976478"/>
            <a:ext cx="668100" cy="629301"/>
          </a:xfrm>
          <a:prstGeom prst="rect">
            <a:avLst/>
          </a:prstGeom>
        </p:spPr>
      </p:pic>
      <p:pic>
        <p:nvPicPr>
          <p:cNvPr id="57" name="Graphic 56">
            <a:extLst>
              <a:ext uri="{FF2B5EF4-FFF2-40B4-BE49-F238E27FC236}">
                <a16:creationId xmlns:a16="http://schemas.microsoft.com/office/drawing/2014/main" id="{5BCCFB74-ECBD-880E-4623-D30A302494E6}"/>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12347" y="1965873"/>
            <a:ext cx="681648" cy="642065"/>
          </a:xfrm>
          <a:prstGeom prst="rect">
            <a:avLst/>
          </a:prstGeom>
        </p:spPr>
      </p:pic>
      <p:pic>
        <p:nvPicPr>
          <p:cNvPr id="58" name="Picture 26">
            <a:extLst>
              <a:ext uri="{FF2B5EF4-FFF2-40B4-BE49-F238E27FC236}">
                <a16:creationId xmlns:a16="http://schemas.microsoft.com/office/drawing/2014/main" id="{0E86DC45-3FD0-49A1-18A9-25ED9AAC4D29}"/>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7906543" y="1942148"/>
            <a:ext cx="734131" cy="691501"/>
          </a:xfrm>
          <a:prstGeom prst="rect">
            <a:avLst/>
          </a:prstGeom>
        </p:spPr>
      </p:pic>
      <p:sp>
        <p:nvSpPr>
          <p:cNvPr id="59" name="Rectangle 58">
            <a:extLst>
              <a:ext uri="{FF2B5EF4-FFF2-40B4-BE49-F238E27FC236}">
                <a16:creationId xmlns:a16="http://schemas.microsoft.com/office/drawing/2014/main" id="{421E1155-039D-EF72-57D4-D396391A8D38}"/>
              </a:ext>
            </a:extLst>
          </p:cNvPr>
          <p:cNvSpPr/>
          <p:nvPr/>
        </p:nvSpPr>
        <p:spPr>
          <a:xfrm>
            <a:off x="4993431" y="4540475"/>
            <a:ext cx="2708072" cy="1590179"/>
          </a:xfrm>
          <a:prstGeom prst="rect">
            <a:avLst/>
          </a:prstGeom>
        </p:spPr>
        <p:txBody>
          <a:bodyPr wrap="square">
            <a:spAutoFit/>
          </a:bodyPr>
          <a:lstStyle/>
          <a:p>
            <a:pPr marL="156629" indent="-156629" defTabSz="609585">
              <a:spcAft>
                <a:spcPts val="400"/>
              </a:spcAft>
              <a:buFont typeface="Arial" panose="020B0604020202020204" pitchFamily="34" charset="0"/>
              <a:buChar char="•"/>
              <a:defRPr/>
            </a:pPr>
            <a:r>
              <a:rPr lang="en-US" sz="1200" dirty="0">
                <a:solidFill>
                  <a:schemeClr val="tx2"/>
                </a:solidFill>
                <a:latin typeface="Arial"/>
              </a:rPr>
              <a:t>In 2024 removes Out of Pocket (OOP) in catastrophic phase</a:t>
            </a:r>
          </a:p>
          <a:p>
            <a:pPr marL="156629" indent="-156629" defTabSz="609585">
              <a:spcAft>
                <a:spcPts val="400"/>
              </a:spcAft>
              <a:buFont typeface="Arial" panose="020B0604020202020204" pitchFamily="34" charset="0"/>
              <a:buChar char="•"/>
              <a:defRPr/>
            </a:pPr>
            <a:r>
              <a:rPr lang="en-US" sz="1200" dirty="0">
                <a:solidFill>
                  <a:schemeClr val="tx2"/>
                </a:solidFill>
                <a:latin typeface="Arial"/>
              </a:rPr>
              <a:t>In 2025, creates </a:t>
            </a:r>
            <a:r>
              <a:rPr lang="en-US" sz="1200" b="1" dirty="0">
                <a:solidFill>
                  <a:schemeClr val="accent1"/>
                </a:solidFill>
                <a:latin typeface="Arial"/>
              </a:rPr>
              <a:t>$2,000 OOP cap</a:t>
            </a:r>
            <a:r>
              <a:rPr lang="en-US" sz="1200" dirty="0">
                <a:solidFill>
                  <a:schemeClr val="tx2"/>
                </a:solidFill>
                <a:latin typeface="Arial"/>
              </a:rPr>
              <a:t>, with </a:t>
            </a:r>
            <a:r>
              <a:rPr lang="en-US" sz="1200" b="1" dirty="0">
                <a:solidFill>
                  <a:schemeClr val="accent1"/>
                </a:solidFill>
                <a:latin typeface="Arial"/>
              </a:rPr>
              <a:t>copay smoothing</a:t>
            </a:r>
            <a:r>
              <a:rPr lang="en-US" sz="1200" dirty="0">
                <a:solidFill>
                  <a:schemeClr val="tx2"/>
                </a:solidFill>
                <a:latin typeface="Arial"/>
              </a:rPr>
              <a:t> option</a:t>
            </a:r>
          </a:p>
          <a:p>
            <a:pPr marL="156629" indent="-156629" defTabSz="609585">
              <a:spcAft>
                <a:spcPts val="400"/>
              </a:spcAft>
              <a:buFont typeface="Arial" panose="020B0604020202020204" pitchFamily="34" charset="0"/>
              <a:buChar char="•"/>
              <a:defRPr/>
            </a:pPr>
            <a:r>
              <a:rPr lang="en-US" sz="1200" dirty="0">
                <a:solidFill>
                  <a:schemeClr val="tx2"/>
                </a:solidFill>
                <a:latin typeface="Arial"/>
              </a:rPr>
              <a:t>Expands Low Income Subsidy </a:t>
            </a:r>
          </a:p>
          <a:p>
            <a:pPr marL="156629" indent="-156629" defTabSz="609585">
              <a:spcAft>
                <a:spcPts val="400"/>
              </a:spcAft>
              <a:buFont typeface="Arial" panose="020B0604020202020204" pitchFamily="34" charset="0"/>
              <a:buChar char="•"/>
              <a:defRPr/>
            </a:pPr>
            <a:r>
              <a:rPr lang="en-US" sz="1200" dirty="0">
                <a:solidFill>
                  <a:schemeClr val="tx2"/>
                </a:solidFill>
                <a:latin typeface="Arial"/>
              </a:rPr>
              <a:t>$0 OOP for Part D vaccines</a:t>
            </a:r>
          </a:p>
          <a:p>
            <a:pPr marL="156629" indent="-156629" defTabSz="609585">
              <a:spcAft>
                <a:spcPts val="400"/>
              </a:spcAft>
              <a:buFont typeface="Arial" panose="020B0604020202020204" pitchFamily="34" charset="0"/>
              <a:buChar char="•"/>
              <a:defRPr/>
            </a:pPr>
            <a:r>
              <a:rPr lang="en-US" sz="1200" b="1" dirty="0">
                <a:solidFill>
                  <a:schemeClr val="accent1"/>
                </a:solidFill>
                <a:latin typeface="Arial"/>
              </a:rPr>
              <a:t>$35 insulin OOP cap</a:t>
            </a:r>
          </a:p>
        </p:txBody>
      </p:sp>
      <p:sp>
        <p:nvSpPr>
          <p:cNvPr id="60" name="Rectangle 59">
            <a:extLst>
              <a:ext uri="{FF2B5EF4-FFF2-40B4-BE49-F238E27FC236}">
                <a16:creationId xmlns:a16="http://schemas.microsoft.com/office/drawing/2014/main" id="{17DA996B-B33A-55ED-2C2E-EED8A6930935}"/>
              </a:ext>
            </a:extLst>
          </p:cNvPr>
          <p:cNvSpPr/>
          <p:nvPr/>
        </p:nvSpPr>
        <p:spPr>
          <a:xfrm>
            <a:off x="3255542" y="4540476"/>
            <a:ext cx="2023255" cy="830997"/>
          </a:xfrm>
          <a:prstGeom prst="rect">
            <a:avLst/>
          </a:prstGeom>
        </p:spPr>
        <p:txBody>
          <a:bodyPr wrap="square">
            <a:spAutoFit/>
          </a:bodyPr>
          <a:lstStyle/>
          <a:p>
            <a:pPr defTabSz="609585">
              <a:spcAft>
                <a:spcPts val="400"/>
              </a:spcAft>
              <a:defRPr/>
            </a:pPr>
            <a:r>
              <a:rPr lang="en-US" sz="1200" dirty="0">
                <a:solidFill>
                  <a:schemeClr val="tx2"/>
                </a:solidFill>
                <a:latin typeface="Arial"/>
              </a:rPr>
              <a:t>Manufacturer </a:t>
            </a:r>
            <a:r>
              <a:rPr lang="en-US" sz="1200" b="1" dirty="0">
                <a:solidFill>
                  <a:schemeClr val="accent1"/>
                </a:solidFill>
                <a:latin typeface="Arial"/>
              </a:rPr>
              <a:t>penalty for increasing prices faster than inflation</a:t>
            </a:r>
            <a:r>
              <a:rPr lang="en-US" sz="1200" dirty="0">
                <a:solidFill>
                  <a:schemeClr val="tx2"/>
                </a:solidFill>
                <a:latin typeface="Arial"/>
              </a:rPr>
              <a:t>, paid on Medicare sales only</a:t>
            </a:r>
          </a:p>
        </p:txBody>
      </p:sp>
      <p:sp>
        <p:nvSpPr>
          <p:cNvPr id="61" name="Rectangle 60">
            <a:extLst>
              <a:ext uri="{FF2B5EF4-FFF2-40B4-BE49-F238E27FC236}">
                <a16:creationId xmlns:a16="http://schemas.microsoft.com/office/drawing/2014/main" id="{433AF4E9-D055-C8AC-F5A7-E841847A8AC3}"/>
              </a:ext>
            </a:extLst>
          </p:cNvPr>
          <p:cNvSpPr/>
          <p:nvPr/>
        </p:nvSpPr>
        <p:spPr>
          <a:xfrm>
            <a:off x="445936" y="4540475"/>
            <a:ext cx="2869041" cy="1518364"/>
          </a:xfrm>
          <a:prstGeom prst="rect">
            <a:avLst/>
          </a:prstGeom>
        </p:spPr>
        <p:txBody>
          <a:bodyPr wrap="square" lIns="121920" tIns="60960" rIns="121920" bIns="60960" anchor="t">
            <a:spAutoFit/>
          </a:bodyPr>
          <a:lstStyle/>
          <a:p>
            <a:pPr>
              <a:spcAft>
                <a:spcPts val="400"/>
              </a:spcAft>
              <a:defRPr/>
            </a:pPr>
            <a:r>
              <a:rPr lang="en-US" sz="1200" dirty="0">
                <a:solidFill>
                  <a:schemeClr val="tx2"/>
                </a:solidFill>
                <a:latin typeface="Arial"/>
              </a:rPr>
              <a:t>Negotiation of Maximum Fair Price (MFP) started in 2023, effective prices starting in: </a:t>
            </a:r>
          </a:p>
          <a:p>
            <a:pPr marL="378451" lvl="1" indent="-156629">
              <a:spcAft>
                <a:spcPts val="400"/>
              </a:spcAft>
              <a:buFont typeface="Arial" panose="020B0604020202020204" pitchFamily="34" charset="0"/>
              <a:buChar char="•"/>
              <a:defRPr/>
            </a:pPr>
            <a:r>
              <a:rPr lang="en-US" sz="1200" b="1" dirty="0">
                <a:solidFill>
                  <a:schemeClr val="accent1"/>
                </a:solidFill>
                <a:latin typeface="Arial"/>
              </a:rPr>
              <a:t>2026 for Part D</a:t>
            </a:r>
            <a:r>
              <a:rPr lang="en-US" sz="1200" dirty="0">
                <a:solidFill>
                  <a:schemeClr val="tx2"/>
                </a:solidFill>
                <a:latin typeface="Arial"/>
              </a:rPr>
              <a:t> (Pharmacy Benefit, e.g., orals)</a:t>
            </a:r>
            <a:endParaRPr lang="en-US" sz="1200" dirty="0">
              <a:solidFill>
                <a:schemeClr val="tx2"/>
              </a:solidFill>
              <a:latin typeface="Arial"/>
              <a:cs typeface="Arial"/>
            </a:endParaRPr>
          </a:p>
          <a:p>
            <a:pPr marL="378451" lvl="1" indent="-156629">
              <a:spcAft>
                <a:spcPts val="400"/>
              </a:spcAft>
              <a:buFont typeface="Arial" panose="020B0604020202020204" pitchFamily="34" charset="0"/>
              <a:buChar char="•"/>
              <a:defRPr/>
            </a:pPr>
            <a:r>
              <a:rPr lang="en-US" sz="1200" b="1" dirty="0">
                <a:solidFill>
                  <a:schemeClr val="accent1"/>
                </a:solidFill>
                <a:latin typeface="Arial"/>
              </a:rPr>
              <a:t>2028 for Part B </a:t>
            </a:r>
            <a:r>
              <a:rPr lang="en-US" sz="1200" dirty="0">
                <a:solidFill>
                  <a:schemeClr val="tx2"/>
                </a:solidFill>
                <a:latin typeface="Arial"/>
              </a:rPr>
              <a:t>(Medical Benefit, e.g., injectables)</a:t>
            </a:r>
            <a:endParaRPr lang="en-US" sz="1200" dirty="0">
              <a:solidFill>
                <a:schemeClr val="tx2"/>
              </a:solidFill>
              <a:latin typeface="Arial"/>
              <a:cs typeface="Arial"/>
            </a:endParaRPr>
          </a:p>
        </p:txBody>
      </p:sp>
      <p:sp>
        <p:nvSpPr>
          <p:cNvPr id="62" name="Rectangle 61">
            <a:extLst>
              <a:ext uri="{FF2B5EF4-FFF2-40B4-BE49-F238E27FC236}">
                <a16:creationId xmlns:a16="http://schemas.microsoft.com/office/drawing/2014/main" id="{B8C57429-21C5-6C97-7665-EC2D72746F4F}"/>
              </a:ext>
            </a:extLst>
          </p:cNvPr>
          <p:cNvSpPr/>
          <p:nvPr/>
        </p:nvSpPr>
        <p:spPr>
          <a:xfrm>
            <a:off x="7613400" y="4540475"/>
            <a:ext cx="2023253" cy="1046440"/>
          </a:xfrm>
          <a:prstGeom prst="rect">
            <a:avLst/>
          </a:prstGeom>
        </p:spPr>
        <p:txBody>
          <a:bodyPr wrap="square" lIns="121920" tIns="60960" rIns="121920" bIns="60960" anchor="t">
            <a:spAutoFit/>
          </a:bodyPr>
          <a:lstStyle/>
          <a:p>
            <a:pPr defTabSz="609585">
              <a:spcAft>
                <a:spcPts val="400"/>
              </a:spcAft>
              <a:defRPr/>
            </a:pPr>
            <a:r>
              <a:rPr lang="en-US" sz="1200" dirty="0">
                <a:solidFill>
                  <a:schemeClr val="tx2"/>
                </a:solidFill>
                <a:latin typeface="Arial"/>
              </a:rPr>
              <a:t>Increases Part B biosimilar reimbursement to </a:t>
            </a:r>
            <a:r>
              <a:rPr lang="en-US" sz="1200" b="1" dirty="0">
                <a:solidFill>
                  <a:schemeClr val="accent1"/>
                </a:solidFill>
                <a:latin typeface="Arial"/>
              </a:rPr>
              <a:t>ASP + 8% of reference biologics ASP</a:t>
            </a:r>
            <a:r>
              <a:rPr lang="en-US" sz="1200" dirty="0">
                <a:solidFill>
                  <a:schemeClr val="tx2"/>
                </a:solidFill>
                <a:latin typeface="Arial"/>
              </a:rPr>
              <a:t> (5 years, through 2027)</a:t>
            </a:r>
          </a:p>
        </p:txBody>
      </p:sp>
      <p:sp>
        <p:nvSpPr>
          <p:cNvPr id="63" name="Rectangle 62">
            <a:extLst>
              <a:ext uri="{FF2B5EF4-FFF2-40B4-BE49-F238E27FC236}">
                <a16:creationId xmlns:a16="http://schemas.microsoft.com/office/drawing/2014/main" id="{A45FFC4F-C745-3963-0B90-2146F7DE8AC6}"/>
              </a:ext>
            </a:extLst>
          </p:cNvPr>
          <p:cNvSpPr/>
          <p:nvPr/>
        </p:nvSpPr>
        <p:spPr>
          <a:xfrm>
            <a:off x="9636654" y="4540476"/>
            <a:ext cx="2156761" cy="646331"/>
          </a:xfrm>
          <a:prstGeom prst="rect">
            <a:avLst/>
          </a:prstGeom>
        </p:spPr>
        <p:txBody>
          <a:bodyPr wrap="square">
            <a:spAutoFit/>
          </a:bodyPr>
          <a:lstStyle/>
          <a:p>
            <a:pPr defTabSz="609585">
              <a:spcAft>
                <a:spcPts val="400"/>
              </a:spcAft>
              <a:defRPr/>
            </a:pPr>
            <a:r>
              <a:rPr lang="en-US" sz="1200">
                <a:solidFill>
                  <a:schemeClr val="tx2"/>
                </a:solidFill>
                <a:latin typeface="Arial"/>
              </a:rPr>
              <a:t>Extends patient premium subsidies for &lt;400% Federal Poverty Level through 2025</a:t>
            </a:r>
          </a:p>
        </p:txBody>
      </p:sp>
      <p:sp>
        <p:nvSpPr>
          <p:cNvPr id="705" name="Title 5">
            <a:extLst>
              <a:ext uri="{FF2B5EF4-FFF2-40B4-BE49-F238E27FC236}">
                <a16:creationId xmlns:a16="http://schemas.microsoft.com/office/drawing/2014/main" id="{B615A470-4FE5-04A8-9859-4D90CA9E5503}"/>
              </a:ext>
            </a:extLst>
          </p:cNvPr>
          <p:cNvSpPr txBox="1">
            <a:spLocks/>
          </p:cNvSpPr>
          <p:nvPr/>
        </p:nvSpPr>
        <p:spPr>
          <a:xfrm>
            <a:off x="595200" y="252431"/>
            <a:ext cx="11001600" cy="960000"/>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r>
              <a:rPr lang="en-US" sz="2933" dirty="0"/>
              <a:t>Key drug provisions in the Inflation Reduction Act</a:t>
            </a:r>
            <a:br>
              <a:rPr lang="en-US" sz="2933" dirty="0"/>
            </a:br>
            <a:r>
              <a:rPr lang="en-US" sz="1867" dirty="0">
                <a:solidFill>
                  <a:schemeClr val="tx2"/>
                </a:solidFill>
              </a:rPr>
              <a:t>Federal legislation signed into law August 2022</a:t>
            </a:r>
            <a:endParaRPr lang="en-US" sz="2933" dirty="0">
              <a:solidFill>
                <a:schemeClr val="tx2"/>
              </a:solidFill>
            </a:endParaRPr>
          </a:p>
        </p:txBody>
      </p:sp>
      <p:sp>
        <p:nvSpPr>
          <p:cNvPr id="5" name="Rectangle: Rounded Corners 4">
            <a:extLst>
              <a:ext uri="{FF2B5EF4-FFF2-40B4-BE49-F238E27FC236}">
                <a16:creationId xmlns:a16="http://schemas.microsoft.com/office/drawing/2014/main" id="{C6EB1606-A4C9-2789-A480-C6E0E2D9050D}"/>
              </a:ext>
            </a:extLst>
          </p:cNvPr>
          <p:cNvSpPr/>
          <p:nvPr/>
        </p:nvSpPr>
        <p:spPr>
          <a:xfrm>
            <a:off x="493592" y="1212431"/>
            <a:ext cx="2708072" cy="5289037"/>
          </a:xfrm>
          <a:prstGeom prst="roundRect">
            <a:avLst/>
          </a:prstGeom>
          <a:noFill/>
          <a:ln w="19050">
            <a:solidFill>
              <a:schemeClr val="accent1"/>
            </a:solidFill>
          </a:ln>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err="1">
              <a:solidFill>
                <a:schemeClr val="tx2"/>
              </a:solidFill>
              <a:cs typeface="Arial" panose="020B0604020202020204" pitchFamily="34" charset="0"/>
            </a:endParaRPr>
          </a:p>
        </p:txBody>
      </p:sp>
      <p:sp>
        <p:nvSpPr>
          <p:cNvPr id="6" name="Google Shape;721;p30">
            <a:extLst>
              <a:ext uri="{FF2B5EF4-FFF2-40B4-BE49-F238E27FC236}">
                <a16:creationId xmlns:a16="http://schemas.microsoft.com/office/drawing/2014/main" id="{F0D1F9B5-1592-E327-63B0-80EEAA196226}"/>
              </a:ext>
            </a:extLst>
          </p:cNvPr>
          <p:cNvSpPr/>
          <p:nvPr/>
        </p:nvSpPr>
        <p:spPr>
          <a:xfrm>
            <a:off x="531898" y="1112222"/>
            <a:ext cx="2697116" cy="485994"/>
          </a:xfrm>
          <a:prstGeom prst="rect">
            <a:avLst/>
          </a:prstGeom>
          <a:noFill/>
          <a:ln>
            <a:noFill/>
          </a:ln>
        </p:spPr>
        <p:txBody>
          <a:bodyPr spcFirstLastPara="1" wrap="square" lIns="121900" tIns="121900" rIns="121900" bIns="121900" anchor="ctr" anchorCtr="0">
            <a:noAutofit/>
          </a:bodyPr>
          <a:lstStyle/>
          <a:p>
            <a:pPr algn="ctr"/>
            <a:r>
              <a:rPr lang="en" sz="1050" b="1" dirty="0">
                <a:solidFill>
                  <a:schemeClr val="accent1"/>
                </a:solidFill>
                <a:latin typeface="Roboto"/>
                <a:ea typeface="Roboto"/>
                <a:cs typeface="Roboto"/>
                <a:sym typeface="Roboto"/>
              </a:rPr>
              <a:t>Primary focus of this presentation</a:t>
            </a:r>
            <a:endParaRPr sz="1050" b="1" dirty="0">
              <a:solidFill>
                <a:schemeClr val="accent1"/>
              </a:solidFill>
              <a:latin typeface="Roboto"/>
              <a:ea typeface="Roboto"/>
              <a:cs typeface="Roboto"/>
              <a:sym typeface="Roboto"/>
            </a:endParaRPr>
          </a:p>
        </p:txBody>
      </p:sp>
      <p:sp>
        <p:nvSpPr>
          <p:cNvPr id="7" name="Text Placeholder 9">
            <a:extLst>
              <a:ext uri="{FF2B5EF4-FFF2-40B4-BE49-F238E27FC236}">
                <a16:creationId xmlns:a16="http://schemas.microsoft.com/office/drawing/2014/main" id="{B58A35C4-222C-4284-CFED-B306BA622EA9}"/>
              </a:ext>
            </a:extLst>
          </p:cNvPr>
          <p:cNvSpPr txBox="1">
            <a:spLocks/>
          </p:cNvSpPr>
          <p:nvPr/>
        </p:nvSpPr>
        <p:spPr>
          <a:xfrm>
            <a:off x="616697" y="6600592"/>
            <a:ext cx="10634135" cy="257408"/>
          </a:xfrm>
          <a:prstGeom prst="rect">
            <a:avLst/>
          </a:prstGeom>
        </p:spPr>
        <p:txBody>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1pPr>
            <a:lvl2pPr marL="1728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2pPr>
            <a:lvl3pPr marL="3456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3pPr>
            <a:lvl4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4pPr>
            <a:lvl5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231642">
              <a:spcAft>
                <a:spcPts val="800"/>
              </a:spcAft>
              <a:tabLst>
                <a:tab pos="231642" algn="l"/>
                <a:tab pos="463284" algn="l"/>
                <a:tab pos="694927" algn="l"/>
                <a:tab pos="926569" algn="l"/>
              </a:tabLst>
              <a:defRPr/>
            </a:pPr>
            <a:r>
              <a:rPr lang="en-US" sz="933" dirty="0">
                <a:solidFill>
                  <a:srgbClr val="3B3B3B"/>
                </a:solidFill>
                <a:latin typeface="Arial"/>
              </a:rPr>
              <a:t>Source: Inflation Reduction Act of 2022. https://www.congress.gov/117/bills/hr5376/BILLS-117hr5376enr.pdf</a:t>
            </a:r>
          </a:p>
        </p:txBody>
      </p:sp>
    </p:spTree>
    <p:extLst>
      <p:ext uri="{BB962C8B-B14F-4D97-AF65-F5344CB8AC3E}">
        <p14:creationId xmlns:p14="http://schemas.microsoft.com/office/powerpoint/2010/main" val="198005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B63C2-81F1-1216-BDCC-F8C9ECF57FE9}"/>
              </a:ext>
            </a:extLst>
          </p:cNvPr>
          <p:cNvSpPr>
            <a:spLocks noGrp="1"/>
          </p:cNvSpPr>
          <p:nvPr>
            <p:ph type="title"/>
          </p:nvPr>
        </p:nvSpPr>
        <p:spPr/>
        <p:txBody>
          <a:bodyPr/>
          <a:lstStyle/>
          <a:p>
            <a:r>
              <a:rPr lang="en-US" sz="2930" dirty="0">
                <a:cs typeface="Arial"/>
              </a:rPr>
              <a:t>Inflation Reduction Act implementation timeline</a:t>
            </a:r>
            <a:endParaRPr lang="en-US" sz="2930" dirty="0"/>
          </a:p>
        </p:txBody>
      </p:sp>
      <p:sp>
        <p:nvSpPr>
          <p:cNvPr id="4" name="TextBox 3">
            <a:extLst>
              <a:ext uri="{FF2B5EF4-FFF2-40B4-BE49-F238E27FC236}">
                <a16:creationId xmlns:a16="http://schemas.microsoft.com/office/drawing/2014/main" id="{9CE8B490-27E2-D2BA-D6F7-E6160B046CBA}"/>
              </a:ext>
            </a:extLst>
          </p:cNvPr>
          <p:cNvSpPr txBox="1"/>
          <p:nvPr/>
        </p:nvSpPr>
        <p:spPr>
          <a:xfrm>
            <a:off x="5457085" y="2140469"/>
            <a:ext cx="6727263" cy="246157"/>
          </a:xfrm>
          <a:prstGeom prst="homePlate">
            <a:avLst/>
          </a:prstGeom>
          <a:noFill/>
        </p:spPr>
        <p:txBody>
          <a:bodyPr wrap="square" lIns="0" tIns="0" rIns="0" bIns="0" rtlCol="0">
            <a:spAutoFit/>
          </a:bodyPr>
          <a:lstStyle/>
          <a:p>
            <a:pPr algn="l"/>
            <a:r>
              <a:rPr lang="en-US" sz="1600" b="1">
                <a:solidFill>
                  <a:schemeClr val="bg1"/>
                </a:solidFill>
              </a:rPr>
              <a:t>Implements negotiated prices for certain high-cost drugs:</a:t>
            </a:r>
          </a:p>
        </p:txBody>
      </p:sp>
      <p:grpSp>
        <p:nvGrpSpPr>
          <p:cNvPr id="5" name="Group 4">
            <a:extLst>
              <a:ext uri="{FF2B5EF4-FFF2-40B4-BE49-F238E27FC236}">
                <a16:creationId xmlns:a16="http://schemas.microsoft.com/office/drawing/2014/main" id="{B7DAB1D7-2000-5400-34CE-B8D157095F30}"/>
              </a:ext>
            </a:extLst>
          </p:cNvPr>
          <p:cNvGrpSpPr/>
          <p:nvPr/>
        </p:nvGrpSpPr>
        <p:grpSpPr>
          <a:xfrm>
            <a:off x="840125" y="1064060"/>
            <a:ext cx="10622371" cy="4996149"/>
            <a:chOff x="840344" y="1063444"/>
            <a:chExt cx="10625138" cy="4997450"/>
          </a:xfrm>
        </p:grpSpPr>
        <p:graphicFrame>
          <p:nvGraphicFramePr>
            <p:cNvPr id="6" name="Content Placeholder 6">
              <a:extLst>
                <a:ext uri="{FF2B5EF4-FFF2-40B4-BE49-F238E27FC236}">
                  <a16:creationId xmlns:a16="http://schemas.microsoft.com/office/drawing/2014/main" id="{759F0122-BBBD-C3DC-EA26-25E5EC2622F0}"/>
                </a:ext>
              </a:extLst>
            </p:cNvPr>
            <p:cNvGraphicFramePr>
              <a:graphicFrameLocks/>
            </p:cNvGraphicFramePr>
            <p:nvPr/>
          </p:nvGraphicFramePr>
          <p:xfrm>
            <a:off x="840344" y="1063444"/>
            <a:ext cx="10625138" cy="4997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Pentagon 6">
              <a:extLst>
                <a:ext uri="{FF2B5EF4-FFF2-40B4-BE49-F238E27FC236}">
                  <a16:creationId xmlns:a16="http://schemas.microsoft.com/office/drawing/2014/main" id="{7A5A43D1-441F-6A14-C747-AA1BBB5ACF0C}"/>
                </a:ext>
              </a:extLst>
            </p:cNvPr>
            <p:cNvSpPr/>
            <p:nvPr/>
          </p:nvSpPr>
          <p:spPr>
            <a:xfrm>
              <a:off x="5321339" y="2112015"/>
              <a:ext cx="6102389" cy="31257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cxnSp>
          <p:nvCxnSpPr>
            <p:cNvPr id="8" name="Straight Connector 7">
              <a:extLst>
                <a:ext uri="{FF2B5EF4-FFF2-40B4-BE49-F238E27FC236}">
                  <a16:creationId xmlns:a16="http://schemas.microsoft.com/office/drawing/2014/main" id="{A75002B2-9228-B796-CA14-AEB530DC9B19}"/>
                </a:ext>
              </a:extLst>
            </p:cNvPr>
            <p:cNvCxnSpPr/>
            <p:nvPr/>
          </p:nvCxnSpPr>
          <p:spPr>
            <a:xfrm>
              <a:off x="979117" y="3442951"/>
              <a:ext cx="101191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B8F8AAF-D0E1-7957-B21B-325BA5D79DF3}"/>
                </a:ext>
              </a:extLst>
            </p:cNvPr>
            <p:cNvCxnSpPr/>
            <p:nvPr/>
          </p:nvCxnSpPr>
          <p:spPr>
            <a:xfrm>
              <a:off x="964603" y="4453741"/>
              <a:ext cx="101191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B126227-1C70-44C2-008D-3CEAE97BF5A6}"/>
                </a:ext>
              </a:extLst>
            </p:cNvPr>
            <p:cNvCxnSpPr/>
            <p:nvPr/>
          </p:nvCxnSpPr>
          <p:spPr>
            <a:xfrm>
              <a:off x="2433177" y="3438598"/>
              <a:ext cx="101191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E1E8672-6830-988D-C0EF-0B63E7B8834A}"/>
                </a:ext>
              </a:extLst>
            </p:cNvPr>
            <p:cNvCxnSpPr/>
            <p:nvPr/>
          </p:nvCxnSpPr>
          <p:spPr>
            <a:xfrm>
              <a:off x="6938134" y="3328031"/>
              <a:ext cx="101191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6045D6C-7F1D-0400-0DBE-EAED6BA88E17}"/>
                </a:ext>
              </a:extLst>
            </p:cNvPr>
            <p:cNvSpPr txBox="1"/>
            <p:nvPr/>
          </p:nvSpPr>
          <p:spPr>
            <a:xfrm>
              <a:off x="6938134" y="3408119"/>
              <a:ext cx="1302202" cy="1292662"/>
            </a:xfrm>
            <a:prstGeom prst="rect">
              <a:avLst/>
            </a:prstGeom>
            <a:noFill/>
          </p:spPr>
          <p:txBody>
            <a:bodyPr wrap="square" lIns="0" tIns="0" rIns="0" bIns="0" rtlCol="0">
              <a:spAutoFit/>
            </a:bodyPr>
            <a:lstStyle/>
            <a:p>
              <a:pPr algn="l"/>
              <a:r>
                <a:rPr lang="en-US" sz="1400">
                  <a:solidFill>
                    <a:srgbClr val="1E1E1E"/>
                  </a:solidFill>
                </a:rPr>
                <a:t>Further delays implementation of the Trump Administration’s drug rebate rule to 2032 </a:t>
              </a:r>
            </a:p>
          </p:txBody>
        </p:sp>
        <p:sp>
          <p:nvSpPr>
            <p:cNvPr id="13" name="TextBox 12">
              <a:extLst>
                <a:ext uri="{FF2B5EF4-FFF2-40B4-BE49-F238E27FC236}">
                  <a16:creationId xmlns:a16="http://schemas.microsoft.com/office/drawing/2014/main" id="{C20B0DE7-B416-49F7-97CD-3967AAFDF7B1}"/>
                </a:ext>
              </a:extLst>
            </p:cNvPr>
            <p:cNvSpPr txBox="1"/>
            <p:nvPr/>
          </p:nvSpPr>
          <p:spPr>
            <a:xfrm>
              <a:off x="3445095" y="5511857"/>
              <a:ext cx="7644840" cy="246221"/>
            </a:xfrm>
            <a:prstGeom prst="homePlate">
              <a:avLst/>
            </a:prstGeom>
            <a:noFill/>
          </p:spPr>
          <p:txBody>
            <a:bodyPr wrap="square" lIns="0" tIns="0" rIns="0" bIns="0" rtlCol="0">
              <a:spAutoFit/>
            </a:bodyPr>
            <a:lstStyle/>
            <a:p>
              <a:pPr algn="l"/>
              <a:r>
                <a:rPr lang="en-US" sz="1600">
                  <a:solidFill>
                    <a:srgbClr val="1E1E1E"/>
                  </a:solidFill>
                </a:rPr>
                <a:t>2024 – 2030: Limits Medicare Part D premium growth to no more than 6% per year</a:t>
              </a:r>
            </a:p>
          </p:txBody>
        </p:sp>
        <p:cxnSp>
          <p:nvCxnSpPr>
            <p:cNvPr id="14" name="Straight Connector 13">
              <a:extLst>
                <a:ext uri="{FF2B5EF4-FFF2-40B4-BE49-F238E27FC236}">
                  <a16:creationId xmlns:a16="http://schemas.microsoft.com/office/drawing/2014/main" id="{5B215E50-AE0A-34CB-647E-B22F0EFC5514}"/>
                </a:ext>
              </a:extLst>
            </p:cNvPr>
            <p:cNvCxnSpPr>
              <a:cxnSpLocks/>
            </p:cNvCxnSpPr>
            <p:nvPr/>
          </p:nvCxnSpPr>
          <p:spPr>
            <a:xfrm>
              <a:off x="2860759" y="5796313"/>
              <a:ext cx="8573408" cy="0"/>
            </a:xfrm>
            <a:prstGeom prst="line">
              <a:avLst/>
            </a:prstGeom>
            <a:ln>
              <a:prstDash val="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0B0D4146-6DB8-108B-9242-30B98BE7A2CE}"/>
              </a:ext>
            </a:extLst>
          </p:cNvPr>
          <p:cNvSpPr txBox="1"/>
          <p:nvPr/>
        </p:nvSpPr>
        <p:spPr>
          <a:xfrm>
            <a:off x="964352" y="6239739"/>
            <a:ext cx="1880561" cy="138463"/>
          </a:xfrm>
          <a:prstGeom prst="rect">
            <a:avLst/>
          </a:prstGeom>
          <a:noFill/>
        </p:spPr>
        <p:txBody>
          <a:bodyPr wrap="square" lIns="0" tIns="0" rIns="0" bIns="0" rtlCol="0" anchor="t">
            <a:spAutoFit/>
          </a:bodyPr>
          <a:lstStyle/>
          <a:p>
            <a:r>
              <a:rPr lang="en-US" sz="900">
                <a:solidFill>
                  <a:schemeClr val="tx2"/>
                </a:solidFill>
              </a:rPr>
              <a:t>Source: KFF, CMS.gov</a:t>
            </a:r>
          </a:p>
        </p:txBody>
      </p:sp>
      <p:sp>
        <p:nvSpPr>
          <p:cNvPr id="16" name="Date Placeholder 15">
            <a:extLst>
              <a:ext uri="{FF2B5EF4-FFF2-40B4-BE49-F238E27FC236}">
                <a16:creationId xmlns:a16="http://schemas.microsoft.com/office/drawing/2014/main" id="{F21BE7FE-5662-3C33-F81F-402743A0598B}"/>
              </a:ext>
            </a:extLst>
          </p:cNvPr>
          <p:cNvSpPr>
            <a:spLocks noGrp="1"/>
          </p:cNvSpPr>
          <p:nvPr>
            <p:ph type="dt" sz="half" idx="10"/>
          </p:nvPr>
        </p:nvSpPr>
        <p:spPr/>
        <p:txBody>
          <a:bodyPr/>
          <a:lstStyle/>
          <a:p>
            <a:fld id="{7FDC2E57-83BD-4698-8A38-F68412D7C00E}" type="datetime1">
              <a:rPr lang="en-US" smtClean="0"/>
              <a:t>07/09/2024</a:t>
            </a:fld>
            <a:endParaRPr lang="en-US"/>
          </a:p>
        </p:txBody>
      </p:sp>
      <p:sp>
        <p:nvSpPr>
          <p:cNvPr id="17" name="Footer Placeholder 16">
            <a:extLst>
              <a:ext uri="{FF2B5EF4-FFF2-40B4-BE49-F238E27FC236}">
                <a16:creationId xmlns:a16="http://schemas.microsoft.com/office/drawing/2014/main" id="{CC05AA2F-3AA6-50F7-F950-1EB5CB27FF03}"/>
              </a:ext>
            </a:extLst>
          </p:cNvPr>
          <p:cNvSpPr>
            <a:spLocks noGrp="1"/>
          </p:cNvSpPr>
          <p:nvPr>
            <p:ph type="ftr" sz="quarter" idx="11"/>
          </p:nvPr>
        </p:nvSpPr>
        <p:spPr/>
        <p:txBody>
          <a:bodyPr/>
          <a:lstStyle/>
          <a:p>
            <a:r>
              <a:rPr lang="en-US"/>
              <a:t>CONFIDENTIAL</a:t>
            </a:r>
          </a:p>
        </p:txBody>
      </p:sp>
      <p:sp>
        <p:nvSpPr>
          <p:cNvPr id="18" name="Slide Number Placeholder 17">
            <a:extLst>
              <a:ext uri="{FF2B5EF4-FFF2-40B4-BE49-F238E27FC236}">
                <a16:creationId xmlns:a16="http://schemas.microsoft.com/office/drawing/2014/main" id="{1DDACD46-ED35-DEFC-6131-5CEB65C80A58}"/>
              </a:ext>
            </a:extLst>
          </p:cNvPr>
          <p:cNvSpPr>
            <a:spLocks noGrp="1"/>
          </p:cNvSpPr>
          <p:nvPr>
            <p:ph type="sldNum" sz="quarter" idx="12"/>
          </p:nvPr>
        </p:nvSpPr>
        <p:spPr/>
        <p:txBody>
          <a:bodyPr/>
          <a:lstStyle/>
          <a:p>
            <a:fld id="{A7ECFF38-6BC6-4C97-93DE-34591C388B6C}" type="slidenum">
              <a:rPr lang="en-US" smtClean="0"/>
              <a:t>3</a:t>
            </a:fld>
            <a:endParaRPr lang="en-US"/>
          </a:p>
        </p:txBody>
      </p:sp>
      <p:sp>
        <p:nvSpPr>
          <p:cNvPr id="19" name="Title 1">
            <a:extLst>
              <a:ext uri="{FF2B5EF4-FFF2-40B4-BE49-F238E27FC236}">
                <a16:creationId xmlns:a16="http://schemas.microsoft.com/office/drawing/2014/main" id="{A1E8077A-9714-34FC-6205-BFFB08612EAA}"/>
              </a:ext>
            </a:extLst>
          </p:cNvPr>
          <p:cNvSpPr txBox="1">
            <a:spLocks/>
          </p:cNvSpPr>
          <p:nvPr/>
        </p:nvSpPr>
        <p:spPr>
          <a:xfrm>
            <a:off x="836083" y="821369"/>
            <a:ext cx="11000316" cy="960967"/>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ts val="0"/>
              </a:spcBef>
              <a:spcAft>
                <a:spcPts val="0"/>
              </a:spcAft>
              <a:buClrTx/>
              <a:buSzTx/>
              <a:buFontTx/>
              <a:buNone/>
              <a:tabLst/>
              <a:defRPr sz="2933" kern="1200">
                <a:solidFill>
                  <a:schemeClr val="tx1"/>
                </a:solidFill>
                <a:latin typeface="+mj-lt"/>
                <a:ea typeface="+mj-ea"/>
                <a:cs typeface="Arial" panose="020B0604020202020204" pitchFamily="34" charset="0"/>
              </a:defRPr>
            </a:lvl1pPr>
          </a:lstStyle>
          <a:p>
            <a:r>
              <a:rPr lang="en-US" sz="1800" dirty="0">
                <a:solidFill>
                  <a:schemeClr val="tx2"/>
                </a:solidFill>
                <a:cs typeface="Arial"/>
              </a:rPr>
              <a:t>Includes all major Rx provisions</a:t>
            </a:r>
            <a:endParaRPr lang="en-US" sz="1800" dirty="0">
              <a:solidFill>
                <a:schemeClr val="tx2"/>
              </a:solidFill>
            </a:endParaRPr>
          </a:p>
        </p:txBody>
      </p:sp>
    </p:spTree>
    <p:extLst>
      <p:ext uri="{BB962C8B-B14F-4D97-AF65-F5344CB8AC3E}">
        <p14:creationId xmlns:p14="http://schemas.microsoft.com/office/powerpoint/2010/main" val="234194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D356724-B188-B24B-870D-E8388BC80369}"/>
              </a:ext>
            </a:extLst>
          </p:cNvPr>
          <p:cNvSpPr/>
          <p:nvPr/>
        </p:nvSpPr>
        <p:spPr>
          <a:xfrm>
            <a:off x="13273261" y="694637"/>
            <a:ext cx="2590800" cy="1151467"/>
          </a:xfrm>
          <a:prstGeom prst="rect">
            <a:avLst/>
          </a:prstGeom>
          <a:no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err="1">
              <a:solidFill>
                <a:schemeClr val="tx2"/>
              </a:solidFill>
              <a:cs typeface="Arial" panose="020B0604020202020204" pitchFamily="34" charset="0"/>
            </a:endParaRPr>
          </a:p>
        </p:txBody>
      </p:sp>
      <p:sp>
        <p:nvSpPr>
          <p:cNvPr id="2" name="Title 1">
            <a:extLst>
              <a:ext uri="{FF2B5EF4-FFF2-40B4-BE49-F238E27FC236}">
                <a16:creationId xmlns:a16="http://schemas.microsoft.com/office/drawing/2014/main" id="{CBCE2BB6-14B9-C2FC-A0EB-0C6EA5F562F7}"/>
              </a:ext>
            </a:extLst>
          </p:cNvPr>
          <p:cNvSpPr>
            <a:spLocks noGrp="1"/>
          </p:cNvSpPr>
          <p:nvPr>
            <p:ph type="title"/>
          </p:nvPr>
        </p:nvSpPr>
        <p:spPr>
          <a:xfrm>
            <a:off x="517128" y="61812"/>
            <a:ext cx="11468307" cy="960967"/>
          </a:xfrm>
        </p:spPr>
        <p:txBody>
          <a:bodyPr/>
          <a:lstStyle/>
          <a:p>
            <a:r>
              <a:rPr lang="en-US" sz="2930" dirty="0"/>
              <a:t>Determining which drugs Medicare will negotiate is based on multiple factors</a:t>
            </a:r>
          </a:p>
        </p:txBody>
      </p:sp>
      <p:sp>
        <p:nvSpPr>
          <p:cNvPr id="4" name="Date Placeholder 3">
            <a:extLst>
              <a:ext uri="{FF2B5EF4-FFF2-40B4-BE49-F238E27FC236}">
                <a16:creationId xmlns:a16="http://schemas.microsoft.com/office/drawing/2014/main" id="{92362212-176C-F4BE-7381-5BAFEE81D2DE}"/>
              </a:ext>
            </a:extLst>
          </p:cNvPr>
          <p:cNvSpPr>
            <a:spLocks noGrp="1"/>
          </p:cNvSpPr>
          <p:nvPr>
            <p:ph type="dt" sz="half" idx="10"/>
          </p:nvPr>
        </p:nvSpPr>
        <p:spPr/>
        <p:txBody>
          <a:bodyPr/>
          <a:lstStyle/>
          <a:p>
            <a:fld id="{8E8005D1-AF13-470A-8520-9247D43A6F9A}" type="datetime1">
              <a:rPr lang="en-US" smtClean="0"/>
              <a:t>07/09/2024</a:t>
            </a:fld>
            <a:endParaRPr lang="en-US"/>
          </a:p>
        </p:txBody>
      </p:sp>
      <p:sp>
        <p:nvSpPr>
          <p:cNvPr id="5" name="Footer Placeholder 4">
            <a:extLst>
              <a:ext uri="{FF2B5EF4-FFF2-40B4-BE49-F238E27FC236}">
                <a16:creationId xmlns:a16="http://schemas.microsoft.com/office/drawing/2014/main" id="{58666EC6-A77C-4D6C-0DC9-21FCF48178E7}"/>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14F08D-0861-5D62-9D41-14669486220C}"/>
              </a:ext>
            </a:extLst>
          </p:cNvPr>
          <p:cNvSpPr>
            <a:spLocks noGrp="1"/>
          </p:cNvSpPr>
          <p:nvPr>
            <p:ph type="sldNum" sz="quarter" idx="12"/>
          </p:nvPr>
        </p:nvSpPr>
        <p:spPr/>
        <p:txBody>
          <a:bodyPr/>
          <a:lstStyle/>
          <a:p>
            <a:fld id="{A7ECFF38-6BC6-4C97-93DE-34591C388B6C}" type="slidenum">
              <a:rPr lang="en-US" smtClean="0"/>
              <a:t>4</a:t>
            </a:fld>
            <a:endParaRPr lang="en-US"/>
          </a:p>
        </p:txBody>
      </p:sp>
      <p:graphicFrame>
        <p:nvGraphicFramePr>
          <p:cNvPr id="7" name="Table 4">
            <a:extLst>
              <a:ext uri="{FF2B5EF4-FFF2-40B4-BE49-F238E27FC236}">
                <a16:creationId xmlns:a16="http://schemas.microsoft.com/office/drawing/2014/main" id="{5C3B9D42-2CF4-BD51-C01F-7FE850797DF4}"/>
              </a:ext>
            </a:extLst>
          </p:cNvPr>
          <p:cNvGraphicFramePr>
            <a:graphicFrameLocks noGrp="1"/>
          </p:cNvGraphicFramePr>
          <p:nvPr>
            <p:extLst>
              <p:ext uri="{D42A27DB-BD31-4B8C-83A1-F6EECF244321}">
                <p14:modId xmlns:p14="http://schemas.microsoft.com/office/powerpoint/2010/main" val="719549948"/>
              </p:ext>
            </p:extLst>
          </p:nvPr>
        </p:nvGraphicFramePr>
        <p:xfrm>
          <a:off x="2680261" y="3365137"/>
          <a:ext cx="5968667" cy="3017256"/>
        </p:xfrm>
        <a:graphic>
          <a:graphicData uri="http://schemas.openxmlformats.org/drawingml/2006/table">
            <a:tbl>
              <a:tblPr firstRow="1" bandRow="1">
                <a:tableStyleId>{B301B821-A1FF-4177-AEE7-76D212191A09}</a:tableStyleId>
              </a:tblPr>
              <a:tblGrid>
                <a:gridCol w="1438545">
                  <a:extLst>
                    <a:ext uri="{9D8B030D-6E8A-4147-A177-3AD203B41FA5}">
                      <a16:colId xmlns:a16="http://schemas.microsoft.com/office/drawing/2014/main" val="450512059"/>
                    </a:ext>
                  </a:extLst>
                </a:gridCol>
                <a:gridCol w="1319927">
                  <a:extLst>
                    <a:ext uri="{9D8B030D-6E8A-4147-A177-3AD203B41FA5}">
                      <a16:colId xmlns:a16="http://schemas.microsoft.com/office/drawing/2014/main" val="2977271797"/>
                    </a:ext>
                  </a:extLst>
                </a:gridCol>
                <a:gridCol w="3210195">
                  <a:extLst>
                    <a:ext uri="{9D8B030D-6E8A-4147-A177-3AD203B41FA5}">
                      <a16:colId xmlns:a16="http://schemas.microsoft.com/office/drawing/2014/main" val="2178561704"/>
                    </a:ext>
                  </a:extLst>
                </a:gridCol>
              </a:tblGrid>
              <a:tr h="221829">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sz="1200" dirty="0">
                          <a:latin typeface="+mn-lt"/>
                        </a:rPr>
                        <a:t>Drug</a:t>
                      </a:r>
                    </a:p>
                  </a:txBody>
                  <a:tcPr marL="91416" marR="91416" marT="45708" marB="45708" anchor="ctr">
                    <a:lnT w="12700">
                      <a:solidFill>
                        <a:schemeClr val="tx1"/>
                      </a:solidFill>
                    </a:lnT>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sz="1200" dirty="0">
                          <a:latin typeface="+mn-lt"/>
                        </a:rPr>
                        <a:t>Manufacturer</a:t>
                      </a:r>
                    </a:p>
                  </a:txBody>
                  <a:tcPr marL="91416" marR="91416" marT="45708" marB="45708" anchor="ctr">
                    <a:lnT w="12700">
                      <a:solidFill>
                        <a:schemeClr val="tx1"/>
                      </a:solidFill>
                    </a:lnT>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r>
                        <a:rPr lang="en-US" sz="1200" dirty="0">
                          <a:latin typeface="+mn-lt"/>
                        </a:rPr>
                        <a:t>Common Indications</a:t>
                      </a:r>
                    </a:p>
                  </a:txBody>
                  <a:tcPr marL="91416" marR="91416" marT="45708" marB="45708" anchor="ctr">
                    <a:lnT w="12700">
                      <a:solidFill>
                        <a:schemeClr val="tx1"/>
                      </a:solidFill>
                    </a:lnT>
                  </a:tcPr>
                </a:tc>
                <a:extLst>
                  <a:ext uri="{0D108BD9-81ED-4DB2-BD59-A6C34878D82A}">
                    <a16:rowId xmlns:a16="http://schemas.microsoft.com/office/drawing/2014/main" val="2975961548"/>
                  </a:ext>
                </a:extLst>
              </a:tr>
              <a:tr h="221829">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b="1" dirty="0">
                          <a:solidFill>
                            <a:srgbClr val="1E1E1E"/>
                          </a:solidFill>
                          <a:latin typeface="+mn-lt"/>
                        </a:rPr>
                        <a:t>Eliquis</a:t>
                      </a:r>
                    </a:p>
                  </a:txBody>
                  <a:tcPr marL="91416" marR="91416" marT="45708" marB="45708"/>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b="0">
                          <a:solidFill>
                            <a:srgbClr val="1E1E1E"/>
                          </a:solidFill>
                          <a:latin typeface="+mn-lt"/>
                        </a:rPr>
                        <a:t>BMS/Pfizer</a:t>
                      </a:r>
                    </a:p>
                  </a:txBody>
                  <a:tcPr marL="91416" marR="91416" marT="45708" marB="45708"/>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dirty="0">
                          <a:solidFill>
                            <a:srgbClr val="1E1E1E"/>
                          </a:solidFill>
                          <a:latin typeface="+mn-lt"/>
                        </a:rPr>
                        <a:t>Blood clots; Atrial fibrillation</a:t>
                      </a:r>
                    </a:p>
                  </a:txBody>
                  <a:tcPr marL="91416" marR="91416" marT="45708" marB="45708"/>
                </a:tc>
                <a:extLst>
                  <a:ext uri="{0D108BD9-81ED-4DB2-BD59-A6C34878D82A}">
                    <a16:rowId xmlns:a16="http://schemas.microsoft.com/office/drawing/2014/main" val="1752987622"/>
                  </a:ext>
                </a:extLst>
              </a:tr>
              <a:tr h="221829">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b="1" dirty="0">
                          <a:solidFill>
                            <a:srgbClr val="1E1E1E"/>
                          </a:solidFill>
                          <a:latin typeface="+mn-lt"/>
                        </a:rPr>
                        <a:t>Jardiance</a:t>
                      </a:r>
                    </a:p>
                  </a:txBody>
                  <a:tcPr marL="91416" marR="91416" marT="45708" marB="45708"/>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b="0">
                          <a:solidFill>
                            <a:srgbClr val="1E1E1E"/>
                          </a:solidFill>
                          <a:latin typeface="+mn-lt"/>
                        </a:rPr>
                        <a:t>BI/Eli Lilly</a:t>
                      </a:r>
                    </a:p>
                  </a:txBody>
                  <a:tcPr marL="91416" marR="91416" marT="45708" marB="45708"/>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dirty="0">
                          <a:solidFill>
                            <a:srgbClr val="1E1E1E"/>
                          </a:solidFill>
                          <a:latin typeface="+mn-lt"/>
                        </a:rPr>
                        <a:t>Diabetes; Heart failure</a:t>
                      </a:r>
                    </a:p>
                  </a:txBody>
                  <a:tcPr marL="91416" marR="91416" marT="45708" marB="45708"/>
                </a:tc>
                <a:extLst>
                  <a:ext uri="{0D108BD9-81ED-4DB2-BD59-A6C34878D82A}">
                    <a16:rowId xmlns:a16="http://schemas.microsoft.com/office/drawing/2014/main" val="4016382324"/>
                  </a:ext>
                </a:extLst>
              </a:tr>
              <a:tr h="221829">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b="1" dirty="0">
                          <a:solidFill>
                            <a:srgbClr val="1E1E1E"/>
                          </a:solidFill>
                          <a:latin typeface="+mn-lt"/>
                        </a:rPr>
                        <a:t>Xarelto</a:t>
                      </a:r>
                    </a:p>
                  </a:txBody>
                  <a:tcPr marL="91416" marR="91416" marT="45708" marB="45708"/>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b="0" dirty="0">
                          <a:solidFill>
                            <a:srgbClr val="1E1E1E"/>
                          </a:solidFill>
                          <a:latin typeface="+mn-lt"/>
                        </a:rPr>
                        <a:t>Janssen/Bayer</a:t>
                      </a:r>
                    </a:p>
                  </a:txBody>
                  <a:tcPr marL="91416" marR="91416" marT="45708" marB="45708"/>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dirty="0">
                          <a:solidFill>
                            <a:srgbClr val="1E1E1E"/>
                          </a:solidFill>
                          <a:latin typeface="+mn-lt"/>
                        </a:rPr>
                        <a:t>Blood Clots; DVT</a:t>
                      </a:r>
                    </a:p>
                  </a:txBody>
                  <a:tcPr marL="91416" marR="91416" marT="45708" marB="45708"/>
                </a:tc>
                <a:extLst>
                  <a:ext uri="{0D108BD9-81ED-4DB2-BD59-A6C34878D82A}">
                    <a16:rowId xmlns:a16="http://schemas.microsoft.com/office/drawing/2014/main" val="2237417305"/>
                  </a:ext>
                </a:extLst>
              </a:tr>
              <a:tr h="221829">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b="1">
                          <a:solidFill>
                            <a:srgbClr val="1E1E1E"/>
                          </a:solidFill>
                          <a:latin typeface="+mn-lt"/>
                        </a:rPr>
                        <a:t>Januvia</a:t>
                      </a:r>
                    </a:p>
                  </a:txBody>
                  <a:tcPr marL="91416" marR="91416" marT="45708" marB="45708"/>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b="0" dirty="0">
                          <a:solidFill>
                            <a:srgbClr val="1E1E1E"/>
                          </a:solidFill>
                          <a:latin typeface="+mn-lt"/>
                        </a:rPr>
                        <a:t>Merck</a:t>
                      </a:r>
                    </a:p>
                  </a:txBody>
                  <a:tcPr marL="91416" marR="91416" marT="45708" marB="45708"/>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dirty="0">
                          <a:solidFill>
                            <a:srgbClr val="1E1E1E"/>
                          </a:solidFill>
                          <a:latin typeface="+mn-lt"/>
                        </a:rPr>
                        <a:t>Diabetes</a:t>
                      </a:r>
                    </a:p>
                  </a:txBody>
                  <a:tcPr marL="91416" marR="91416" marT="45708" marB="45708"/>
                </a:tc>
                <a:extLst>
                  <a:ext uri="{0D108BD9-81ED-4DB2-BD59-A6C34878D82A}">
                    <a16:rowId xmlns:a16="http://schemas.microsoft.com/office/drawing/2014/main" val="189209587"/>
                  </a:ext>
                </a:extLst>
              </a:tr>
              <a:tr h="221829">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b="1" err="1">
                          <a:solidFill>
                            <a:srgbClr val="1E1E1E"/>
                          </a:solidFill>
                          <a:latin typeface="+mn-lt"/>
                        </a:rPr>
                        <a:t>Farxiga</a:t>
                      </a:r>
                      <a:endParaRPr lang="en-US" sz="1200" b="1">
                        <a:solidFill>
                          <a:srgbClr val="1E1E1E"/>
                        </a:solidFill>
                        <a:latin typeface="+mn-lt"/>
                      </a:endParaRPr>
                    </a:p>
                  </a:txBody>
                  <a:tcPr marL="91416" marR="91416" marT="45708" marB="45708"/>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b="0" dirty="0">
                          <a:solidFill>
                            <a:srgbClr val="1E1E1E"/>
                          </a:solidFill>
                          <a:latin typeface="+mn-lt"/>
                        </a:rPr>
                        <a:t>AZ / BMS</a:t>
                      </a:r>
                    </a:p>
                  </a:txBody>
                  <a:tcPr marL="91416" marR="91416" marT="45708" marB="45708"/>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dirty="0">
                          <a:solidFill>
                            <a:srgbClr val="1E1E1E"/>
                          </a:solidFill>
                          <a:latin typeface="+mn-lt"/>
                        </a:rPr>
                        <a:t>Diabetes; Heart failure; CKD</a:t>
                      </a:r>
                    </a:p>
                  </a:txBody>
                  <a:tcPr marL="91416" marR="91416" marT="45708" marB="45708"/>
                </a:tc>
                <a:extLst>
                  <a:ext uri="{0D108BD9-81ED-4DB2-BD59-A6C34878D82A}">
                    <a16:rowId xmlns:a16="http://schemas.microsoft.com/office/drawing/2014/main" val="2840709541"/>
                  </a:ext>
                </a:extLst>
              </a:tr>
              <a:tr h="221829">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b="1">
                          <a:solidFill>
                            <a:srgbClr val="1E1E1E"/>
                          </a:solidFill>
                          <a:latin typeface="+mn-lt"/>
                        </a:rPr>
                        <a:t>Entresto</a:t>
                      </a:r>
                    </a:p>
                  </a:txBody>
                  <a:tcPr marL="91416" marR="91416" marT="45708" marB="45708"/>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b="0">
                          <a:solidFill>
                            <a:srgbClr val="1E1E1E"/>
                          </a:solidFill>
                          <a:latin typeface="+mn-lt"/>
                        </a:rPr>
                        <a:t>Novartis</a:t>
                      </a:r>
                    </a:p>
                  </a:txBody>
                  <a:tcPr marL="91416" marR="91416" marT="45708" marB="45708"/>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dirty="0">
                          <a:solidFill>
                            <a:srgbClr val="1E1E1E"/>
                          </a:solidFill>
                          <a:latin typeface="+mn-lt"/>
                        </a:rPr>
                        <a:t>Heart failure</a:t>
                      </a:r>
                    </a:p>
                  </a:txBody>
                  <a:tcPr marL="91416" marR="91416" marT="45708" marB="45708"/>
                </a:tc>
                <a:extLst>
                  <a:ext uri="{0D108BD9-81ED-4DB2-BD59-A6C34878D82A}">
                    <a16:rowId xmlns:a16="http://schemas.microsoft.com/office/drawing/2014/main" val="1743466077"/>
                  </a:ext>
                </a:extLst>
              </a:tr>
              <a:tr h="221829">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b="1" dirty="0">
                          <a:solidFill>
                            <a:srgbClr val="1E1E1E"/>
                          </a:solidFill>
                          <a:latin typeface="+mn-lt"/>
                        </a:rPr>
                        <a:t>Enbrel</a:t>
                      </a:r>
                    </a:p>
                  </a:txBody>
                  <a:tcPr marL="91416" marR="91416" marT="45708" marB="45708" anchor="ct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b="0" dirty="0">
                          <a:solidFill>
                            <a:srgbClr val="1E1E1E"/>
                          </a:solidFill>
                          <a:latin typeface="+mn-lt"/>
                        </a:rPr>
                        <a:t>Amgen</a:t>
                      </a:r>
                    </a:p>
                  </a:txBody>
                  <a:tcPr marL="91416" marR="91416" marT="45708" marB="45708" anchor="ct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dirty="0">
                          <a:solidFill>
                            <a:srgbClr val="1E1E1E"/>
                          </a:solidFill>
                          <a:latin typeface="+mn-lt"/>
                        </a:rPr>
                        <a:t>Rheum. arthritis; Psoriasis; Psoriatic arthritis</a:t>
                      </a:r>
                    </a:p>
                  </a:txBody>
                  <a:tcPr marL="91416" marR="91416" marT="45708" marB="45708"/>
                </a:tc>
                <a:extLst>
                  <a:ext uri="{0D108BD9-81ED-4DB2-BD59-A6C34878D82A}">
                    <a16:rowId xmlns:a16="http://schemas.microsoft.com/office/drawing/2014/main" val="3559706882"/>
                  </a:ext>
                </a:extLst>
              </a:tr>
              <a:tr h="221829">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b="1" dirty="0">
                          <a:solidFill>
                            <a:srgbClr val="1E1E1E"/>
                          </a:solidFill>
                          <a:latin typeface="+mn-lt"/>
                        </a:rPr>
                        <a:t>Imbruvica</a:t>
                      </a:r>
                    </a:p>
                  </a:txBody>
                  <a:tcPr marL="91416" marR="91416" marT="45708" marB="45708"/>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b="0" dirty="0">
                          <a:solidFill>
                            <a:srgbClr val="1E1E1E"/>
                          </a:solidFill>
                          <a:latin typeface="+mn-lt"/>
                        </a:rPr>
                        <a:t>AbbVie/Janssen</a:t>
                      </a:r>
                    </a:p>
                  </a:txBody>
                  <a:tcPr marL="91416" marR="91416" marT="45708" marB="45708"/>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dirty="0">
                          <a:solidFill>
                            <a:srgbClr val="1E1E1E"/>
                          </a:solidFill>
                          <a:latin typeface="+mn-lt"/>
                        </a:rPr>
                        <a:t>Blood Cancers</a:t>
                      </a:r>
                    </a:p>
                  </a:txBody>
                  <a:tcPr marL="91416" marR="91416" marT="45708" marB="45708"/>
                </a:tc>
                <a:extLst>
                  <a:ext uri="{0D108BD9-81ED-4DB2-BD59-A6C34878D82A}">
                    <a16:rowId xmlns:a16="http://schemas.microsoft.com/office/drawing/2014/main" val="1065529131"/>
                  </a:ext>
                </a:extLst>
              </a:tr>
              <a:tr h="221829">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b="1">
                          <a:solidFill>
                            <a:srgbClr val="1E1E1E"/>
                          </a:solidFill>
                          <a:latin typeface="+mn-lt"/>
                        </a:rPr>
                        <a:t>Stelara</a:t>
                      </a:r>
                    </a:p>
                  </a:txBody>
                  <a:tcPr marL="91416" marR="91416" marT="45708" marB="45708"/>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b="0">
                          <a:solidFill>
                            <a:srgbClr val="1E1E1E"/>
                          </a:solidFill>
                          <a:latin typeface="+mn-lt"/>
                        </a:rPr>
                        <a:t>Janssen</a:t>
                      </a:r>
                    </a:p>
                  </a:txBody>
                  <a:tcPr marL="91416" marR="91416" marT="45708" marB="45708"/>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dirty="0">
                          <a:solidFill>
                            <a:srgbClr val="1E1E1E"/>
                          </a:solidFill>
                          <a:latin typeface="+mn-lt"/>
                        </a:rPr>
                        <a:t>Psoriasis; Psoriatic arthritis; Crohn’s; UC</a:t>
                      </a:r>
                    </a:p>
                  </a:txBody>
                  <a:tcPr marL="91416" marR="91416" marT="45708" marB="45708"/>
                </a:tc>
                <a:extLst>
                  <a:ext uri="{0D108BD9-81ED-4DB2-BD59-A6C34878D82A}">
                    <a16:rowId xmlns:a16="http://schemas.microsoft.com/office/drawing/2014/main" val="4044321246"/>
                  </a:ext>
                </a:extLst>
              </a:tr>
              <a:tr h="221829">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b="1" dirty="0">
                          <a:solidFill>
                            <a:srgbClr val="1E1E1E"/>
                          </a:solidFill>
                          <a:latin typeface="+mn-lt"/>
                        </a:rPr>
                        <a:t>NovoLog; </a:t>
                      </a:r>
                      <a:r>
                        <a:rPr lang="en-US" sz="1200" b="1" dirty="0" err="1">
                          <a:solidFill>
                            <a:srgbClr val="1E1E1E"/>
                          </a:solidFill>
                          <a:latin typeface="+mn-lt"/>
                        </a:rPr>
                        <a:t>Fiasp</a:t>
                      </a:r>
                      <a:r>
                        <a:rPr lang="en-US" sz="1200" b="1" dirty="0">
                          <a:solidFill>
                            <a:srgbClr val="1E1E1E"/>
                          </a:solidFill>
                          <a:latin typeface="+mn-lt"/>
                        </a:rPr>
                        <a:t>*</a:t>
                      </a:r>
                    </a:p>
                  </a:txBody>
                  <a:tcPr marL="91416" marR="91416" marT="45708" marB="45708">
                    <a:lnB w="12700">
                      <a:solidFill>
                        <a:schemeClr val="tx1"/>
                      </a:solidFill>
                    </a:lnB>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b="0">
                          <a:solidFill>
                            <a:srgbClr val="1E1E1E"/>
                          </a:solidFill>
                          <a:latin typeface="+mn-lt"/>
                        </a:rPr>
                        <a:t>Novo Nordisk</a:t>
                      </a:r>
                    </a:p>
                  </a:txBody>
                  <a:tcPr marL="91416" marR="91416" marT="45708" marB="45708">
                    <a:lnB w="12700">
                      <a:solidFill>
                        <a:schemeClr val="tx1"/>
                      </a:solidFill>
                    </a:lnB>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200" dirty="0">
                          <a:solidFill>
                            <a:srgbClr val="1E1E1E"/>
                          </a:solidFill>
                          <a:latin typeface="+mn-lt"/>
                        </a:rPr>
                        <a:t>Diabetes</a:t>
                      </a:r>
                    </a:p>
                  </a:txBody>
                  <a:tcPr marL="91416" marR="91416" marT="45708" marB="45708">
                    <a:lnB w="12700">
                      <a:solidFill>
                        <a:schemeClr val="tx1"/>
                      </a:solidFill>
                    </a:lnB>
                  </a:tcPr>
                </a:tc>
                <a:extLst>
                  <a:ext uri="{0D108BD9-81ED-4DB2-BD59-A6C34878D82A}">
                    <a16:rowId xmlns:a16="http://schemas.microsoft.com/office/drawing/2014/main" val="2856298311"/>
                  </a:ext>
                </a:extLst>
              </a:tr>
            </a:tbl>
          </a:graphicData>
        </a:graphic>
      </p:graphicFrame>
      <p:grpSp>
        <p:nvGrpSpPr>
          <p:cNvPr id="19" name="Group 18">
            <a:extLst>
              <a:ext uri="{FF2B5EF4-FFF2-40B4-BE49-F238E27FC236}">
                <a16:creationId xmlns:a16="http://schemas.microsoft.com/office/drawing/2014/main" id="{9852CC64-65B5-1ADA-256D-414674F2DE4F}"/>
              </a:ext>
            </a:extLst>
          </p:cNvPr>
          <p:cNvGrpSpPr/>
          <p:nvPr/>
        </p:nvGrpSpPr>
        <p:grpSpPr>
          <a:xfrm>
            <a:off x="582913" y="1086994"/>
            <a:ext cx="4778033" cy="1119984"/>
            <a:chOff x="595842" y="4405437"/>
            <a:chExt cx="4778033" cy="1119984"/>
          </a:xfrm>
        </p:grpSpPr>
        <p:sp>
          <p:nvSpPr>
            <p:cNvPr id="11" name="TextBox 10">
              <a:extLst>
                <a:ext uri="{FF2B5EF4-FFF2-40B4-BE49-F238E27FC236}">
                  <a16:creationId xmlns:a16="http://schemas.microsoft.com/office/drawing/2014/main" id="{3AA589B5-EBD0-E9DB-227B-A72C733C72F9}"/>
                </a:ext>
              </a:extLst>
            </p:cNvPr>
            <p:cNvSpPr txBox="1"/>
            <p:nvPr/>
          </p:nvSpPr>
          <p:spPr>
            <a:xfrm>
              <a:off x="723693" y="4786757"/>
              <a:ext cx="4650182"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b="1" dirty="0">
                  <a:solidFill>
                    <a:schemeClr val="accent3"/>
                  </a:solidFill>
                </a:rPr>
                <a:t>Brand-name drugs or biologics </a:t>
              </a:r>
              <a:r>
                <a:rPr lang="en-US" sz="1600" dirty="0">
                  <a:solidFill>
                    <a:schemeClr val="tx2"/>
                  </a:solidFill>
                </a:rPr>
                <a:t>selected from the </a:t>
              </a:r>
              <a:r>
                <a:rPr lang="en-US" sz="1600" b="1" dirty="0">
                  <a:solidFill>
                    <a:schemeClr val="accent3"/>
                  </a:solidFill>
                </a:rPr>
                <a:t>50 highest gross spend eligible drugs in Medicare Parts D and B each</a:t>
              </a:r>
              <a:endParaRPr lang="en-US" sz="1600" b="1" dirty="0">
                <a:solidFill>
                  <a:schemeClr val="accent3"/>
                </a:solidFill>
                <a:cs typeface="Arial"/>
              </a:endParaRPr>
            </a:p>
          </p:txBody>
        </p:sp>
        <p:sp>
          <p:nvSpPr>
            <p:cNvPr id="12" name="TextBox 11">
              <a:extLst>
                <a:ext uri="{FF2B5EF4-FFF2-40B4-BE49-F238E27FC236}">
                  <a16:creationId xmlns:a16="http://schemas.microsoft.com/office/drawing/2014/main" id="{1D561311-BB98-C0DD-EC84-D395F5A8A6A5}"/>
                </a:ext>
              </a:extLst>
            </p:cNvPr>
            <p:cNvSpPr txBox="1"/>
            <p:nvPr/>
          </p:nvSpPr>
          <p:spPr>
            <a:xfrm>
              <a:off x="595842" y="4405437"/>
              <a:ext cx="4778033"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173684">
                <a:spcAft>
                  <a:spcPts val="600"/>
                </a:spcAft>
                <a:tabLst>
                  <a:tab pos="173684" algn="l"/>
                  <a:tab pos="347368" algn="l"/>
                  <a:tab pos="521052" algn="l"/>
                  <a:tab pos="694736" algn="l"/>
                </a:tabLst>
              </a:pPr>
              <a:r>
                <a:rPr lang="en-US" sz="2000" b="1" dirty="0">
                  <a:solidFill>
                    <a:schemeClr val="accent1"/>
                  </a:solidFill>
                  <a:cs typeface="Arial" panose="020B0604020202020204" pitchFamily="34" charset="0"/>
                </a:rPr>
                <a:t>Which drugs </a:t>
              </a:r>
              <a:r>
                <a:rPr lang="en-US" sz="2000" b="1" u="sng" dirty="0">
                  <a:solidFill>
                    <a:schemeClr val="accent1"/>
                  </a:solidFill>
                  <a:cs typeface="Arial" panose="020B0604020202020204" pitchFamily="34" charset="0"/>
                </a:rPr>
                <a:t>qualify</a:t>
              </a:r>
              <a:r>
                <a:rPr lang="en-US" sz="2000" b="1" dirty="0">
                  <a:solidFill>
                    <a:schemeClr val="accent1"/>
                  </a:solidFill>
                  <a:cs typeface="Arial" panose="020B0604020202020204" pitchFamily="34" charset="0"/>
                </a:rPr>
                <a:t>?</a:t>
              </a:r>
            </a:p>
          </p:txBody>
        </p:sp>
      </p:grpSp>
      <p:grpSp>
        <p:nvGrpSpPr>
          <p:cNvPr id="20" name="Group 19">
            <a:extLst>
              <a:ext uri="{FF2B5EF4-FFF2-40B4-BE49-F238E27FC236}">
                <a16:creationId xmlns:a16="http://schemas.microsoft.com/office/drawing/2014/main" id="{00296359-DE2C-3D73-6D47-17B382366CA8}"/>
              </a:ext>
            </a:extLst>
          </p:cNvPr>
          <p:cNvGrpSpPr/>
          <p:nvPr/>
        </p:nvGrpSpPr>
        <p:grpSpPr>
          <a:xfrm>
            <a:off x="5664594" y="1066501"/>
            <a:ext cx="6417733" cy="1798604"/>
            <a:chOff x="5774267" y="4413379"/>
            <a:chExt cx="6417733" cy="1798604"/>
          </a:xfrm>
        </p:grpSpPr>
        <p:sp>
          <p:nvSpPr>
            <p:cNvPr id="8" name="TextBox 7">
              <a:extLst>
                <a:ext uri="{FF2B5EF4-FFF2-40B4-BE49-F238E27FC236}">
                  <a16:creationId xmlns:a16="http://schemas.microsoft.com/office/drawing/2014/main" id="{902AB1F9-AB3D-366A-57BE-7A8C5BAEDA47}"/>
                </a:ext>
              </a:extLst>
            </p:cNvPr>
            <p:cNvSpPr txBox="1"/>
            <p:nvPr/>
          </p:nvSpPr>
          <p:spPr>
            <a:xfrm>
              <a:off x="5774267" y="4826988"/>
              <a:ext cx="6417733" cy="138499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115" indent="-285115">
                <a:spcBef>
                  <a:spcPts val="600"/>
                </a:spcBef>
                <a:spcAft>
                  <a:spcPts val="600"/>
                </a:spcAft>
                <a:buFont typeface="Arial"/>
                <a:buChar char="•"/>
              </a:pPr>
              <a:r>
                <a:rPr lang="en-US" sz="1400" b="1" dirty="0">
                  <a:solidFill>
                    <a:schemeClr val="accent3"/>
                  </a:solidFill>
                </a:rPr>
                <a:t>Generic or biosimilar available</a:t>
              </a:r>
              <a:endParaRPr lang="en-US" sz="1400" b="1" dirty="0">
                <a:solidFill>
                  <a:schemeClr val="accent3"/>
                </a:solidFill>
                <a:cs typeface="Arial"/>
              </a:endParaRPr>
            </a:p>
            <a:p>
              <a:pPr marL="285115" indent="-285115">
                <a:spcBef>
                  <a:spcPts val="600"/>
                </a:spcBef>
                <a:spcAft>
                  <a:spcPts val="600"/>
                </a:spcAft>
                <a:buFont typeface="Arial"/>
                <a:buChar char="•"/>
              </a:pPr>
              <a:r>
                <a:rPr lang="en-US" sz="1400" b="1" dirty="0">
                  <a:solidFill>
                    <a:schemeClr val="accent3"/>
                  </a:solidFill>
                </a:rPr>
                <a:t>Less than 9 years </a:t>
              </a:r>
              <a:r>
                <a:rPr lang="en-US" sz="1400" dirty="0">
                  <a:solidFill>
                    <a:schemeClr val="tx2"/>
                  </a:solidFill>
                </a:rPr>
                <a:t>(small-molecule drugs)</a:t>
              </a:r>
              <a:r>
                <a:rPr lang="en-US" sz="1400" b="1" dirty="0">
                  <a:solidFill>
                    <a:schemeClr val="tx2"/>
                  </a:solidFill>
                </a:rPr>
                <a:t> </a:t>
              </a:r>
              <a:r>
                <a:rPr lang="en-US" sz="1400" b="1" dirty="0">
                  <a:solidFill>
                    <a:schemeClr val="accent3"/>
                  </a:solidFill>
                </a:rPr>
                <a:t>or 13 years </a:t>
              </a:r>
              <a:r>
                <a:rPr lang="en-US" sz="1400" dirty="0">
                  <a:solidFill>
                    <a:schemeClr val="tx2"/>
                  </a:solidFill>
                </a:rPr>
                <a:t>(biological products)</a:t>
              </a:r>
              <a:r>
                <a:rPr lang="en-US" sz="1400" b="1" dirty="0">
                  <a:solidFill>
                    <a:schemeClr val="tx2"/>
                  </a:solidFill>
                </a:rPr>
                <a:t> </a:t>
              </a:r>
              <a:r>
                <a:rPr lang="en-US" sz="1400" b="1" dirty="0">
                  <a:solidFill>
                    <a:schemeClr val="accent3"/>
                  </a:solidFill>
                </a:rPr>
                <a:t>from FDA approval/licensure </a:t>
              </a:r>
              <a:r>
                <a:rPr lang="en-US" sz="1400" dirty="0">
                  <a:solidFill>
                    <a:schemeClr val="tx2"/>
                  </a:solidFill>
                </a:rPr>
                <a:t>at time negotiated prices go into effect</a:t>
              </a:r>
              <a:endParaRPr lang="en-US" sz="1400" b="1" dirty="0">
                <a:solidFill>
                  <a:schemeClr val="tx2"/>
                </a:solidFill>
                <a:cs typeface="Arial"/>
              </a:endParaRPr>
            </a:p>
            <a:p>
              <a:pPr marL="285115" indent="-285115">
                <a:spcBef>
                  <a:spcPts val="600"/>
                </a:spcBef>
                <a:spcAft>
                  <a:spcPts val="600"/>
                </a:spcAft>
                <a:buFont typeface="Arial"/>
                <a:buChar char="•"/>
              </a:pPr>
              <a:r>
                <a:rPr lang="en-US" sz="1400" dirty="0">
                  <a:solidFill>
                    <a:srgbClr val="1E1E1E"/>
                  </a:solidFill>
                </a:rPr>
                <a:t>Other Exclusions: Low Medicare spend | Single orphan designation | Plasma- derived | “small biotech” | biologics that qualify for biosimilar delay</a:t>
              </a:r>
              <a:endParaRPr lang="en-US" sz="1400" dirty="0">
                <a:solidFill>
                  <a:srgbClr val="1E1E1E"/>
                </a:solidFill>
                <a:highlight>
                  <a:srgbClr val="FFFF00"/>
                </a:highlight>
                <a:cs typeface="Arial"/>
              </a:endParaRPr>
            </a:p>
          </p:txBody>
        </p:sp>
        <p:sp>
          <p:nvSpPr>
            <p:cNvPr id="13" name="TextBox 12">
              <a:extLst>
                <a:ext uri="{FF2B5EF4-FFF2-40B4-BE49-F238E27FC236}">
                  <a16:creationId xmlns:a16="http://schemas.microsoft.com/office/drawing/2014/main" id="{4119CEC5-0CDF-4E94-45DF-AAAA1CFCE4B0}"/>
                </a:ext>
              </a:extLst>
            </p:cNvPr>
            <p:cNvSpPr txBox="1"/>
            <p:nvPr/>
          </p:nvSpPr>
          <p:spPr>
            <a:xfrm>
              <a:off x="6322276" y="4413379"/>
              <a:ext cx="5613261"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173684">
                <a:spcAft>
                  <a:spcPts val="600"/>
                </a:spcAft>
                <a:tabLst>
                  <a:tab pos="173684" algn="l"/>
                  <a:tab pos="347368" algn="l"/>
                  <a:tab pos="521052" algn="l"/>
                  <a:tab pos="694736" algn="l"/>
                </a:tabLst>
              </a:pPr>
              <a:r>
                <a:rPr lang="en-US" sz="2000" b="1" dirty="0">
                  <a:solidFill>
                    <a:schemeClr val="accent1"/>
                  </a:solidFill>
                  <a:cs typeface="Arial" panose="020B0604020202020204" pitchFamily="34" charset="0"/>
                </a:rPr>
                <a:t>Which drugs are </a:t>
              </a:r>
              <a:r>
                <a:rPr lang="en-US" sz="2000" b="1" u="sng" dirty="0">
                  <a:solidFill>
                    <a:schemeClr val="accent1"/>
                  </a:solidFill>
                  <a:cs typeface="Arial" panose="020B0604020202020204" pitchFamily="34" charset="0"/>
                </a:rPr>
                <a:t>excluded</a:t>
              </a:r>
              <a:r>
                <a:rPr lang="en-US" sz="2000" b="1" dirty="0">
                  <a:solidFill>
                    <a:schemeClr val="accent1"/>
                  </a:solidFill>
                  <a:cs typeface="Arial" panose="020B0604020202020204" pitchFamily="34" charset="0"/>
                </a:rPr>
                <a:t>? </a:t>
              </a:r>
            </a:p>
          </p:txBody>
        </p:sp>
      </p:grpSp>
      <p:sp>
        <p:nvSpPr>
          <p:cNvPr id="14" name="TextBox 13">
            <a:extLst>
              <a:ext uri="{FF2B5EF4-FFF2-40B4-BE49-F238E27FC236}">
                <a16:creationId xmlns:a16="http://schemas.microsoft.com/office/drawing/2014/main" id="{5C1034EA-D95A-78DD-EBEA-EB17F6715E4A}"/>
              </a:ext>
            </a:extLst>
          </p:cNvPr>
          <p:cNvSpPr txBox="1"/>
          <p:nvPr/>
        </p:nvSpPr>
        <p:spPr>
          <a:xfrm>
            <a:off x="3208866" y="3068214"/>
            <a:ext cx="4778033"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000" b="1" dirty="0">
                <a:latin typeface="+mn-lt"/>
              </a:rPr>
              <a:t>2026 Medicare Negotiation Selections</a:t>
            </a:r>
          </a:p>
        </p:txBody>
      </p:sp>
      <p:sp>
        <p:nvSpPr>
          <p:cNvPr id="15" name="TextBox 14">
            <a:extLst>
              <a:ext uri="{FF2B5EF4-FFF2-40B4-BE49-F238E27FC236}">
                <a16:creationId xmlns:a16="http://schemas.microsoft.com/office/drawing/2014/main" id="{E5AA3018-4F3F-13B7-8D6D-B1C75DA1244D}"/>
              </a:ext>
            </a:extLst>
          </p:cNvPr>
          <p:cNvSpPr txBox="1"/>
          <p:nvPr/>
        </p:nvSpPr>
        <p:spPr>
          <a:xfrm>
            <a:off x="8740781" y="3660825"/>
            <a:ext cx="2708626" cy="14773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600" dirty="0">
                <a:solidFill>
                  <a:schemeClr val="tx2"/>
                </a:solidFill>
              </a:rPr>
              <a:t>2026 Negotiated prices </a:t>
            </a:r>
            <a:r>
              <a:rPr lang="en-US" sz="1600" b="1" u="sng" dirty="0">
                <a:solidFill>
                  <a:schemeClr val="accent3"/>
                </a:solidFill>
              </a:rPr>
              <a:t>effective 1/1/2026</a:t>
            </a:r>
          </a:p>
          <a:p>
            <a:endParaRPr lang="en-US" sz="1600" b="1" dirty="0">
              <a:solidFill>
                <a:schemeClr val="tx2"/>
              </a:solidFill>
            </a:endParaRPr>
          </a:p>
          <a:p>
            <a:pPr marL="285750" indent="-285750">
              <a:buFont typeface="Arial" panose="020B0604020202020204" pitchFamily="34" charset="0"/>
              <a:buChar char="•"/>
            </a:pPr>
            <a:r>
              <a:rPr lang="en-US" sz="1600" dirty="0">
                <a:solidFill>
                  <a:schemeClr val="tx2"/>
                </a:solidFill>
                <a:cs typeface="Arial"/>
              </a:rPr>
              <a:t>2026 Negotiated prices will be </a:t>
            </a:r>
            <a:r>
              <a:rPr lang="en-US" sz="1600" b="1" u="sng" dirty="0">
                <a:solidFill>
                  <a:schemeClr val="accent3"/>
                </a:solidFill>
                <a:cs typeface="Arial"/>
              </a:rPr>
              <a:t>made public 9/1/2024</a:t>
            </a:r>
          </a:p>
        </p:txBody>
      </p:sp>
      <p:sp>
        <p:nvSpPr>
          <p:cNvPr id="17" name="Title 1">
            <a:extLst>
              <a:ext uri="{FF2B5EF4-FFF2-40B4-BE49-F238E27FC236}">
                <a16:creationId xmlns:a16="http://schemas.microsoft.com/office/drawing/2014/main" id="{333EBD9D-FA08-7E04-C2C2-179682466D02}"/>
              </a:ext>
            </a:extLst>
          </p:cNvPr>
          <p:cNvSpPr txBox="1">
            <a:spLocks/>
          </p:cNvSpPr>
          <p:nvPr/>
        </p:nvSpPr>
        <p:spPr>
          <a:xfrm>
            <a:off x="582913" y="6664439"/>
            <a:ext cx="6938749" cy="369959"/>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ts val="0"/>
              </a:spcBef>
              <a:spcAft>
                <a:spcPts val="0"/>
              </a:spcAft>
              <a:buClrTx/>
              <a:buSzTx/>
              <a:buFontTx/>
              <a:buNone/>
              <a:tabLst/>
              <a:defRPr sz="2933" kern="1200">
                <a:solidFill>
                  <a:schemeClr val="tx1"/>
                </a:solidFill>
                <a:latin typeface="+mj-lt"/>
                <a:ea typeface="+mj-ea"/>
                <a:cs typeface="Arial" panose="020B0604020202020204" pitchFamily="34" charset="0"/>
              </a:defRPr>
            </a:lvl1pPr>
          </a:lstStyle>
          <a:p>
            <a:r>
              <a:rPr lang="en-US" sz="900" i="1" dirty="0">
                <a:solidFill>
                  <a:schemeClr val="tx2">
                    <a:lumMod val="50000"/>
                  </a:schemeClr>
                </a:solidFill>
              </a:rPr>
              <a:t>*Both Novolog and </a:t>
            </a:r>
            <a:r>
              <a:rPr lang="en-US" sz="900" i="1" dirty="0" err="1">
                <a:solidFill>
                  <a:schemeClr val="tx2">
                    <a:lumMod val="50000"/>
                  </a:schemeClr>
                </a:solidFill>
              </a:rPr>
              <a:t>Fiasp</a:t>
            </a:r>
            <a:r>
              <a:rPr lang="en-US" sz="900" i="1" dirty="0">
                <a:solidFill>
                  <a:schemeClr val="tx2">
                    <a:lumMod val="50000"/>
                  </a:schemeClr>
                </a:solidFill>
              </a:rPr>
              <a:t> share the same active ingredient and therefor will be negotiated together, as one product</a:t>
            </a:r>
          </a:p>
        </p:txBody>
      </p:sp>
      <p:sp>
        <p:nvSpPr>
          <p:cNvPr id="18" name="Title 1">
            <a:extLst>
              <a:ext uri="{FF2B5EF4-FFF2-40B4-BE49-F238E27FC236}">
                <a16:creationId xmlns:a16="http://schemas.microsoft.com/office/drawing/2014/main" id="{03CB9370-2BCB-C0A0-BEA5-B077856B36EA}"/>
              </a:ext>
            </a:extLst>
          </p:cNvPr>
          <p:cNvSpPr txBox="1">
            <a:spLocks/>
          </p:cNvSpPr>
          <p:nvPr/>
        </p:nvSpPr>
        <p:spPr>
          <a:xfrm>
            <a:off x="7742423" y="6421884"/>
            <a:ext cx="998358" cy="178495"/>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ts val="0"/>
              </a:spcBef>
              <a:spcAft>
                <a:spcPts val="0"/>
              </a:spcAft>
              <a:buClrTx/>
              <a:buSzTx/>
              <a:buFontTx/>
              <a:buNone/>
              <a:tabLst/>
              <a:defRPr sz="2933" kern="1200">
                <a:solidFill>
                  <a:schemeClr val="tx1"/>
                </a:solidFill>
                <a:latin typeface="+mj-lt"/>
                <a:ea typeface="+mj-ea"/>
                <a:cs typeface="Arial" panose="020B0604020202020204" pitchFamily="34" charset="0"/>
              </a:defRPr>
            </a:lvl1pPr>
          </a:lstStyle>
          <a:p>
            <a:r>
              <a:rPr lang="en-US" sz="1200" b="1" i="1" dirty="0">
                <a:solidFill>
                  <a:schemeClr val="tx2"/>
                </a:solidFill>
              </a:rPr>
              <a:t>Source: CMS</a:t>
            </a:r>
          </a:p>
        </p:txBody>
      </p:sp>
      <p:sp>
        <p:nvSpPr>
          <p:cNvPr id="3" name="Text Placeholder 9">
            <a:extLst>
              <a:ext uri="{FF2B5EF4-FFF2-40B4-BE49-F238E27FC236}">
                <a16:creationId xmlns:a16="http://schemas.microsoft.com/office/drawing/2014/main" id="{D9904343-BAC6-5861-6880-B5530C553135}"/>
              </a:ext>
            </a:extLst>
          </p:cNvPr>
          <p:cNvSpPr txBox="1">
            <a:spLocks/>
          </p:cNvSpPr>
          <p:nvPr/>
        </p:nvSpPr>
        <p:spPr>
          <a:xfrm>
            <a:off x="517128" y="6471675"/>
            <a:ext cx="10634135" cy="257408"/>
          </a:xfrm>
          <a:prstGeom prst="rect">
            <a:avLst/>
          </a:prstGeom>
        </p:spPr>
        <p:txBody>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1pPr>
            <a:lvl2pPr marL="1728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2pPr>
            <a:lvl3pPr marL="3456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3pPr>
            <a:lvl4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4pPr>
            <a:lvl5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231642">
              <a:spcAft>
                <a:spcPts val="800"/>
              </a:spcAft>
              <a:tabLst>
                <a:tab pos="231642" algn="l"/>
                <a:tab pos="463284" algn="l"/>
                <a:tab pos="694927" algn="l"/>
                <a:tab pos="926569" algn="l"/>
              </a:tabLst>
              <a:defRPr/>
            </a:pPr>
            <a:r>
              <a:rPr lang="en-US" sz="933" dirty="0">
                <a:solidFill>
                  <a:srgbClr val="3B3B3B"/>
                </a:solidFill>
                <a:latin typeface="Arial"/>
              </a:rPr>
              <a:t>Source: Inflation Reduction Act of 2022</a:t>
            </a:r>
          </a:p>
        </p:txBody>
      </p:sp>
    </p:spTree>
    <p:extLst>
      <p:ext uri="{BB962C8B-B14F-4D97-AF65-F5344CB8AC3E}">
        <p14:creationId xmlns:p14="http://schemas.microsoft.com/office/powerpoint/2010/main" val="70094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3A2C81-8A86-2A82-5F75-FE5FC71ACAB7}"/>
              </a:ext>
            </a:extLst>
          </p:cNvPr>
          <p:cNvSpPr>
            <a:spLocks noGrp="1"/>
          </p:cNvSpPr>
          <p:nvPr>
            <p:ph type="dt" sz="half" idx="10"/>
          </p:nvPr>
        </p:nvSpPr>
        <p:spPr/>
        <p:txBody>
          <a:bodyPr/>
          <a:lstStyle/>
          <a:p>
            <a:fld id="{068A23AC-FDD3-42EC-898D-AD021B85F8E6}" type="datetime1">
              <a:rPr lang="en-US" smtClean="0"/>
              <a:t>07/09/2024</a:t>
            </a:fld>
            <a:endParaRPr lang="en-US"/>
          </a:p>
        </p:txBody>
      </p:sp>
      <p:sp>
        <p:nvSpPr>
          <p:cNvPr id="3" name="Footer Placeholder 2">
            <a:extLst>
              <a:ext uri="{FF2B5EF4-FFF2-40B4-BE49-F238E27FC236}">
                <a16:creationId xmlns:a16="http://schemas.microsoft.com/office/drawing/2014/main" id="{408E832D-B1D3-B64E-E916-3B1CBFD3DCCB}"/>
              </a:ext>
            </a:extLst>
          </p:cNvPr>
          <p:cNvSpPr>
            <a:spLocks noGrp="1"/>
          </p:cNvSpPr>
          <p:nvPr>
            <p:ph type="ftr" sz="quarter" idx="11"/>
          </p:nvPr>
        </p:nvSpPr>
        <p:spPr/>
        <p:txBody>
          <a:bodyPr/>
          <a:lstStyle/>
          <a:p>
            <a:r>
              <a:rPr lang="en-US" dirty="0"/>
              <a:t>CONFIDENTIAL</a:t>
            </a:r>
          </a:p>
        </p:txBody>
      </p:sp>
      <p:sp>
        <p:nvSpPr>
          <p:cNvPr id="4" name="Slide Number Placeholder 3">
            <a:extLst>
              <a:ext uri="{FF2B5EF4-FFF2-40B4-BE49-F238E27FC236}">
                <a16:creationId xmlns:a16="http://schemas.microsoft.com/office/drawing/2014/main" id="{2D2AB737-9EBA-2131-57A0-7F6A037227CA}"/>
              </a:ext>
            </a:extLst>
          </p:cNvPr>
          <p:cNvSpPr>
            <a:spLocks noGrp="1"/>
          </p:cNvSpPr>
          <p:nvPr>
            <p:ph type="sldNum" sz="quarter" idx="12"/>
          </p:nvPr>
        </p:nvSpPr>
        <p:spPr/>
        <p:txBody>
          <a:bodyPr/>
          <a:lstStyle/>
          <a:p>
            <a:fld id="{7402B711-A71A-452E-950A-8AB93037233C}" type="slidenum">
              <a:rPr lang="en-US" smtClean="0"/>
              <a:pPr/>
              <a:t>5</a:t>
            </a:fld>
            <a:endParaRPr lang="en-US"/>
          </a:p>
        </p:txBody>
      </p:sp>
      <p:grpSp>
        <p:nvGrpSpPr>
          <p:cNvPr id="9" name="Group 8">
            <a:extLst>
              <a:ext uri="{FF2B5EF4-FFF2-40B4-BE49-F238E27FC236}">
                <a16:creationId xmlns:a16="http://schemas.microsoft.com/office/drawing/2014/main" id="{75A0F644-BE7F-D162-DFF5-CE5A7E82D6AB}"/>
              </a:ext>
            </a:extLst>
          </p:cNvPr>
          <p:cNvGrpSpPr/>
          <p:nvPr/>
        </p:nvGrpSpPr>
        <p:grpSpPr>
          <a:xfrm>
            <a:off x="709264" y="1477263"/>
            <a:ext cx="11320549" cy="903518"/>
            <a:chOff x="995345" y="1161282"/>
            <a:chExt cx="6003724" cy="412023"/>
          </a:xfrm>
        </p:grpSpPr>
        <p:grpSp>
          <p:nvGrpSpPr>
            <p:cNvPr id="1046" name="Google Shape;1046;p38"/>
            <p:cNvGrpSpPr/>
            <p:nvPr/>
          </p:nvGrpSpPr>
          <p:grpSpPr>
            <a:xfrm>
              <a:off x="995345" y="1161282"/>
              <a:ext cx="6003724" cy="412023"/>
              <a:chOff x="1404039" y="1913025"/>
              <a:chExt cx="5893515" cy="412023"/>
            </a:xfrm>
          </p:grpSpPr>
          <p:sp>
            <p:nvSpPr>
              <p:cNvPr id="1048" name="Google Shape;1048;p38"/>
              <p:cNvSpPr/>
              <p:nvPr/>
            </p:nvSpPr>
            <p:spPr>
              <a:xfrm>
                <a:off x="3663161" y="1913050"/>
                <a:ext cx="3634393" cy="411998"/>
              </a:xfrm>
              <a:prstGeom prst="roundRect">
                <a:avLst>
                  <a:gd name="adj" fmla="val 50000"/>
                </a:avLst>
              </a:prstGeom>
              <a:solidFill>
                <a:srgbClr val="EEEEEE"/>
              </a:solidFill>
              <a:ln>
                <a:noFill/>
              </a:ln>
            </p:spPr>
            <p:txBody>
              <a:bodyPr spcFirstLastPara="1" wrap="square" lIns="243770" tIns="121868" rIns="121868" bIns="121868" anchor="ctr" anchorCtr="0">
                <a:noAutofit/>
              </a:bodyPr>
              <a:lstStyle/>
              <a:p>
                <a:pPr>
                  <a:buClr>
                    <a:schemeClr val="dk1"/>
                  </a:buClr>
                  <a:buSzPts val="1100"/>
                </a:pPr>
                <a:r>
                  <a:rPr lang="en-US" sz="1866" dirty="0">
                    <a:solidFill>
                      <a:srgbClr val="1E1E1E"/>
                    </a:solidFill>
                    <a:latin typeface="Arial"/>
                  </a:rPr>
                  <a:t>Lawsuits and future legislation / regulations</a:t>
                </a:r>
                <a:br>
                  <a:rPr lang="en-US" sz="1866" dirty="0">
                    <a:solidFill>
                      <a:srgbClr val="1E1E1E"/>
                    </a:solidFill>
                    <a:latin typeface="Arial"/>
                  </a:rPr>
                </a:br>
                <a:r>
                  <a:rPr lang="en-US" sz="1866" dirty="0">
                    <a:solidFill>
                      <a:srgbClr val="1E1E1E"/>
                    </a:solidFill>
                    <a:latin typeface="Arial"/>
                  </a:rPr>
                  <a:t>Results of the 2024 election may impact IRA implementation</a:t>
                </a:r>
                <a:endParaRPr sz="1866" dirty="0">
                  <a:solidFill>
                    <a:srgbClr val="1E1E1E"/>
                  </a:solidFill>
                  <a:latin typeface="Roboto"/>
                  <a:ea typeface="Roboto"/>
                  <a:cs typeface="Roboto"/>
                  <a:sym typeface="Roboto"/>
                </a:endParaRPr>
              </a:p>
            </p:txBody>
          </p:sp>
          <p:sp>
            <p:nvSpPr>
              <p:cNvPr id="1049" name="Google Shape;1049;p38"/>
              <p:cNvSpPr/>
              <p:nvPr/>
            </p:nvSpPr>
            <p:spPr>
              <a:xfrm>
                <a:off x="1404039" y="1913025"/>
                <a:ext cx="1568329" cy="411998"/>
              </a:xfrm>
              <a:prstGeom prst="roundRect">
                <a:avLst>
                  <a:gd name="adj"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121868" tIns="121868" rIns="121868" bIns="121868" anchor="ctr" anchorCtr="0">
                <a:noAutofit/>
              </a:bodyPr>
              <a:lstStyle/>
              <a:p>
                <a:pPr algn="ctr">
                  <a:buClr>
                    <a:srgbClr val="000000"/>
                  </a:buClr>
                  <a:buSzPts val="1100"/>
                </a:pPr>
                <a:endParaRPr sz="2266">
                  <a:solidFill>
                    <a:srgbClr val="FFFFFF"/>
                  </a:solidFill>
                  <a:latin typeface="Fira Sans Extra Condensed Medium"/>
                  <a:ea typeface="Fira Sans Extra Condensed Medium"/>
                  <a:cs typeface="Fira Sans Extra Condensed Medium"/>
                  <a:sym typeface="Fira Sans Extra Condensed Medium"/>
                </a:endParaRPr>
              </a:p>
              <a:p>
                <a:pPr algn="ctr">
                  <a:buClr>
                    <a:srgbClr val="000000"/>
                  </a:buClr>
                  <a:buSzPts val="1100"/>
                </a:pPr>
                <a:endParaRPr sz="2266">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1050" name="Google Shape;1050;p38"/>
              <p:cNvCxnSpPr>
                <a:cxnSpLocks/>
                <a:stCxn id="1049" idx="3"/>
                <a:endCxn id="1048" idx="1"/>
              </p:cNvCxnSpPr>
              <p:nvPr/>
            </p:nvCxnSpPr>
            <p:spPr>
              <a:xfrm>
                <a:off x="2972368" y="2119024"/>
                <a:ext cx="690793" cy="25"/>
              </a:xfrm>
              <a:prstGeom prst="straightConnector1">
                <a:avLst/>
              </a:prstGeom>
              <a:noFill/>
              <a:ln w="9525" cap="flat" cmpd="sng">
                <a:solidFill>
                  <a:srgbClr val="1E1E1E"/>
                </a:solidFill>
                <a:prstDash val="solid"/>
                <a:round/>
                <a:headEnd type="none" w="med" len="med"/>
                <a:tailEnd type="oval" w="med" len="med"/>
              </a:ln>
            </p:spPr>
          </p:cxnSp>
        </p:grpSp>
        <p:sp>
          <p:nvSpPr>
            <p:cNvPr id="1065" name="Google Shape;1065;p38"/>
            <p:cNvSpPr/>
            <p:nvPr/>
          </p:nvSpPr>
          <p:spPr>
            <a:xfrm>
              <a:off x="1203770" y="1197533"/>
              <a:ext cx="1115400" cy="338400"/>
            </a:xfrm>
            <a:prstGeom prst="rect">
              <a:avLst/>
            </a:prstGeom>
            <a:noFill/>
            <a:ln>
              <a:noFill/>
            </a:ln>
          </p:spPr>
          <p:txBody>
            <a:bodyPr spcFirstLastPara="1" wrap="square" lIns="121868" tIns="121868" rIns="121868" bIns="121868" anchor="ctr" anchorCtr="0">
              <a:noAutofit/>
            </a:bodyPr>
            <a:lstStyle/>
            <a:p>
              <a:pPr algn="ctr"/>
              <a:r>
                <a:rPr lang="en" sz="2132" b="1">
                  <a:solidFill>
                    <a:schemeClr val="lt1"/>
                  </a:solidFill>
                  <a:latin typeface="Roboto"/>
                  <a:ea typeface="Roboto"/>
                  <a:cs typeface="Roboto"/>
                  <a:sym typeface="Roboto"/>
                </a:rPr>
                <a:t>Outcome</a:t>
              </a:r>
              <a:endParaRPr sz="2132" b="1">
                <a:solidFill>
                  <a:schemeClr val="lt1"/>
                </a:solidFill>
                <a:latin typeface="Roboto"/>
                <a:ea typeface="Roboto"/>
                <a:cs typeface="Roboto"/>
                <a:sym typeface="Roboto"/>
              </a:endParaRPr>
            </a:p>
          </p:txBody>
        </p:sp>
      </p:grpSp>
      <p:grpSp>
        <p:nvGrpSpPr>
          <p:cNvPr id="8" name="Group 7">
            <a:extLst>
              <a:ext uri="{FF2B5EF4-FFF2-40B4-BE49-F238E27FC236}">
                <a16:creationId xmlns:a16="http://schemas.microsoft.com/office/drawing/2014/main" id="{9A32320D-79C4-4F5F-5BAB-815622D78592}"/>
              </a:ext>
            </a:extLst>
          </p:cNvPr>
          <p:cNvGrpSpPr/>
          <p:nvPr/>
        </p:nvGrpSpPr>
        <p:grpSpPr>
          <a:xfrm>
            <a:off x="709263" y="2620438"/>
            <a:ext cx="11320550" cy="895927"/>
            <a:chOff x="1421864" y="1835206"/>
            <a:chExt cx="5881672" cy="478501"/>
          </a:xfrm>
        </p:grpSpPr>
        <p:grpSp>
          <p:nvGrpSpPr>
            <p:cNvPr id="1051" name="Google Shape;1051;p38"/>
            <p:cNvGrpSpPr/>
            <p:nvPr/>
          </p:nvGrpSpPr>
          <p:grpSpPr>
            <a:xfrm>
              <a:off x="1421864" y="1835206"/>
              <a:ext cx="5881672" cy="478501"/>
              <a:chOff x="1822728" y="2586949"/>
              <a:chExt cx="5773704" cy="478501"/>
            </a:xfrm>
          </p:grpSpPr>
          <p:sp>
            <p:nvSpPr>
              <p:cNvPr id="1053" name="Google Shape;1053;p38"/>
              <p:cNvSpPr/>
              <p:nvPr/>
            </p:nvSpPr>
            <p:spPr>
              <a:xfrm>
                <a:off x="1822728" y="2586950"/>
                <a:ext cx="1568941" cy="478500"/>
              </a:xfrm>
              <a:prstGeom prst="roundRect">
                <a:avLst>
                  <a:gd name="adj" fmla="val 50000"/>
                </a:avLst>
              </a:prstGeom>
              <a:solidFill>
                <a:schemeClr val="accent1"/>
              </a:solidFill>
              <a:ln>
                <a:noFill/>
              </a:ln>
            </p:spPr>
            <p:txBody>
              <a:bodyPr spcFirstLastPara="1" wrap="square" lIns="121868" tIns="121868" rIns="121868" bIns="121868" anchor="ctr" anchorCtr="0">
                <a:noAutofit/>
              </a:bodyPr>
              <a:lstStyle/>
              <a:p>
                <a:pPr algn="ctr">
                  <a:buClr>
                    <a:srgbClr val="000000"/>
                  </a:buClr>
                  <a:buSzPts val="1100"/>
                </a:pPr>
                <a:endParaRPr sz="2399">
                  <a:solidFill>
                    <a:srgbClr val="000000"/>
                  </a:solidFill>
                </a:endParaRPr>
              </a:p>
            </p:txBody>
          </p:sp>
          <p:sp>
            <p:nvSpPr>
              <p:cNvPr id="1054" name="Google Shape;1054;p38"/>
              <p:cNvSpPr/>
              <p:nvPr/>
            </p:nvSpPr>
            <p:spPr>
              <a:xfrm>
                <a:off x="4080478" y="2586949"/>
                <a:ext cx="3515954" cy="478500"/>
              </a:xfrm>
              <a:prstGeom prst="roundRect">
                <a:avLst>
                  <a:gd name="adj" fmla="val 50000"/>
                </a:avLst>
              </a:prstGeom>
              <a:solidFill>
                <a:srgbClr val="EEEEEE"/>
              </a:solidFill>
              <a:ln>
                <a:noFill/>
              </a:ln>
            </p:spPr>
            <p:txBody>
              <a:bodyPr spcFirstLastPara="1" wrap="square" lIns="243770" tIns="121868" rIns="121868" bIns="121868" anchor="ctr" anchorCtr="0">
                <a:noAutofit/>
              </a:bodyPr>
              <a:lstStyle/>
              <a:p>
                <a:pPr>
                  <a:buClr>
                    <a:schemeClr val="dk1"/>
                  </a:buClr>
                  <a:buSzPts val="1100"/>
                </a:pPr>
                <a:r>
                  <a:rPr lang="en-US" sz="1866" dirty="0">
                    <a:solidFill>
                      <a:srgbClr val="1E1E1E"/>
                    </a:solidFill>
                    <a:latin typeface="Arial"/>
                  </a:rPr>
                  <a:t>Medicare negotiated price (MFP) has a ceiling; but what will be the actual price</a:t>
                </a:r>
                <a:endParaRPr sz="1866" dirty="0">
                  <a:solidFill>
                    <a:srgbClr val="1E1E1E"/>
                  </a:solidFill>
                  <a:latin typeface="Roboto"/>
                  <a:ea typeface="Roboto"/>
                  <a:cs typeface="Roboto"/>
                  <a:sym typeface="Roboto"/>
                </a:endParaRPr>
              </a:p>
            </p:txBody>
          </p:sp>
          <p:cxnSp>
            <p:nvCxnSpPr>
              <p:cNvPr id="1055" name="Google Shape;1055;p38"/>
              <p:cNvCxnSpPr>
                <a:cxnSpLocks/>
                <a:stCxn id="1053" idx="3"/>
                <a:endCxn id="1054" idx="1"/>
              </p:cNvCxnSpPr>
              <p:nvPr/>
            </p:nvCxnSpPr>
            <p:spPr>
              <a:xfrm flipV="1">
                <a:off x="3391669" y="2826199"/>
                <a:ext cx="688809" cy="1"/>
              </a:xfrm>
              <a:prstGeom prst="straightConnector1">
                <a:avLst/>
              </a:prstGeom>
              <a:noFill/>
              <a:ln w="9525" cap="flat" cmpd="sng">
                <a:solidFill>
                  <a:srgbClr val="000000"/>
                </a:solidFill>
                <a:prstDash val="solid"/>
                <a:round/>
                <a:headEnd type="none" w="med" len="med"/>
                <a:tailEnd type="oval" w="med" len="med"/>
              </a:ln>
            </p:spPr>
          </p:cxnSp>
        </p:grpSp>
        <p:sp>
          <p:nvSpPr>
            <p:cNvPr id="1067" name="Google Shape;1067;p38"/>
            <p:cNvSpPr/>
            <p:nvPr/>
          </p:nvSpPr>
          <p:spPr>
            <a:xfrm>
              <a:off x="1624815" y="1905256"/>
              <a:ext cx="1115400" cy="338400"/>
            </a:xfrm>
            <a:prstGeom prst="rect">
              <a:avLst/>
            </a:prstGeom>
            <a:noFill/>
            <a:ln>
              <a:noFill/>
            </a:ln>
          </p:spPr>
          <p:txBody>
            <a:bodyPr spcFirstLastPara="1" wrap="square" lIns="121868" tIns="121868" rIns="121868" bIns="121868" anchor="ctr" anchorCtr="0">
              <a:noAutofit/>
            </a:bodyPr>
            <a:lstStyle/>
            <a:p>
              <a:pPr algn="ctr"/>
              <a:r>
                <a:rPr lang="en" sz="2132" b="1">
                  <a:solidFill>
                    <a:schemeClr val="lt1"/>
                  </a:solidFill>
                  <a:latin typeface="Roboto"/>
                  <a:ea typeface="Roboto"/>
                  <a:cs typeface="Roboto"/>
                  <a:sym typeface="Roboto"/>
                </a:rPr>
                <a:t>Price</a:t>
              </a:r>
              <a:endParaRPr sz="2132" b="1">
                <a:solidFill>
                  <a:schemeClr val="lt1"/>
                </a:solidFill>
                <a:latin typeface="Roboto"/>
                <a:ea typeface="Roboto"/>
                <a:cs typeface="Roboto"/>
                <a:sym typeface="Roboto"/>
              </a:endParaRPr>
            </a:p>
          </p:txBody>
        </p:sp>
      </p:grpSp>
      <p:grpSp>
        <p:nvGrpSpPr>
          <p:cNvPr id="7" name="Group 6">
            <a:extLst>
              <a:ext uri="{FF2B5EF4-FFF2-40B4-BE49-F238E27FC236}">
                <a16:creationId xmlns:a16="http://schemas.microsoft.com/office/drawing/2014/main" id="{B9BAECBF-9E3D-541F-BED7-BC5A22CEC412}"/>
              </a:ext>
            </a:extLst>
          </p:cNvPr>
          <p:cNvGrpSpPr/>
          <p:nvPr/>
        </p:nvGrpSpPr>
        <p:grpSpPr>
          <a:xfrm>
            <a:off x="709261" y="3756022"/>
            <a:ext cx="11320551" cy="895971"/>
            <a:chOff x="1848380" y="2509117"/>
            <a:chExt cx="5881673" cy="478514"/>
          </a:xfrm>
        </p:grpSpPr>
        <p:grpSp>
          <p:nvGrpSpPr>
            <p:cNvPr id="1056" name="Google Shape;1056;p38"/>
            <p:cNvGrpSpPr/>
            <p:nvPr/>
          </p:nvGrpSpPr>
          <p:grpSpPr>
            <a:xfrm>
              <a:off x="1848380" y="2509117"/>
              <a:ext cx="5881673" cy="478514"/>
              <a:chOff x="2241415" y="3260860"/>
              <a:chExt cx="5773705" cy="478514"/>
            </a:xfrm>
          </p:grpSpPr>
          <p:sp>
            <p:nvSpPr>
              <p:cNvPr id="1058" name="Google Shape;1058;p38"/>
              <p:cNvSpPr/>
              <p:nvPr/>
            </p:nvSpPr>
            <p:spPr>
              <a:xfrm>
                <a:off x="2241415" y="3260860"/>
                <a:ext cx="1568941" cy="478500"/>
              </a:xfrm>
              <a:prstGeom prst="roundRect">
                <a:avLst>
                  <a:gd name="adj" fmla="val 50000"/>
                </a:avLst>
              </a:prstGeom>
              <a:solidFill>
                <a:schemeClr val="accent1"/>
              </a:solidFill>
              <a:ln>
                <a:noFill/>
              </a:ln>
            </p:spPr>
            <p:txBody>
              <a:bodyPr spcFirstLastPara="1" wrap="square" lIns="121868" tIns="121868" rIns="121868" bIns="121868" anchor="ctr" anchorCtr="0">
                <a:noAutofit/>
              </a:bodyPr>
              <a:lstStyle/>
              <a:p>
                <a:pPr algn="ctr">
                  <a:buClr>
                    <a:srgbClr val="000000"/>
                  </a:buClr>
                  <a:buSzPts val="1100"/>
                </a:pPr>
                <a:endParaRPr sz="2399">
                  <a:solidFill>
                    <a:srgbClr val="000000"/>
                  </a:solidFill>
                </a:endParaRPr>
              </a:p>
            </p:txBody>
          </p:sp>
          <p:sp>
            <p:nvSpPr>
              <p:cNvPr id="1059" name="Google Shape;1059;p38"/>
              <p:cNvSpPr/>
              <p:nvPr/>
            </p:nvSpPr>
            <p:spPr>
              <a:xfrm>
                <a:off x="4499166" y="3260874"/>
                <a:ext cx="3515954" cy="478500"/>
              </a:xfrm>
              <a:prstGeom prst="roundRect">
                <a:avLst>
                  <a:gd name="adj" fmla="val 50000"/>
                </a:avLst>
              </a:prstGeom>
              <a:solidFill>
                <a:srgbClr val="EEEEEE"/>
              </a:solidFill>
              <a:ln>
                <a:noFill/>
              </a:ln>
            </p:spPr>
            <p:txBody>
              <a:bodyPr spcFirstLastPara="1" wrap="square" lIns="243770" tIns="121868" rIns="121868" bIns="121868" anchor="ctr" anchorCtr="0">
                <a:noAutofit/>
              </a:bodyPr>
              <a:lstStyle/>
              <a:p>
                <a:pPr>
                  <a:buClr>
                    <a:schemeClr val="dk1"/>
                  </a:buClr>
                  <a:buSzPts val="1100"/>
                </a:pPr>
                <a:r>
                  <a:rPr lang="en-US" sz="1866" dirty="0">
                    <a:solidFill>
                      <a:srgbClr val="1E1E1E"/>
                    </a:solidFill>
                    <a:latin typeface="Arial"/>
                  </a:rPr>
                  <a:t>How will market players respond to the policy changes (intended and unintended by the legislation)</a:t>
                </a:r>
                <a:endParaRPr sz="1866" dirty="0">
                  <a:solidFill>
                    <a:srgbClr val="1E1E1E"/>
                  </a:solidFill>
                  <a:latin typeface="Roboto"/>
                  <a:ea typeface="Roboto"/>
                  <a:cs typeface="Roboto"/>
                  <a:sym typeface="Roboto"/>
                </a:endParaRPr>
              </a:p>
            </p:txBody>
          </p:sp>
          <p:cxnSp>
            <p:nvCxnSpPr>
              <p:cNvPr id="1060" name="Google Shape;1060;p38"/>
              <p:cNvCxnSpPr>
                <a:cxnSpLocks/>
                <a:stCxn id="1058" idx="3"/>
                <a:endCxn id="1059" idx="1"/>
              </p:cNvCxnSpPr>
              <p:nvPr/>
            </p:nvCxnSpPr>
            <p:spPr>
              <a:xfrm>
                <a:off x="3810357" y="3500113"/>
                <a:ext cx="688809" cy="11"/>
              </a:xfrm>
              <a:prstGeom prst="straightConnector1">
                <a:avLst/>
              </a:prstGeom>
              <a:noFill/>
              <a:ln w="9525" cap="flat" cmpd="sng">
                <a:solidFill>
                  <a:srgbClr val="000000"/>
                </a:solidFill>
                <a:prstDash val="solid"/>
                <a:round/>
                <a:headEnd type="none" w="med" len="med"/>
                <a:tailEnd type="oval" w="med" len="med"/>
              </a:ln>
            </p:spPr>
          </p:cxnSp>
        </p:grpSp>
        <p:sp>
          <p:nvSpPr>
            <p:cNvPr id="1068" name="Google Shape;1068;p38"/>
            <p:cNvSpPr/>
            <p:nvPr/>
          </p:nvSpPr>
          <p:spPr>
            <a:xfrm>
              <a:off x="2051332" y="2570774"/>
              <a:ext cx="1394630" cy="338400"/>
            </a:xfrm>
            <a:prstGeom prst="rect">
              <a:avLst/>
            </a:prstGeom>
            <a:noFill/>
            <a:ln>
              <a:noFill/>
            </a:ln>
          </p:spPr>
          <p:txBody>
            <a:bodyPr spcFirstLastPara="1" wrap="square" lIns="121868" tIns="121868" rIns="121868" bIns="121868" anchor="ctr" anchorCtr="0">
              <a:noAutofit/>
            </a:bodyPr>
            <a:lstStyle/>
            <a:p>
              <a:pPr algn="ctr"/>
              <a:r>
                <a:rPr lang="en" sz="2132" b="1">
                  <a:solidFill>
                    <a:schemeClr val="lt1"/>
                  </a:solidFill>
                  <a:latin typeface="Roboto"/>
                  <a:ea typeface="Roboto"/>
                  <a:cs typeface="Roboto"/>
                  <a:sym typeface="Roboto"/>
                </a:rPr>
                <a:t>Market Response</a:t>
              </a:r>
              <a:endParaRPr sz="2132" b="1">
                <a:solidFill>
                  <a:schemeClr val="lt1"/>
                </a:solidFill>
                <a:latin typeface="Roboto"/>
                <a:ea typeface="Roboto"/>
                <a:cs typeface="Roboto"/>
                <a:sym typeface="Roboto"/>
              </a:endParaRPr>
            </a:p>
          </p:txBody>
        </p:sp>
      </p:grpSp>
      <p:grpSp>
        <p:nvGrpSpPr>
          <p:cNvPr id="6" name="Group 5">
            <a:extLst>
              <a:ext uri="{FF2B5EF4-FFF2-40B4-BE49-F238E27FC236}">
                <a16:creationId xmlns:a16="http://schemas.microsoft.com/office/drawing/2014/main" id="{383C1CC9-A609-EF6C-FE04-29DBF31BD54F}"/>
              </a:ext>
            </a:extLst>
          </p:cNvPr>
          <p:cNvGrpSpPr/>
          <p:nvPr/>
        </p:nvGrpSpPr>
        <p:grpSpPr>
          <a:xfrm>
            <a:off x="709262" y="4891646"/>
            <a:ext cx="11320549" cy="895939"/>
            <a:chOff x="2304376" y="3183030"/>
            <a:chExt cx="5881674" cy="478501"/>
          </a:xfrm>
        </p:grpSpPr>
        <p:sp>
          <p:nvSpPr>
            <p:cNvPr id="1062" name="Google Shape;1062;p38"/>
            <p:cNvSpPr/>
            <p:nvPr/>
          </p:nvSpPr>
          <p:spPr>
            <a:xfrm>
              <a:off x="2304376" y="3183031"/>
              <a:ext cx="1598281" cy="478500"/>
            </a:xfrm>
            <a:prstGeom prst="roundRect">
              <a:avLst>
                <a:gd name="adj" fmla="val 50000"/>
              </a:avLst>
            </a:prstGeom>
            <a:solidFill>
              <a:schemeClr val="accent1"/>
            </a:solidFill>
            <a:ln>
              <a:noFill/>
            </a:ln>
          </p:spPr>
          <p:txBody>
            <a:bodyPr spcFirstLastPara="1" wrap="square" lIns="121868" tIns="121868" rIns="121868" bIns="121868" anchor="ctr" anchorCtr="0">
              <a:noAutofit/>
            </a:bodyPr>
            <a:lstStyle/>
            <a:p>
              <a:pPr algn="ctr">
                <a:buClr>
                  <a:srgbClr val="000000"/>
                </a:buClr>
                <a:buSzPts val="1100"/>
              </a:pPr>
              <a:endParaRPr sz="2399">
                <a:solidFill>
                  <a:srgbClr val="000000"/>
                </a:solidFill>
              </a:endParaRPr>
            </a:p>
          </p:txBody>
        </p:sp>
        <p:sp>
          <p:nvSpPr>
            <p:cNvPr id="1063" name="Google Shape;1063;p38"/>
            <p:cNvSpPr/>
            <p:nvPr/>
          </p:nvSpPr>
          <p:spPr>
            <a:xfrm>
              <a:off x="4604347" y="3183030"/>
              <a:ext cx="3581703" cy="478500"/>
            </a:xfrm>
            <a:prstGeom prst="roundRect">
              <a:avLst>
                <a:gd name="adj" fmla="val 50000"/>
              </a:avLst>
            </a:prstGeom>
            <a:solidFill>
              <a:srgbClr val="EEEEEE"/>
            </a:solidFill>
            <a:ln>
              <a:noFill/>
            </a:ln>
          </p:spPr>
          <p:txBody>
            <a:bodyPr spcFirstLastPara="1" wrap="square" lIns="243770" tIns="121868" rIns="121868" bIns="121868" anchor="ctr" anchorCtr="0">
              <a:noAutofit/>
            </a:bodyPr>
            <a:lstStyle/>
            <a:p>
              <a:pPr>
                <a:buClr>
                  <a:srgbClr val="000000"/>
                </a:buClr>
                <a:buSzPts val="1100"/>
              </a:pPr>
              <a:r>
                <a:rPr lang="en-US" sz="1866" dirty="0">
                  <a:solidFill>
                    <a:srgbClr val="1E1E1E"/>
                  </a:solidFill>
                  <a:latin typeface="Arial"/>
                </a:rPr>
                <a:t>How will the dollars flow to make Medicare negotiated price (MFP) available to pharmacies, practices, and patients</a:t>
              </a:r>
              <a:endParaRPr sz="1866" dirty="0">
                <a:solidFill>
                  <a:srgbClr val="1E1E1E"/>
                </a:solidFill>
                <a:latin typeface="Roboto"/>
                <a:ea typeface="Roboto"/>
                <a:cs typeface="Roboto"/>
                <a:sym typeface="Roboto"/>
              </a:endParaRPr>
            </a:p>
          </p:txBody>
        </p:sp>
        <p:cxnSp>
          <p:nvCxnSpPr>
            <p:cNvPr id="1064" name="Google Shape;1064;p38"/>
            <p:cNvCxnSpPr>
              <a:cxnSpLocks/>
              <a:stCxn id="1062" idx="3"/>
              <a:endCxn id="1063" idx="1"/>
            </p:cNvCxnSpPr>
            <p:nvPr/>
          </p:nvCxnSpPr>
          <p:spPr>
            <a:xfrm flipV="1">
              <a:off x="3902657" y="3422280"/>
              <a:ext cx="701690" cy="1"/>
            </a:xfrm>
            <a:prstGeom prst="straightConnector1">
              <a:avLst/>
            </a:prstGeom>
            <a:noFill/>
            <a:ln w="9525" cap="flat" cmpd="sng">
              <a:solidFill>
                <a:srgbClr val="000000"/>
              </a:solidFill>
              <a:prstDash val="solid"/>
              <a:round/>
              <a:headEnd type="none" w="med" len="med"/>
              <a:tailEnd type="oval" w="med" len="med"/>
            </a:ln>
          </p:spPr>
        </p:cxnSp>
        <p:sp>
          <p:nvSpPr>
            <p:cNvPr id="1069" name="Google Shape;1069;p38"/>
            <p:cNvSpPr/>
            <p:nvPr/>
          </p:nvSpPr>
          <p:spPr>
            <a:xfrm>
              <a:off x="2563402" y="3248444"/>
              <a:ext cx="1260785" cy="338400"/>
            </a:xfrm>
            <a:prstGeom prst="rect">
              <a:avLst/>
            </a:prstGeom>
            <a:noFill/>
            <a:ln>
              <a:noFill/>
            </a:ln>
          </p:spPr>
          <p:txBody>
            <a:bodyPr spcFirstLastPara="1" wrap="square" lIns="121868" tIns="121868" rIns="121868" bIns="121868" anchor="ctr" anchorCtr="0">
              <a:noAutofit/>
            </a:bodyPr>
            <a:lstStyle/>
            <a:p>
              <a:pPr algn="ctr"/>
              <a:r>
                <a:rPr lang="en" sz="2050" b="1" dirty="0">
                  <a:solidFill>
                    <a:schemeClr val="lt1"/>
                  </a:solidFill>
                  <a:latin typeface="Roboto"/>
                  <a:ea typeface="Roboto"/>
                  <a:cs typeface="Roboto"/>
                  <a:sym typeface="Roboto"/>
                </a:rPr>
                <a:t>Mechanics / Provider Impact</a:t>
              </a:r>
              <a:endParaRPr sz="2050" b="1" dirty="0">
                <a:solidFill>
                  <a:schemeClr val="lt1"/>
                </a:solidFill>
                <a:latin typeface="Roboto"/>
                <a:ea typeface="Roboto"/>
                <a:cs typeface="Roboto"/>
                <a:sym typeface="Roboto"/>
              </a:endParaRPr>
            </a:p>
          </p:txBody>
        </p:sp>
      </p:grpSp>
      <p:sp>
        <p:nvSpPr>
          <p:cNvPr id="39" name="Oval 38">
            <a:extLst>
              <a:ext uri="{FF2B5EF4-FFF2-40B4-BE49-F238E27FC236}">
                <a16:creationId xmlns:a16="http://schemas.microsoft.com/office/drawing/2014/main" id="{799375DB-9791-22A6-3BAC-17D89AFBB0C9}"/>
              </a:ext>
            </a:extLst>
          </p:cNvPr>
          <p:cNvSpPr/>
          <p:nvPr/>
        </p:nvSpPr>
        <p:spPr>
          <a:xfrm>
            <a:off x="814976" y="1659190"/>
            <a:ext cx="487553" cy="487553"/>
          </a:xfrm>
          <a:prstGeom prst="ellipse">
            <a:avLst/>
          </a:prstGeom>
          <a:solidFill>
            <a:schemeClr val="accent3"/>
          </a:solidFill>
        </p:spPr>
        <p:txBody>
          <a:bodyPr vert="horz" lIns="73133" tIns="73133" rIns="60944" bIns="48755" rtlCol="0" anchor="ctr" anchorCtr="0">
            <a:noAutofit/>
          </a:bodyPr>
          <a:lstStyle/>
          <a:p>
            <a:pPr algn="ctr" defTabSz="231573">
              <a:spcAft>
                <a:spcPts val="800"/>
              </a:spcAft>
              <a:tabLst>
                <a:tab pos="231573" algn="l"/>
                <a:tab pos="463145" algn="l"/>
                <a:tab pos="694719" algn="l"/>
                <a:tab pos="926291" algn="l"/>
              </a:tabLst>
            </a:pPr>
            <a:r>
              <a:rPr lang="en-US" sz="1866" b="1">
                <a:solidFill>
                  <a:schemeClr val="bg1"/>
                </a:solidFill>
                <a:cs typeface="Arial" panose="020B0604020202020204" pitchFamily="34" charset="0"/>
              </a:rPr>
              <a:t>1</a:t>
            </a:r>
          </a:p>
        </p:txBody>
      </p:sp>
      <p:sp>
        <p:nvSpPr>
          <p:cNvPr id="40" name="Oval 39">
            <a:extLst>
              <a:ext uri="{FF2B5EF4-FFF2-40B4-BE49-F238E27FC236}">
                <a16:creationId xmlns:a16="http://schemas.microsoft.com/office/drawing/2014/main" id="{E37C06FA-EE2C-56CF-ACBF-71A1C319998F}"/>
              </a:ext>
            </a:extLst>
          </p:cNvPr>
          <p:cNvSpPr/>
          <p:nvPr/>
        </p:nvSpPr>
        <p:spPr>
          <a:xfrm>
            <a:off x="814976" y="2801845"/>
            <a:ext cx="487553" cy="487553"/>
          </a:xfrm>
          <a:prstGeom prst="ellipse">
            <a:avLst/>
          </a:prstGeom>
          <a:solidFill>
            <a:schemeClr val="accent3"/>
          </a:solidFill>
        </p:spPr>
        <p:txBody>
          <a:bodyPr vert="horz" lIns="73133" tIns="73133" rIns="60944" bIns="48755" rtlCol="0" anchor="ctr" anchorCtr="0">
            <a:noAutofit/>
          </a:bodyPr>
          <a:lstStyle/>
          <a:p>
            <a:pPr algn="ctr" defTabSz="231573">
              <a:spcAft>
                <a:spcPts val="800"/>
              </a:spcAft>
              <a:tabLst>
                <a:tab pos="231573" algn="l"/>
                <a:tab pos="463145" algn="l"/>
                <a:tab pos="694719" algn="l"/>
                <a:tab pos="926291" algn="l"/>
              </a:tabLst>
            </a:pPr>
            <a:r>
              <a:rPr lang="en-US" sz="1866" b="1">
                <a:solidFill>
                  <a:schemeClr val="bg1"/>
                </a:solidFill>
                <a:cs typeface="Arial" panose="020B0604020202020204" pitchFamily="34" charset="0"/>
              </a:rPr>
              <a:t>2</a:t>
            </a:r>
          </a:p>
        </p:txBody>
      </p:sp>
      <p:sp>
        <p:nvSpPr>
          <p:cNvPr id="43" name="Oval 42">
            <a:extLst>
              <a:ext uri="{FF2B5EF4-FFF2-40B4-BE49-F238E27FC236}">
                <a16:creationId xmlns:a16="http://schemas.microsoft.com/office/drawing/2014/main" id="{0FCA81FE-FD3D-71F3-84F9-AD2E21EEC128}"/>
              </a:ext>
            </a:extLst>
          </p:cNvPr>
          <p:cNvSpPr/>
          <p:nvPr/>
        </p:nvSpPr>
        <p:spPr>
          <a:xfrm>
            <a:off x="814976" y="3944502"/>
            <a:ext cx="487553" cy="487553"/>
          </a:xfrm>
          <a:prstGeom prst="ellipse">
            <a:avLst/>
          </a:prstGeom>
          <a:solidFill>
            <a:schemeClr val="accent3"/>
          </a:solidFill>
        </p:spPr>
        <p:txBody>
          <a:bodyPr vert="horz" lIns="73133" tIns="73133" rIns="60944" bIns="48755" rtlCol="0" anchor="ctr" anchorCtr="0">
            <a:noAutofit/>
          </a:bodyPr>
          <a:lstStyle/>
          <a:p>
            <a:pPr algn="ctr" defTabSz="231573">
              <a:spcAft>
                <a:spcPts val="800"/>
              </a:spcAft>
              <a:tabLst>
                <a:tab pos="231573" algn="l"/>
                <a:tab pos="463145" algn="l"/>
                <a:tab pos="694719" algn="l"/>
                <a:tab pos="926291" algn="l"/>
              </a:tabLst>
            </a:pPr>
            <a:r>
              <a:rPr lang="en-US" sz="1866" b="1">
                <a:solidFill>
                  <a:schemeClr val="bg1"/>
                </a:solidFill>
                <a:cs typeface="Arial" panose="020B0604020202020204" pitchFamily="34" charset="0"/>
              </a:rPr>
              <a:t>3</a:t>
            </a:r>
          </a:p>
        </p:txBody>
      </p:sp>
      <p:sp>
        <p:nvSpPr>
          <p:cNvPr id="44" name="Oval 43">
            <a:extLst>
              <a:ext uri="{FF2B5EF4-FFF2-40B4-BE49-F238E27FC236}">
                <a16:creationId xmlns:a16="http://schemas.microsoft.com/office/drawing/2014/main" id="{298E4EFE-717D-117D-B8F5-1566EF7C2773}"/>
              </a:ext>
            </a:extLst>
          </p:cNvPr>
          <p:cNvSpPr/>
          <p:nvPr/>
        </p:nvSpPr>
        <p:spPr>
          <a:xfrm>
            <a:off x="814976" y="5087156"/>
            <a:ext cx="487553" cy="487553"/>
          </a:xfrm>
          <a:prstGeom prst="ellipse">
            <a:avLst/>
          </a:prstGeom>
          <a:solidFill>
            <a:schemeClr val="accent3"/>
          </a:solidFill>
        </p:spPr>
        <p:txBody>
          <a:bodyPr vert="horz" lIns="73133" tIns="73133" rIns="60944" bIns="48755" rtlCol="0" anchor="ctr" anchorCtr="0">
            <a:noAutofit/>
          </a:bodyPr>
          <a:lstStyle/>
          <a:p>
            <a:pPr algn="ctr" defTabSz="231573">
              <a:spcAft>
                <a:spcPts val="800"/>
              </a:spcAft>
              <a:tabLst>
                <a:tab pos="231573" algn="l"/>
                <a:tab pos="463145" algn="l"/>
                <a:tab pos="694719" algn="l"/>
                <a:tab pos="926291" algn="l"/>
              </a:tabLst>
            </a:pPr>
            <a:r>
              <a:rPr lang="en-US" sz="1866" b="1">
                <a:solidFill>
                  <a:schemeClr val="bg1"/>
                </a:solidFill>
                <a:cs typeface="Arial" panose="020B0604020202020204" pitchFamily="34" charset="0"/>
              </a:rPr>
              <a:t>4</a:t>
            </a:r>
          </a:p>
        </p:txBody>
      </p:sp>
      <p:sp>
        <p:nvSpPr>
          <p:cNvPr id="46" name="Title 4">
            <a:extLst>
              <a:ext uri="{FF2B5EF4-FFF2-40B4-BE49-F238E27FC236}">
                <a16:creationId xmlns:a16="http://schemas.microsoft.com/office/drawing/2014/main" id="{0FA0EB73-2172-D367-8ECF-FCE584B91D7F}"/>
              </a:ext>
            </a:extLst>
          </p:cNvPr>
          <p:cNvSpPr txBox="1">
            <a:spLocks/>
          </p:cNvSpPr>
          <p:nvPr/>
        </p:nvSpPr>
        <p:spPr>
          <a:xfrm>
            <a:off x="955437" y="519839"/>
            <a:ext cx="10998735" cy="604555"/>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r>
              <a:rPr lang="en-US" sz="2932" dirty="0"/>
              <a:t>Inflation Reduction Act – the unknowns</a:t>
            </a:r>
          </a:p>
        </p:txBody>
      </p:sp>
    </p:spTree>
    <p:extLst>
      <p:ext uri="{BB962C8B-B14F-4D97-AF65-F5344CB8AC3E}">
        <p14:creationId xmlns:p14="http://schemas.microsoft.com/office/powerpoint/2010/main" val="3960648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84775-B306-28E2-7EFE-80400A5243A4}"/>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2C4633ED-13D5-B0BA-9E90-B6B4E4F0D24B}"/>
              </a:ext>
            </a:extLst>
          </p:cNvPr>
          <p:cNvSpPr/>
          <p:nvPr/>
        </p:nvSpPr>
        <p:spPr>
          <a:xfrm>
            <a:off x="827154" y="4371975"/>
            <a:ext cx="4192521" cy="949240"/>
          </a:xfrm>
          <a:prstGeom prst="rect">
            <a:avLst/>
          </a:prstGeom>
          <a:solidFill>
            <a:schemeClr val="bg2"/>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err="1">
              <a:solidFill>
                <a:schemeClr val="tx2"/>
              </a:solidFill>
              <a:cs typeface="Arial" panose="020B0604020202020204" pitchFamily="34" charset="0"/>
            </a:endParaRPr>
          </a:p>
        </p:txBody>
      </p:sp>
      <p:sp>
        <p:nvSpPr>
          <p:cNvPr id="63" name="Rectangle 62">
            <a:extLst>
              <a:ext uri="{FF2B5EF4-FFF2-40B4-BE49-F238E27FC236}">
                <a16:creationId xmlns:a16="http://schemas.microsoft.com/office/drawing/2014/main" id="{844FC5C5-DEDE-96CE-23F9-8CA41172597B}"/>
              </a:ext>
            </a:extLst>
          </p:cNvPr>
          <p:cNvSpPr/>
          <p:nvPr/>
        </p:nvSpPr>
        <p:spPr>
          <a:xfrm>
            <a:off x="567366" y="1512576"/>
            <a:ext cx="4672602" cy="422390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itle 2">
            <a:extLst>
              <a:ext uri="{FF2B5EF4-FFF2-40B4-BE49-F238E27FC236}">
                <a16:creationId xmlns:a16="http://schemas.microsoft.com/office/drawing/2014/main" id="{2DCC07F5-161A-39F8-D924-BC40322298CF}"/>
              </a:ext>
            </a:extLst>
          </p:cNvPr>
          <p:cNvSpPr>
            <a:spLocks noGrp="1"/>
          </p:cNvSpPr>
          <p:nvPr>
            <p:ph type="title"/>
          </p:nvPr>
        </p:nvSpPr>
        <p:spPr>
          <a:xfrm>
            <a:off x="224138" y="114449"/>
            <a:ext cx="11834047" cy="878870"/>
          </a:xfrm>
        </p:spPr>
        <p:txBody>
          <a:bodyPr/>
          <a:lstStyle/>
          <a:p>
            <a:r>
              <a:rPr lang="en-US" b="1" dirty="0"/>
              <a:t>Outcome</a:t>
            </a:r>
            <a:r>
              <a:rPr lang="en-US" dirty="0"/>
              <a:t>: Lawsuits continue to challenge the government’s authority to negotiate under the current IRA framework </a:t>
            </a:r>
          </a:p>
        </p:txBody>
      </p:sp>
      <p:sp>
        <p:nvSpPr>
          <p:cNvPr id="4" name="Date Placeholder 3">
            <a:extLst>
              <a:ext uri="{FF2B5EF4-FFF2-40B4-BE49-F238E27FC236}">
                <a16:creationId xmlns:a16="http://schemas.microsoft.com/office/drawing/2014/main" id="{2903FAD1-4425-2E61-EC1D-B633DC72CBAE}"/>
              </a:ext>
            </a:extLst>
          </p:cNvPr>
          <p:cNvSpPr>
            <a:spLocks noGrp="1"/>
          </p:cNvSpPr>
          <p:nvPr>
            <p:ph type="dt" sz="half" idx="10"/>
          </p:nvPr>
        </p:nvSpPr>
        <p:spPr>
          <a:xfrm rot="-5400000">
            <a:off x="-135863" y="5616635"/>
            <a:ext cx="576000" cy="144000"/>
          </a:xfrm>
        </p:spPr>
        <p:txBody>
          <a:bodyPr/>
          <a:lstStyle/>
          <a:p>
            <a:fld id="{99FC07D7-8C3F-40BD-AC46-1FA03A5D3F40}" type="datetime1">
              <a:rPr lang="en-US" noProof="0" smtClean="0"/>
              <a:t>07/09/2024</a:t>
            </a:fld>
            <a:endParaRPr lang="en-US" noProof="0"/>
          </a:p>
        </p:txBody>
      </p:sp>
      <p:sp>
        <p:nvSpPr>
          <p:cNvPr id="5" name="Slide Number Placeholder 4">
            <a:extLst>
              <a:ext uri="{FF2B5EF4-FFF2-40B4-BE49-F238E27FC236}">
                <a16:creationId xmlns:a16="http://schemas.microsoft.com/office/drawing/2014/main" id="{3DB8E3E6-5E8C-7D30-60F4-C9FB493F6269}"/>
              </a:ext>
            </a:extLst>
          </p:cNvPr>
          <p:cNvSpPr>
            <a:spLocks noGrp="1"/>
          </p:cNvSpPr>
          <p:nvPr>
            <p:ph type="sldNum" sz="quarter" idx="12"/>
          </p:nvPr>
        </p:nvSpPr>
        <p:spPr>
          <a:xfrm rot="-5400000">
            <a:off x="32137" y="5962435"/>
            <a:ext cx="240000" cy="144000"/>
          </a:xfrm>
        </p:spPr>
        <p:txBody>
          <a:bodyPr/>
          <a:lstStyle/>
          <a:p>
            <a:fld id="{F207DD7E-2893-4952-BB40-9A5B851D3DD5}" type="slidenum">
              <a:rPr lang="en-US" noProof="0" smtClean="0"/>
              <a:pPr/>
              <a:t>6</a:t>
            </a:fld>
            <a:endParaRPr lang="en-US" noProof="0"/>
          </a:p>
        </p:txBody>
      </p:sp>
      <p:sp>
        <p:nvSpPr>
          <p:cNvPr id="6" name="Footer Placeholder 5">
            <a:extLst>
              <a:ext uri="{FF2B5EF4-FFF2-40B4-BE49-F238E27FC236}">
                <a16:creationId xmlns:a16="http://schemas.microsoft.com/office/drawing/2014/main" id="{E67C7F6C-E672-CE60-E96D-1DF7882A11D9}"/>
              </a:ext>
            </a:extLst>
          </p:cNvPr>
          <p:cNvSpPr>
            <a:spLocks noGrp="1"/>
          </p:cNvSpPr>
          <p:nvPr>
            <p:ph type="ftr" sz="quarter" idx="13"/>
          </p:nvPr>
        </p:nvSpPr>
        <p:spPr>
          <a:xfrm rot="-5400000">
            <a:off x="-675475" y="4476513"/>
            <a:ext cx="1655228" cy="144000"/>
          </a:xfrm>
        </p:spPr>
        <p:txBody>
          <a:bodyPr/>
          <a:lstStyle/>
          <a:p>
            <a:r>
              <a:rPr lang="en-US"/>
              <a:t>CONFIDENTIAL</a:t>
            </a:r>
          </a:p>
        </p:txBody>
      </p:sp>
      <p:sp>
        <p:nvSpPr>
          <p:cNvPr id="64" name="Title 2">
            <a:extLst>
              <a:ext uri="{FF2B5EF4-FFF2-40B4-BE49-F238E27FC236}">
                <a16:creationId xmlns:a16="http://schemas.microsoft.com/office/drawing/2014/main" id="{3612A1CB-BE96-F875-B678-3CD4BFE49877}"/>
              </a:ext>
            </a:extLst>
          </p:cNvPr>
          <p:cNvSpPr txBox="1">
            <a:spLocks/>
          </p:cNvSpPr>
          <p:nvPr/>
        </p:nvSpPr>
        <p:spPr>
          <a:xfrm>
            <a:off x="1248754" y="1158906"/>
            <a:ext cx="3701336" cy="466048"/>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kern="1200">
                <a:solidFill>
                  <a:schemeClr val="tx1"/>
                </a:solidFill>
                <a:latin typeface="+mj-lt"/>
                <a:ea typeface="+mj-ea"/>
                <a:cs typeface="+mj-cs"/>
              </a:defRPr>
            </a:lvl1pPr>
          </a:lstStyle>
          <a:p>
            <a:r>
              <a:rPr lang="en-US" sz="1867" b="1"/>
              <a:t>Manufacturer Legal Challenges</a:t>
            </a:r>
          </a:p>
        </p:txBody>
      </p:sp>
      <p:sp>
        <p:nvSpPr>
          <p:cNvPr id="2" name="Title 2">
            <a:extLst>
              <a:ext uri="{FF2B5EF4-FFF2-40B4-BE49-F238E27FC236}">
                <a16:creationId xmlns:a16="http://schemas.microsoft.com/office/drawing/2014/main" id="{990165D2-E69A-824D-0309-1111307F2E6F}"/>
              </a:ext>
            </a:extLst>
          </p:cNvPr>
          <p:cNvSpPr txBox="1">
            <a:spLocks/>
          </p:cNvSpPr>
          <p:nvPr/>
        </p:nvSpPr>
        <p:spPr>
          <a:xfrm>
            <a:off x="6914087" y="1158906"/>
            <a:ext cx="3583579" cy="476074"/>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kern="1200">
                <a:solidFill>
                  <a:schemeClr val="tx1"/>
                </a:solidFill>
                <a:latin typeface="+mj-lt"/>
                <a:ea typeface="+mj-ea"/>
                <a:cs typeface="+mj-cs"/>
              </a:defRPr>
            </a:lvl1pPr>
          </a:lstStyle>
          <a:p>
            <a:r>
              <a:rPr lang="en-US" sz="1850" b="1"/>
              <a:t>Congressional/Judicial Activity</a:t>
            </a:r>
          </a:p>
        </p:txBody>
      </p:sp>
      <p:sp>
        <p:nvSpPr>
          <p:cNvPr id="9" name="Rectangle: Rounded Corners 8">
            <a:extLst>
              <a:ext uri="{FF2B5EF4-FFF2-40B4-BE49-F238E27FC236}">
                <a16:creationId xmlns:a16="http://schemas.microsoft.com/office/drawing/2014/main" id="{6713EFD8-9445-7AAD-4347-702782E7B57C}"/>
              </a:ext>
            </a:extLst>
          </p:cNvPr>
          <p:cNvSpPr/>
          <p:nvPr/>
        </p:nvSpPr>
        <p:spPr>
          <a:xfrm>
            <a:off x="587454" y="5864426"/>
            <a:ext cx="11017092" cy="717586"/>
          </a:xfrm>
          <a:prstGeom prst="roundRect">
            <a:avLst/>
          </a:prstGeom>
          <a:solidFill>
            <a:schemeClr val="accent1"/>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err="1">
              <a:solidFill>
                <a:schemeClr val="tx2"/>
              </a:solidFill>
              <a:cs typeface="Arial" panose="020B0604020202020204" pitchFamily="34" charset="0"/>
            </a:endParaRPr>
          </a:p>
        </p:txBody>
      </p:sp>
      <p:sp>
        <p:nvSpPr>
          <p:cNvPr id="10" name="Title 2">
            <a:extLst>
              <a:ext uri="{FF2B5EF4-FFF2-40B4-BE49-F238E27FC236}">
                <a16:creationId xmlns:a16="http://schemas.microsoft.com/office/drawing/2014/main" id="{C8DE06D5-D23F-1B91-647B-68783E4115C8}"/>
              </a:ext>
            </a:extLst>
          </p:cNvPr>
          <p:cNvSpPr txBox="1">
            <a:spLocks/>
          </p:cNvSpPr>
          <p:nvPr/>
        </p:nvSpPr>
        <p:spPr>
          <a:xfrm>
            <a:off x="866938" y="5921526"/>
            <a:ext cx="10300956" cy="466048"/>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kern="1200">
                <a:solidFill>
                  <a:schemeClr val="tx1"/>
                </a:solidFill>
                <a:latin typeface="+mj-lt"/>
                <a:ea typeface="+mj-ea"/>
                <a:cs typeface="+mj-cs"/>
              </a:defRPr>
            </a:lvl1pPr>
          </a:lstStyle>
          <a:p>
            <a:pPr lvl="0" algn="ctr"/>
            <a:r>
              <a:rPr lang="en-US" sz="2000" b="1">
                <a:solidFill>
                  <a:schemeClr val="bg1"/>
                </a:solidFill>
                <a:latin typeface="Arial"/>
              </a:rPr>
              <a:t>We do not anticipate to see successful legislative efforts </a:t>
            </a:r>
            <a:r>
              <a:rPr lang="en-US" sz="2000" b="1" u="sng">
                <a:solidFill>
                  <a:schemeClr val="accent3"/>
                </a:solidFill>
                <a:latin typeface="Arial"/>
              </a:rPr>
              <a:t>in the near-term</a:t>
            </a:r>
            <a:r>
              <a:rPr lang="en-US" sz="2000" b="1">
                <a:solidFill>
                  <a:schemeClr val="accent3"/>
                </a:solidFill>
                <a:latin typeface="Arial"/>
              </a:rPr>
              <a:t> </a:t>
            </a:r>
            <a:r>
              <a:rPr lang="en-US" sz="2000" b="1">
                <a:solidFill>
                  <a:schemeClr val="bg1"/>
                </a:solidFill>
                <a:latin typeface="Arial"/>
              </a:rPr>
              <a:t>that change the negotiation program in a meaningful way</a:t>
            </a:r>
            <a:endParaRPr lang="en-US" sz="2000" b="1">
              <a:solidFill>
                <a:schemeClr val="bg1"/>
              </a:solidFill>
            </a:endParaRPr>
          </a:p>
        </p:txBody>
      </p:sp>
      <p:sp>
        <p:nvSpPr>
          <p:cNvPr id="12" name="Title 2">
            <a:extLst>
              <a:ext uri="{FF2B5EF4-FFF2-40B4-BE49-F238E27FC236}">
                <a16:creationId xmlns:a16="http://schemas.microsoft.com/office/drawing/2014/main" id="{4C8A187B-21E7-AB5C-24A3-B929E02122FE}"/>
              </a:ext>
            </a:extLst>
          </p:cNvPr>
          <p:cNvSpPr txBox="1">
            <a:spLocks/>
          </p:cNvSpPr>
          <p:nvPr/>
        </p:nvSpPr>
        <p:spPr>
          <a:xfrm>
            <a:off x="5360585" y="2300439"/>
            <a:ext cx="3108960" cy="318895"/>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kern="1200">
                <a:solidFill>
                  <a:schemeClr val="tx1"/>
                </a:solidFill>
                <a:latin typeface="+mj-lt"/>
                <a:ea typeface="+mj-ea"/>
                <a:cs typeface="+mj-cs"/>
              </a:defRPr>
            </a:lvl1pPr>
          </a:lstStyle>
          <a:p>
            <a:pPr algn="ctr"/>
            <a:r>
              <a:rPr lang="en-US" sz="2000" b="1" dirty="0"/>
              <a:t>Democrats</a:t>
            </a:r>
            <a:r>
              <a:rPr lang="en-US" sz="1867" b="1" dirty="0"/>
              <a:t> </a:t>
            </a:r>
          </a:p>
          <a:p>
            <a:pPr algn="ctr"/>
            <a:endParaRPr lang="en-US" sz="1000" b="1" dirty="0"/>
          </a:p>
          <a:p>
            <a:pPr marL="285750" indent="-285750">
              <a:buFont typeface="Arial" panose="020B0604020202020204" pitchFamily="34" charset="0"/>
              <a:buChar char="•"/>
            </a:pPr>
            <a:r>
              <a:rPr lang="en-US" sz="1800" dirty="0">
                <a:solidFill>
                  <a:schemeClr val="tx2"/>
                </a:solidFill>
                <a:latin typeface="Arial"/>
              </a:rPr>
              <a:t>Expand number of drugs being negotiated</a:t>
            </a:r>
          </a:p>
          <a:p>
            <a:pPr marL="285750" indent="-285750">
              <a:buFont typeface="Arial" panose="020B0604020202020204" pitchFamily="34" charset="0"/>
              <a:buChar char="•"/>
            </a:pPr>
            <a:r>
              <a:rPr lang="en-US" sz="1800" dirty="0">
                <a:solidFill>
                  <a:schemeClr val="tx2"/>
                </a:solidFill>
                <a:latin typeface="Arial"/>
              </a:rPr>
              <a:t>Shorten time on market until eligible </a:t>
            </a:r>
          </a:p>
          <a:p>
            <a:pPr marL="285750" indent="-285750">
              <a:buFont typeface="Arial" panose="020B0604020202020204" pitchFamily="34" charset="0"/>
              <a:buChar char="•"/>
            </a:pPr>
            <a:r>
              <a:rPr lang="en-US" sz="1800" dirty="0">
                <a:solidFill>
                  <a:schemeClr val="tx2"/>
                </a:solidFill>
                <a:latin typeface="Arial"/>
              </a:rPr>
              <a:t>Lower ceiling price</a:t>
            </a:r>
          </a:p>
          <a:p>
            <a:pPr marL="285750" indent="-285750">
              <a:buFont typeface="Arial" panose="020B0604020202020204" pitchFamily="34" charset="0"/>
              <a:buChar char="•"/>
            </a:pPr>
            <a:r>
              <a:rPr lang="en-US" sz="1800" dirty="0">
                <a:solidFill>
                  <a:schemeClr val="tx2"/>
                </a:solidFill>
                <a:latin typeface="Arial"/>
              </a:rPr>
              <a:t>Extend to commercial market</a:t>
            </a:r>
          </a:p>
          <a:p>
            <a:endParaRPr lang="en-US" sz="1867" b="1" dirty="0"/>
          </a:p>
        </p:txBody>
      </p:sp>
      <p:sp>
        <p:nvSpPr>
          <p:cNvPr id="13" name="Title 2">
            <a:extLst>
              <a:ext uri="{FF2B5EF4-FFF2-40B4-BE49-F238E27FC236}">
                <a16:creationId xmlns:a16="http://schemas.microsoft.com/office/drawing/2014/main" id="{780DE783-196F-A902-6E76-FC09011FBC51}"/>
              </a:ext>
            </a:extLst>
          </p:cNvPr>
          <p:cNvSpPr txBox="1">
            <a:spLocks/>
          </p:cNvSpPr>
          <p:nvPr/>
        </p:nvSpPr>
        <p:spPr>
          <a:xfrm>
            <a:off x="8475498" y="2300439"/>
            <a:ext cx="3108960" cy="318895"/>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kern="1200">
                <a:solidFill>
                  <a:schemeClr val="tx1"/>
                </a:solidFill>
                <a:latin typeface="+mj-lt"/>
                <a:ea typeface="+mj-ea"/>
                <a:cs typeface="+mj-cs"/>
              </a:defRPr>
            </a:lvl1pPr>
          </a:lstStyle>
          <a:p>
            <a:pPr algn="ctr"/>
            <a:r>
              <a:rPr lang="en-US" sz="2000" b="1" dirty="0"/>
              <a:t>Republicans</a:t>
            </a:r>
          </a:p>
          <a:p>
            <a:pPr algn="ctr"/>
            <a:endParaRPr lang="en-US" sz="1000" b="1" dirty="0"/>
          </a:p>
          <a:p>
            <a:pPr marL="285750" indent="-285750">
              <a:buFont typeface="Arial" panose="020B0604020202020204" pitchFamily="34" charset="0"/>
              <a:buChar char="•"/>
            </a:pPr>
            <a:r>
              <a:rPr lang="en-US" sz="1800" dirty="0">
                <a:solidFill>
                  <a:schemeClr val="tx2"/>
                </a:solidFill>
                <a:latin typeface="Arial"/>
              </a:rPr>
              <a:t>Repeal negotiation program</a:t>
            </a:r>
          </a:p>
          <a:p>
            <a:pPr marL="285750" indent="-285750">
              <a:buFont typeface="Arial" panose="020B0604020202020204" pitchFamily="34" charset="0"/>
              <a:buChar char="•"/>
            </a:pPr>
            <a:r>
              <a:rPr lang="en-US" sz="1800" dirty="0" err="1">
                <a:solidFill>
                  <a:schemeClr val="tx2"/>
                </a:solidFill>
                <a:latin typeface="Arial"/>
              </a:rPr>
              <a:t>Barrasso</a:t>
            </a:r>
            <a:r>
              <a:rPr lang="en-US" sz="1800" dirty="0">
                <a:solidFill>
                  <a:schemeClr val="tx2"/>
                </a:solidFill>
                <a:latin typeface="Arial"/>
              </a:rPr>
              <a:t> policy idea for direct rebating to Medicare vs. through the channel</a:t>
            </a:r>
          </a:p>
          <a:p>
            <a:pPr marL="285750" indent="-285750">
              <a:buFont typeface="Arial" panose="020B0604020202020204" pitchFamily="34" charset="0"/>
              <a:buChar char="•"/>
            </a:pPr>
            <a:r>
              <a:rPr lang="en-US" sz="1800" dirty="0">
                <a:solidFill>
                  <a:schemeClr val="tx2"/>
                </a:solidFill>
                <a:latin typeface="Arial"/>
              </a:rPr>
              <a:t>Broaden orphan drug exemption</a:t>
            </a:r>
          </a:p>
          <a:p>
            <a:endParaRPr lang="en-US" sz="2000" b="1" dirty="0">
              <a:solidFill>
                <a:schemeClr val="tx2"/>
              </a:solidFill>
            </a:endParaRPr>
          </a:p>
        </p:txBody>
      </p:sp>
      <p:sp>
        <p:nvSpPr>
          <p:cNvPr id="14" name="Title 2">
            <a:extLst>
              <a:ext uri="{FF2B5EF4-FFF2-40B4-BE49-F238E27FC236}">
                <a16:creationId xmlns:a16="http://schemas.microsoft.com/office/drawing/2014/main" id="{C4AC4821-3764-023C-5957-38D6180887D6}"/>
              </a:ext>
            </a:extLst>
          </p:cNvPr>
          <p:cNvSpPr txBox="1">
            <a:spLocks/>
          </p:cNvSpPr>
          <p:nvPr/>
        </p:nvSpPr>
        <p:spPr>
          <a:xfrm>
            <a:off x="5685972" y="1634838"/>
            <a:ext cx="5363773" cy="506765"/>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kern="1200">
                <a:solidFill>
                  <a:schemeClr val="tx1"/>
                </a:solidFill>
                <a:latin typeface="+mj-lt"/>
                <a:ea typeface="+mj-ea"/>
                <a:cs typeface="+mj-cs"/>
              </a:defRPr>
            </a:lvl1pPr>
          </a:lstStyle>
          <a:p>
            <a:pPr algn="ctr"/>
            <a:r>
              <a:rPr lang="en-US" sz="1600" b="1">
                <a:solidFill>
                  <a:schemeClr val="tx2"/>
                </a:solidFill>
              </a:rPr>
              <a:t>Legislative efforts underway by each party to both expand (Dem) and restrict (Rep) Medicare Negotiation</a:t>
            </a:r>
          </a:p>
        </p:txBody>
      </p:sp>
      <p:sp>
        <p:nvSpPr>
          <p:cNvPr id="15" name="Rectangle 14">
            <a:extLst>
              <a:ext uri="{FF2B5EF4-FFF2-40B4-BE49-F238E27FC236}">
                <a16:creationId xmlns:a16="http://schemas.microsoft.com/office/drawing/2014/main" id="{33E25235-ACAF-207F-E470-9F78ABDECD70}"/>
              </a:ext>
            </a:extLst>
          </p:cNvPr>
          <p:cNvSpPr/>
          <p:nvPr/>
        </p:nvSpPr>
        <p:spPr>
          <a:xfrm>
            <a:off x="5319945" y="1512576"/>
            <a:ext cx="6304689" cy="422390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8" name="Straight Connector 7">
            <a:extLst>
              <a:ext uri="{FF2B5EF4-FFF2-40B4-BE49-F238E27FC236}">
                <a16:creationId xmlns:a16="http://schemas.microsoft.com/office/drawing/2014/main" id="{332C9EBF-638F-D84E-3A62-7BDA62A10F76}"/>
              </a:ext>
            </a:extLst>
          </p:cNvPr>
          <p:cNvCxnSpPr>
            <a:cxnSpLocks/>
          </p:cNvCxnSpPr>
          <p:nvPr/>
        </p:nvCxnSpPr>
        <p:spPr>
          <a:xfrm flipV="1">
            <a:off x="1431102" y="2655403"/>
            <a:ext cx="3027971" cy="676234"/>
          </a:xfrm>
          <a:prstGeom prst="line">
            <a:avLst/>
          </a:prstGeom>
          <a:ln w="76200">
            <a:solidFill>
              <a:schemeClr val="tx2"/>
            </a:solidFill>
            <a:headEnd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Isosceles Triangle 16">
            <a:extLst>
              <a:ext uri="{FF2B5EF4-FFF2-40B4-BE49-F238E27FC236}">
                <a16:creationId xmlns:a16="http://schemas.microsoft.com/office/drawing/2014/main" id="{60FE9B09-BA01-A39C-D73B-98BFFD9027F3}"/>
              </a:ext>
            </a:extLst>
          </p:cNvPr>
          <p:cNvSpPr/>
          <p:nvPr/>
        </p:nvSpPr>
        <p:spPr>
          <a:xfrm>
            <a:off x="2470296" y="3047173"/>
            <a:ext cx="857250" cy="676234"/>
          </a:xfrm>
          <a:prstGeom prst="triangle">
            <a:avLst/>
          </a:prstGeom>
          <a:solidFill>
            <a:schemeClr val="tx2"/>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err="1">
              <a:solidFill>
                <a:schemeClr val="tx2"/>
              </a:solidFill>
              <a:cs typeface="Arial" panose="020B0604020202020204" pitchFamily="34" charset="0"/>
            </a:endParaRPr>
          </a:p>
        </p:txBody>
      </p:sp>
      <p:sp>
        <p:nvSpPr>
          <p:cNvPr id="19" name="Title 2">
            <a:extLst>
              <a:ext uri="{FF2B5EF4-FFF2-40B4-BE49-F238E27FC236}">
                <a16:creationId xmlns:a16="http://schemas.microsoft.com/office/drawing/2014/main" id="{7C566DB3-5DC8-9261-6C65-916B6E68F33E}"/>
              </a:ext>
            </a:extLst>
          </p:cNvPr>
          <p:cNvSpPr txBox="1">
            <a:spLocks/>
          </p:cNvSpPr>
          <p:nvPr/>
        </p:nvSpPr>
        <p:spPr>
          <a:xfrm>
            <a:off x="2689274" y="2309202"/>
            <a:ext cx="3108960" cy="318895"/>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kern="1200">
                <a:solidFill>
                  <a:schemeClr val="tx1"/>
                </a:solidFill>
                <a:latin typeface="+mj-lt"/>
                <a:ea typeface="+mj-ea"/>
                <a:cs typeface="+mj-cs"/>
              </a:defRPr>
            </a:lvl1pPr>
          </a:lstStyle>
          <a:p>
            <a:pPr algn="ctr"/>
            <a:r>
              <a:rPr lang="en-US" sz="2000" b="1" dirty="0"/>
              <a:t>Manufacturers</a:t>
            </a:r>
            <a:r>
              <a:rPr lang="en-US" sz="1867" b="1" dirty="0"/>
              <a:t> </a:t>
            </a:r>
          </a:p>
        </p:txBody>
      </p:sp>
      <p:sp>
        <p:nvSpPr>
          <p:cNvPr id="20" name="Title 2">
            <a:extLst>
              <a:ext uri="{FF2B5EF4-FFF2-40B4-BE49-F238E27FC236}">
                <a16:creationId xmlns:a16="http://schemas.microsoft.com/office/drawing/2014/main" id="{E56D1631-2716-7A8C-D0DC-93EB3907D317}"/>
              </a:ext>
            </a:extLst>
          </p:cNvPr>
          <p:cNvSpPr txBox="1">
            <a:spLocks/>
          </p:cNvSpPr>
          <p:nvPr/>
        </p:nvSpPr>
        <p:spPr>
          <a:xfrm>
            <a:off x="-240230" y="2919697"/>
            <a:ext cx="3108960" cy="318895"/>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kern="1200">
                <a:solidFill>
                  <a:schemeClr val="tx1"/>
                </a:solidFill>
                <a:latin typeface="+mj-lt"/>
                <a:ea typeface="+mj-ea"/>
                <a:cs typeface="+mj-cs"/>
              </a:defRPr>
            </a:lvl1pPr>
          </a:lstStyle>
          <a:p>
            <a:pPr algn="ctr"/>
            <a:r>
              <a:rPr lang="en-US" sz="2000" b="1" dirty="0"/>
              <a:t>CMS</a:t>
            </a:r>
            <a:endParaRPr lang="en-US" sz="1867" b="1" dirty="0"/>
          </a:p>
        </p:txBody>
      </p:sp>
      <p:sp>
        <p:nvSpPr>
          <p:cNvPr id="26" name="Title 2">
            <a:extLst>
              <a:ext uri="{FF2B5EF4-FFF2-40B4-BE49-F238E27FC236}">
                <a16:creationId xmlns:a16="http://schemas.microsoft.com/office/drawing/2014/main" id="{E790D5E8-5399-2012-FB49-F739BDC5B345}"/>
              </a:ext>
            </a:extLst>
          </p:cNvPr>
          <p:cNvSpPr txBox="1">
            <a:spLocks/>
          </p:cNvSpPr>
          <p:nvPr/>
        </p:nvSpPr>
        <p:spPr>
          <a:xfrm>
            <a:off x="827154" y="4296251"/>
            <a:ext cx="4083152" cy="1024964"/>
          </a:xfrm>
          <a:prstGeom prst="rect">
            <a:avLst/>
          </a:prstGeom>
        </p:spPr>
        <p:txBody>
          <a:bodyPr vert="horz" lIns="0" tIns="0" rIns="0" bIns="0" rtlCol="0" anchor="t" anchorCtr="0">
            <a:noAutofit/>
          </a:bodyPr>
          <a:lstStyle>
            <a:lvl1pPr algn="l" defTabSz="685800" rtl="0" eaLnBrk="1" latinLnBrk="0" hangingPunct="1">
              <a:lnSpc>
                <a:spcPct val="100000"/>
              </a:lnSpc>
              <a:spcBef>
                <a:spcPct val="0"/>
              </a:spcBef>
              <a:buNone/>
              <a:defRPr sz="2200" kern="1200">
                <a:solidFill>
                  <a:schemeClr val="tx1"/>
                </a:solidFill>
                <a:latin typeface="+mj-lt"/>
                <a:ea typeface="+mj-ea"/>
                <a:cs typeface="+mj-cs"/>
              </a:defRPr>
            </a:lvl1pPr>
          </a:lstStyle>
          <a:p>
            <a:pPr algn="ctr"/>
            <a:endParaRPr lang="en-US" sz="1000" b="1" dirty="0"/>
          </a:p>
          <a:p>
            <a:pPr algn="ctr"/>
            <a:r>
              <a:rPr lang="en-US" sz="1600" b="1" u="sng" dirty="0">
                <a:solidFill>
                  <a:schemeClr val="accent1"/>
                </a:solidFill>
                <a:latin typeface="Arial"/>
              </a:rPr>
              <a:t>Manufacturer lawsuits</a:t>
            </a:r>
            <a:r>
              <a:rPr lang="en-US" sz="1600" dirty="0">
                <a:solidFill>
                  <a:schemeClr val="tx2"/>
                </a:solidFill>
                <a:latin typeface="Arial"/>
              </a:rPr>
              <a:t> intended to prevent/delay IRA implementation </a:t>
            </a:r>
            <a:r>
              <a:rPr lang="en-US" sz="1600" b="1" u="sng" dirty="0">
                <a:solidFill>
                  <a:schemeClr val="accent1"/>
                </a:solidFill>
                <a:latin typeface="Arial"/>
              </a:rPr>
              <a:t>have not gained traction to date</a:t>
            </a:r>
          </a:p>
          <a:p>
            <a:endParaRPr lang="en-US" sz="1867" b="1" dirty="0"/>
          </a:p>
        </p:txBody>
      </p:sp>
    </p:spTree>
    <p:extLst>
      <p:ext uri="{BB962C8B-B14F-4D97-AF65-F5344CB8AC3E}">
        <p14:creationId xmlns:p14="http://schemas.microsoft.com/office/powerpoint/2010/main" val="707192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2D6B62-EFBD-D84F-44BA-CF2DA77D9B9B}"/>
              </a:ext>
            </a:extLst>
          </p:cNvPr>
          <p:cNvSpPr>
            <a:spLocks noGrp="1"/>
          </p:cNvSpPr>
          <p:nvPr>
            <p:ph type="dt" sz="half" idx="10"/>
          </p:nvPr>
        </p:nvSpPr>
        <p:spPr/>
        <p:txBody>
          <a:bodyPr/>
          <a:lstStyle/>
          <a:p>
            <a:fld id="{E98413A7-9FAE-4A42-8287-DB602054131D}" type="datetime1">
              <a:rPr lang="en-US" smtClean="0"/>
              <a:t>07/09/2024</a:t>
            </a:fld>
            <a:endParaRPr lang="en-US"/>
          </a:p>
        </p:txBody>
      </p:sp>
      <p:sp>
        <p:nvSpPr>
          <p:cNvPr id="3" name="Footer Placeholder 2">
            <a:extLst>
              <a:ext uri="{FF2B5EF4-FFF2-40B4-BE49-F238E27FC236}">
                <a16:creationId xmlns:a16="http://schemas.microsoft.com/office/drawing/2014/main" id="{E66B5C6C-7006-BBDB-C727-BE9267D255D1}"/>
              </a:ext>
            </a:extLst>
          </p:cNvPr>
          <p:cNvSpPr>
            <a:spLocks noGrp="1"/>
          </p:cNvSpPr>
          <p:nvPr>
            <p:ph type="ftr" sz="quarter" idx="11"/>
          </p:nvPr>
        </p:nvSpPr>
        <p:spPr/>
        <p:txBody>
          <a:bodyPr/>
          <a:lstStyle/>
          <a:p>
            <a:r>
              <a:rPr lang="en-US"/>
              <a:t>CONFIDENTIAL</a:t>
            </a:r>
          </a:p>
        </p:txBody>
      </p:sp>
      <p:sp>
        <p:nvSpPr>
          <p:cNvPr id="4" name="Slide Number Placeholder 3">
            <a:extLst>
              <a:ext uri="{FF2B5EF4-FFF2-40B4-BE49-F238E27FC236}">
                <a16:creationId xmlns:a16="http://schemas.microsoft.com/office/drawing/2014/main" id="{BFB65CCD-A81E-C2EA-3719-6181C729C097}"/>
              </a:ext>
            </a:extLst>
          </p:cNvPr>
          <p:cNvSpPr>
            <a:spLocks noGrp="1"/>
          </p:cNvSpPr>
          <p:nvPr>
            <p:ph type="sldNum" sz="quarter" idx="12"/>
          </p:nvPr>
        </p:nvSpPr>
        <p:spPr/>
        <p:txBody>
          <a:bodyPr/>
          <a:lstStyle/>
          <a:p>
            <a:fld id="{7402B711-A71A-452E-950A-8AB93037233C}" type="slidenum">
              <a:rPr lang="en-US" smtClean="0"/>
              <a:pPr/>
              <a:t>7</a:t>
            </a:fld>
            <a:endParaRPr lang="en-US"/>
          </a:p>
        </p:txBody>
      </p:sp>
      <p:sp>
        <p:nvSpPr>
          <p:cNvPr id="5" name="Title 4">
            <a:extLst>
              <a:ext uri="{FF2B5EF4-FFF2-40B4-BE49-F238E27FC236}">
                <a16:creationId xmlns:a16="http://schemas.microsoft.com/office/drawing/2014/main" id="{F36E2869-072E-5017-989B-731A36FB7247}"/>
              </a:ext>
            </a:extLst>
          </p:cNvPr>
          <p:cNvSpPr>
            <a:spLocks noGrp="1"/>
          </p:cNvSpPr>
          <p:nvPr>
            <p:ph type="title"/>
          </p:nvPr>
        </p:nvSpPr>
        <p:spPr>
          <a:xfrm>
            <a:off x="700298" y="232842"/>
            <a:ext cx="10998735" cy="959750"/>
          </a:xfrm>
        </p:spPr>
        <p:txBody>
          <a:bodyPr/>
          <a:lstStyle/>
          <a:p>
            <a:r>
              <a:rPr lang="en-US" b="1" dirty="0"/>
              <a:t>Market response:</a:t>
            </a:r>
            <a:r>
              <a:rPr lang="en-US" dirty="0"/>
              <a:t> brand manufacturers may take aggressive actions in the face of the new landscape</a:t>
            </a:r>
          </a:p>
        </p:txBody>
      </p:sp>
      <p:sp>
        <p:nvSpPr>
          <p:cNvPr id="8" name="Shape">
            <a:extLst>
              <a:ext uri="{FF2B5EF4-FFF2-40B4-BE49-F238E27FC236}">
                <a16:creationId xmlns:a16="http://schemas.microsoft.com/office/drawing/2014/main" id="{D8CF595C-322F-51DB-9AF2-5BDAAAAB9F66}"/>
              </a:ext>
            </a:extLst>
          </p:cNvPr>
          <p:cNvSpPr/>
          <p:nvPr/>
        </p:nvSpPr>
        <p:spPr>
          <a:xfrm>
            <a:off x="3695500" y="1192592"/>
            <a:ext cx="4511840" cy="5294067"/>
          </a:xfrm>
          <a:custGeom>
            <a:avLst/>
            <a:gdLst/>
            <a:ahLst/>
            <a:cxnLst>
              <a:cxn ang="0">
                <a:pos x="wd2" y="hd2"/>
              </a:cxn>
              <a:cxn ang="5400000">
                <a:pos x="wd2" y="hd2"/>
              </a:cxn>
              <a:cxn ang="10800000">
                <a:pos x="wd2" y="hd2"/>
              </a:cxn>
              <a:cxn ang="16200000">
                <a:pos x="wd2" y="hd2"/>
              </a:cxn>
            </a:cxnLst>
            <a:rect l="0" t="0" r="r" b="b"/>
            <a:pathLst>
              <a:path w="21600" h="21600" extrusionOk="0">
                <a:moveTo>
                  <a:pt x="21221" y="10526"/>
                </a:moveTo>
                <a:cubicBezTo>
                  <a:pt x="21051" y="10404"/>
                  <a:pt x="20928" y="10207"/>
                  <a:pt x="20884" y="9979"/>
                </a:cubicBezTo>
                <a:cubicBezTo>
                  <a:pt x="20553" y="8355"/>
                  <a:pt x="19269" y="7142"/>
                  <a:pt x="17740" y="7142"/>
                </a:cubicBezTo>
                <a:lnTo>
                  <a:pt x="3852" y="7130"/>
                </a:lnTo>
                <a:cubicBezTo>
                  <a:pt x="2164" y="7130"/>
                  <a:pt x="791" y="5573"/>
                  <a:pt x="791" y="3658"/>
                </a:cubicBezTo>
                <a:cubicBezTo>
                  <a:pt x="791" y="1742"/>
                  <a:pt x="2164" y="185"/>
                  <a:pt x="3852" y="185"/>
                </a:cubicBezTo>
                <a:lnTo>
                  <a:pt x="3852" y="0"/>
                </a:lnTo>
                <a:cubicBezTo>
                  <a:pt x="2323" y="0"/>
                  <a:pt x="1035" y="1216"/>
                  <a:pt x="709" y="2841"/>
                </a:cubicBezTo>
                <a:cubicBezTo>
                  <a:pt x="664" y="3068"/>
                  <a:pt x="542" y="3262"/>
                  <a:pt x="371" y="3388"/>
                </a:cubicBezTo>
                <a:lnTo>
                  <a:pt x="0" y="3658"/>
                </a:lnTo>
                <a:lnTo>
                  <a:pt x="371" y="3927"/>
                </a:lnTo>
                <a:cubicBezTo>
                  <a:pt x="542" y="4053"/>
                  <a:pt x="664" y="4247"/>
                  <a:pt x="709" y="4474"/>
                </a:cubicBezTo>
                <a:cubicBezTo>
                  <a:pt x="1035" y="6099"/>
                  <a:pt x="2320" y="7315"/>
                  <a:pt x="3852" y="7315"/>
                </a:cubicBezTo>
                <a:lnTo>
                  <a:pt x="17740" y="7328"/>
                </a:lnTo>
                <a:cubicBezTo>
                  <a:pt x="19429" y="7328"/>
                  <a:pt x="20802" y="8885"/>
                  <a:pt x="20802" y="10800"/>
                </a:cubicBezTo>
                <a:cubicBezTo>
                  <a:pt x="20802" y="12715"/>
                  <a:pt x="19429" y="14272"/>
                  <a:pt x="17740" y="14272"/>
                </a:cubicBezTo>
                <a:lnTo>
                  <a:pt x="3856" y="14285"/>
                </a:lnTo>
                <a:cubicBezTo>
                  <a:pt x="2327" y="14285"/>
                  <a:pt x="1039" y="15501"/>
                  <a:pt x="713" y="17126"/>
                </a:cubicBezTo>
                <a:cubicBezTo>
                  <a:pt x="668" y="17353"/>
                  <a:pt x="546" y="17547"/>
                  <a:pt x="375" y="17673"/>
                </a:cubicBezTo>
                <a:lnTo>
                  <a:pt x="4" y="17942"/>
                </a:lnTo>
                <a:lnTo>
                  <a:pt x="375" y="18212"/>
                </a:lnTo>
                <a:cubicBezTo>
                  <a:pt x="546" y="18338"/>
                  <a:pt x="668" y="18532"/>
                  <a:pt x="713" y="18759"/>
                </a:cubicBezTo>
                <a:cubicBezTo>
                  <a:pt x="1039" y="20384"/>
                  <a:pt x="2323" y="21600"/>
                  <a:pt x="3856" y="21600"/>
                </a:cubicBezTo>
                <a:lnTo>
                  <a:pt x="3856" y="21415"/>
                </a:lnTo>
                <a:cubicBezTo>
                  <a:pt x="2167" y="21415"/>
                  <a:pt x="794" y="19858"/>
                  <a:pt x="794" y="17942"/>
                </a:cubicBezTo>
                <a:cubicBezTo>
                  <a:pt x="794" y="16027"/>
                  <a:pt x="2167" y="14470"/>
                  <a:pt x="3856" y="14470"/>
                </a:cubicBezTo>
                <a:lnTo>
                  <a:pt x="17740" y="14458"/>
                </a:lnTo>
                <a:cubicBezTo>
                  <a:pt x="19269" y="14458"/>
                  <a:pt x="20553" y="13245"/>
                  <a:pt x="20884" y="11621"/>
                </a:cubicBezTo>
                <a:cubicBezTo>
                  <a:pt x="20928" y="11398"/>
                  <a:pt x="21051" y="11200"/>
                  <a:pt x="21221" y="11074"/>
                </a:cubicBezTo>
                <a:lnTo>
                  <a:pt x="21600" y="10800"/>
                </a:lnTo>
                <a:lnTo>
                  <a:pt x="21221" y="10526"/>
                </a:lnTo>
                <a:close/>
              </a:path>
            </a:pathLst>
          </a:custGeom>
          <a:solidFill>
            <a:schemeClr val="accent2"/>
          </a:solidFill>
          <a:ln w="12700">
            <a:solidFill>
              <a:schemeClr val="accent2"/>
            </a:solidFill>
            <a:miter lim="400000"/>
          </a:ln>
        </p:spPr>
        <p:txBody>
          <a:bodyPr lIns="38090" tIns="38090" rIns="38090" bIns="380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999"/>
          </a:p>
        </p:txBody>
      </p:sp>
      <p:grpSp>
        <p:nvGrpSpPr>
          <p:cNvPr id="20" name="Group 19">
            <a:extLst>
              <a:ext uri="{FF2B5EF4-FFF2-40B4-BE49-F238E27FC236}">
                <a16:creationId xmlns:a16="http://schemas.microsoft.com/office/drawing/2014/main" id="{26256D89-787B-B648-B237-2BE73781FDB9}"/>
              </a:ext>
            </a:extLst>
          </p:cNvPr>
          <p:cNvGrpSpPr/>
          <p:nvPr/>
        </p:nvGrpSpPr>
        <p:grpSpPr>
          <a:xfrm>
            <a:off x="4092249" y="3209279"/>
            <a:ext cx="4101897" cy="1172750"/>
            <a:chOff x="3739961" y="2836797"/>
            <a:chExt cx="5537306" cy="1173055"/>
          </a:xfrm>
        </p:grpSpPr>
        <p:sp>
          <p:nvSpPr>
            <p:cNvPr id="21" name="Shape">
              <a:extLst>
                <a:ext uri="{FF2B5EF4-FFF2-40B4-BE49-F238E27FC236}">
                  <a16:creationId xmlns:a16="http://schemas.microsoft.com/office/drawing/2014/main" id="{C81187D2-BD30-77B4-B58F-41DD29B0935B}"/>
                </a:ext>
              </a:extLst>
            </p:cNvPr>
            <p:cNvSpPr/>
            <p:nvPr/>
          </p:nvSpPr>
          <p:spPr>
            <a:xfrm>
              <a:off x="3739961" y="2836797"/>
              <a:ext cx="4712079" cy="117305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10800"/>
                  </a:lnTo>
                  <a:cubicBezTo>
                    <a:pt x="21600" y="16757"/>
                    <a:pt x="20399" y="21600"/>
                    <a:pt x="18911" y="21600"/>
                  </a:cubicBezTo>
                  <a:lnTo>
                    <a:pt x="2689" y="21600"/>
                  </a:lnTo>
                  <a:cubicBezTo>
                    <a:pt x="1206" y="21600"/>
                    <a:pt x="0" y="16775"/>
                    <a:pt x="0" y="10800"/>
                  </a:cubicBezTo>
                  <a:lnTo>
                    <a:pt x="0" y="10800"/>
                  </a:lnTo>
                  <a:cubicBezTo>
                    <a:pt x="0" y="4843"/>
                    <a:pt x="1201" y="0"/>
                    <a:pt x="2689" y="0"/>
                  </a:cubicBezTo>
                  <a:lnTo>
                    <a:pt x="18911" y="0"/>
                  </a:lnTo>
                  <a:cubicBezTo>
                    <a:pt x="20399" y="0"/>
                    <a:pt x="21600" y="4825"/>
                    <a:pt x="21600" y="10800"/>
                  </a:cubicBezTo>
                  <a:close/>
                </a:path>
              </a:pathLst>
            </a:custGeom>
            <a:solidFill>
              <a:schemeClr val="bg1">
                <a:lumMod val="95000"/>
              </a:schemeClr>
            </a:solidFill>
            <a:ln w="12700">
              <a:miter lim="400000"/>
            </a:ln>
            <a:effectLst>
              <a:outerShdw blurRad="254000" dist="190500" dir="13500000" algn="tl" rotWithShape="0">
                <a:schemeClr val="bg1"/>
              </a:outerShdw>
            </a:effectLst>
          </p:spPr>
          <p:txBody>
            <a:bodyPr lIns="38090" tIns="38090" rIns="38090" bIns="380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999">
                <a:solidFill>
                  <a:srgbClr val="FFFFFF"/>
                </a:solidFill>
              </a:endParaRPr>
            </a:p>
          </p:txBody>
        </p:sp>
        <p:sp>
          <p:nvSpPr>
            <p:cNvPr id="22" name="Shape">
              <a:extLst>
                <a:ext uri="{FF2B5EF4-FFF2-40B4-BE49-F238E27FC236}">
                  <a16:creationId xmlns:a16="http://schemas.microsoft.com/office/drawing/2014/main" id="{50DA9368-D486-0CAC-5577-C2626CC24C8A}"/>
                </a:ext>
              </a:extLst>
            </p:cNvPr>
            <p:cNvSpPr/>
            <p:nvPr/>
          </p:nvSpPr>
          <p:spPr>
            <a:xfrm>
              <a:off x="3739961" y="2836797"/>
              <a:ext cx="4712079" cy="117305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10800"/>
                  </a:lnTo>
                  <a:cubicBezTo>
                    <a:pt x="21600" y="16757"/>
                    <a:pt x="20399" y="21600"/>
                    <a:pt x="18911" y="21600"/>
                  </a:cubicBezTo>
                  <a:lnTo>
                    <a:pt x="2689" y="21600"/>
                  </a:lnTo>
                  <a:cubicBezTo>
                    <a:pt x="1206" y="21600"/>
                    <a:pt x="0" y="16775"/>
                    <a:pt x="0" y="10800"/>
                  </a:cubicBezTo>
                  <a:lnTo>
                    <a:pt x="0" y="10800"/>
                  </a:lnTo>
                  <a:cubicBezTo>
                    <a:pt x="0" y="4843"/>
                    <a:pt x="1201" y="0"/>
                    <a:pt x="2689" y="0"/>
                  </a:cubicBezTo>
                  <a:lnTo>
                    <a:pt x="18911" y="0"/>
                  </a:lnTo>
                  <a:cubicBezTo>
                    <a:pt x="20399" y="0"/>
                    <a:pt x="21600" y="4825"/>
                    <a:pt x="21600" y="10800"/>
                  </a:cubicBezTo>
                  <a:close/>
                </a:path>
              </a:pathLst>
            </a:custGeom>
            <a:solidFill>
              <a:schemeClr val="bg1">
                <a:lumMod val="95000"/>
              </a:schemeClr>
            </a:solidFill>
            <a:ln w="12700">
              <a:miter lim="400000"/>
            </a:ln>
            <a:effectLst>
              <a:outerShdw blurRad="254000" dist="190500" dir="2700000" algn="tl" rotWithShape="0">
                <a:schemeClr val="bg1">
                  <a:lumMod val="75000"/>
                  <a:alpha val="40000"/>
                </a:schemeClr>
              </a:outerShdw>
            </a:effectLst>
          </p:spPr>
          <p:txBody>
            <a:bodyPr lIns="38090" tIns="38090" rIns="38090" bIns="380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999">
                <a:solidFill>
                  <a:srgbClr val="FFFFFF"/>
                </a:solidFill>
              </a:endParaRPr>
            </a:p>
          </p:txBody>
        </p:sp>
        <p:sp>
          <p:nvSpPr>
            <p:cNvPr id="26" name="TextBox 13">
              <a:extLst>
                <a:ext uri="{FF2B5EF4-FFF2-40B4-BE49-F238E27FC236}">
                  <a16:creationId xmlns:a16="http://schemas.microsoft.com/office/drawing/2014/main" id="{FFB900C9-ECCD-179B-B4A6-AFA3B8FFE5FF}"/>
                </a:ext>
              </a:extLst>
            </p:cNvPr>
            <p:cNvSpPr txBox="1"/>
            <p:nvPr/>
          </p:nvSpPr>
          <p:spPr>
            <a:xfrm>
              <a:off x="5298852" y="3143261"/>
              <a:ext cx="3978415" cy="707886"/>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999" b="1" noProof="1">
                  <a:solidFill>
                    <a:schemeClr val="accent1"/>
                  </a:solidFill>
                </a:rPr>
                <a:t>Other Channel Considerations</a:t>
              </a:r>
            </a:p>
          </p:txBody>
        </p:sp>
      </p:grpSp>
      <p:sp>
        <p:nvSpPr>
          <p:cNvPr id="40" name="Oval 39">
            <a:extLst>
              <a:ext uri="{FF2B5EF4-FFF2-40B4-BE49-F238E27FC236}">
                <a16:creationId xmlns:a16="http://schemas.microsoft.com/office/drawing/2014/main" id="{2C154F9A-C0C3-0755-D845-8F4509261CD6}"/>
              </a:ext>
            </a:extLst>
          </p:cNvPr>
          <p:cNvSpPr/>
          <p:nvPr/>
        </p:nvSpPr>
        <p:spPr>
          <a:xfrm>
            <a:off x="4108931" y="3381060"/>
            <a:ext cx="865407" cy="865407"/>
          </a:xfrm>
          <a:prstGeom prst="ellipse">
            <a:avLst/>
          </a:prstGeom>
          <a:solidFill>
            <a:schemeClr val="accent1"/>
          </a:solidFill>
        </p:spPr>
        <p:txBody>
          <a:bodyPr vert="horz" lIns="73133" tIns="73133" rIns="60944" bIns="48755" rtlCol="0" anchor="ctr" anchorCtr="0">
            <a:noAutofit/>
          </a:bodyPr>
          <a:lstStyle/>
          <a:p>
            <a:pPr algn="ctr" defTabSz="231573">
              <a:spcAft>
                <a:spcPts val="800"/>
              </a:spcAft>
              <a:tabLst>
                <a:tab pos="231573" algn="l"/>
                <a:tab pos="463145" algn="l"/>
                <a:tab pos="694719" algn="l"/>
                <a:tab pos="926291" algn="l"/>
              </a:tabLst>
            </a:pPr>
            <a:endParaRPr lang="en-US" sz="1866">
              <a:solidFill>
                <a:schemeClr val="tx2"/>
              </a:solidFill>
              <a:cs typeface="Arial" panose="020B0604020202020204" pitchFamily="34" charset="0"/>
            </a:endParaRPr>
          </a:p>
        </p:txBody>
      </p:sp>
      <p:grpSp>
        <p:nvGrpSpPr>
          <p:cNvPr id="16" name="Group 15">
            <a:extLst>
              <a:ext uri="{FF2B5EF4-FFF2-40B4-BE49-F238E27FC236}">
                <a16:creationId xmlns:a16="http://schemas.microsoft.com/office/drawing/2014/main" id="{D32AF291-DDB7-956B-2622-05BF2AC18222}"/>
              </a:ext>
            </a:extLst>
          </p:cNvPr>
          <p:cNvGrpSpPr/>
          <p:nvPr/>
        </p:nvGrpSpPr>
        <p:grpSpPr>
          <a:xfrm>
            <a:off x="4082560" y="5017196"/>
            <a:ext cx="3778536" cy="1172749"/>
            <a:chOff x="4092247" y="5045676"/>
            <a:chExt cx="3778536" cy="1172749"/>
          </a:xfrm>
        </p:grpSpPr>
        <p:grpSp>
          <p:nvGrpSpPr>
            <p:cNvPr id="14" name="Group 13">
              <a:extLst>
                <a:ext uri="{FF2B5EF4-FFF2-40B4-BE49-F238E27FC236}">
                  <a16:creationId xmlns:a16="http://schemas.microsoft.com/office/drawing/2014/main" id="{6C81E65B-8411-A1EB-D9F1-C8BBD001F5CC}"/>
                </a:ext>
              </a:extLst>
            </p:cNvPr>
            <p:cNvGrpSpPr/>
            <p:nvPr/>
          </p:nvGrpSpPr>
          <p:grpSpPr>
            <a:xfrm>
              <a:off x="4092247" y="5045676"/>
              <a:ext cx="3778536" cy="1172749"/>
              <a:chOff x="4092247" y="5045676"/>
              <a:chExt cx="3778536" cy="1172749"/>
            </a:xfrm>
          </p:grpSpPr>
          <p:sp>
            <p:nvSpPr>
              <p:cNvPr id="10" name="Shape">
                <a:extLst>
                  <a:ext uri="{FF2B5EF4-FFF2-40B4-BE49-F238E27FC236}">
                    <a16:creationId xmlns:a16="http://schemas.microsoft.com/office/drawing/2014/main" id="{AFD02444-30DF-AD13-CD09-C2817AF4D39F}"/>
                  </a:ext>
                </a:extLst>
              </p:cNvPr>
              <p:cNvSpPr/>
              <p:nvPr/>
            </p:nvSpPr>
            <p:spPr>
              <a:xfrm>
                <a:off x="4092625" y="5045676"/>
                <a:ext cx="3778158" cy="117274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10800"/>
                    </a:lnTo>
                    <a:cubicBezTo>
                      <a:pt x="0" y="4843"/>
                      <a:pt x="1201" y="0"/>
                      <a:pt x="2689" y="0"/>
                    </a:cubicBezTo>
                    <a:lnTo>
                      <a:pt x="18911" y="0"/>
                    </a:lnTo>
                    <a:cubicBezTo>
                      <a:pt x="20394" y="0"/>
                      <a:pt x="21600" y="4825"/>
                      <a:pt x="21600" y="10800"/>
                    </a:cubicBezTo>
                    <a:lnTo>
                      <a:pt x="21600" y="10800"/>
                    </a:lnTo>
                    <a:cubicBezTo>
                      <a:pt x="21600" y="16757"/>
                      <a:pt x="20399" y="21600"/>
                      <a:pt x="18911" y="21600"/>
                    </a:cubicBezTo>
                    <a:lnTo>
                      <a:pt x="2684" y="21600"/>
                    </a:lnTo>
                    <a:cubicBezTo>
                      <a:pt x="1201" y="21600"/>
                      <a:pt x="0" y="16775"/>
                      <a:pt x="0" y="10800"/>
                    </a:cubicBezTo>
                    <a:close/>
                  </a:path>
                </a:pathLst>
              </a:custGeom>
              <a:solidFill>
                <a:schemeClr val="bg1">
                  <a:lumMod val="95000"/>
                </a:schemeClr>
              </a:solidFill>
              <a:ln w="12700">
                <a:miter lim="400000"/>
              </a:ln>
              <a:effectLst>
                <a:outerShdw blurRad="254000" dist="190500" dir="13500000" algn="tl" rotWithShape="0">
                  <a:schemeClr val="bg1"/>
                </a:outerShdw>
              </a:effectLst>
            </p:spPr>
            <p:txBody>
              <a:bodyPr lIns="38090" tIns="38090" rIns="38090" bIns="380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999">
                  <a:solidFill>
                    <a:srgbClr val="FFFFFF"/>
                  </a:solidFill>
                </a:endParaRPr>
              </a:p>
            </p:txBody>
          </p:sp>
          <p:sp>
            <p:nvSpPr>
              <p:cNvPr id="11" name="Shape">
                <a:extLst>
                  <a:ext uri="{FF2B5EF4-FFF2-40B4-BE49-F238E27FC236}">
                    <a16:creationId xmlns:a16="http://schemas.microsoft.com/office/drawing/2014/main" id="{41F8E7F6-302B-3215-4F8C-CA56E1447DE5}"/>
                  </a:ext>
                </a:extLst>
              </p:cNvPr>
              <p:cNvSpPr/>
              <p:nvPr/>
            </p:nvSpPr>
            <p:spPr>
              <a:xfrm>
                <a:off x="4092247" y="5045676"/>
                <a:ext cx="3778158" cy="117274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10800"/>
                    </a:lnTo>
                    <a:cubicBezTo>
                      <a:pt x="0" y="4843"/>
                      <a:pt x="1201" y="0"/>
                      <a:pt x="2689" y="0"/>
                    </a:cubicBezTo>
                    <a:lnTo>
                      <a:pt x="18911" y="0"/>
                    </a:lnTo>
                    <a:cubicBezTo>
                      <a:pt x="20394" y="0"/>
                      <a:pt x="21600" y="4825"/>
                      <a:pt x="21600" y="10800"/>
                    </a:cubicBezTo>
                    <a:lnTo>
                      <a:pt x="21600" y="10800"/>
                    </a:lnTo>
                    <a:cubicBezTo>
                      <a:pt x="21600" y="16757"/>
                      <a:pt x="20399" y="21600"/>
                      <a:pt x="18911" y="21600"/>
                    </a:cubicBezTo>
                    <a:lnTo>
                      <a:pt x="2684" y="21600"/>
                    </a:lnTo>
                    <a:cubicBezTo>
                      <a:pt x="1201" y="21600"/>
                      <a:pt x="0" y="16775"/>
                      <a:pt x="0" y="10800"/>
                    </a:cubicBezTo>
                    <a:close/>
                  </a:path>
                </a:pathLst>
              </a:custGeom>
              <a:solidFill>
                <a:schemeClr val="bg1">
                  <a:lumMod val="95000"/>
                </a:schemeClr>
              </a:solidFill>
              <a:ln w="12700">
                <a:miter lim="400000"/>
              </a:ln>
              <a:effectLst>
                <a:outerShdw blurRad="254000" dist="190500" dir="2700000" algn="tl" rotWithShape="0">
                  <a:schemeClr val="bg1">
                    <a:lumMod val="75000"/>
                    <a:alpha val="40000"/>
                  </a:schemeClr>
                </a:outerShdw>
              </a:effectLst>
            </p:spPr>
            <p:txBody>
              <a:bodyPr lIns="38090" tIns="38090" rIns="38090" bIns="380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999">
                  <a:solidFill>
                    <a:srgbClr val="FFFFFF"/>
                  </a:solidFill>
                </a:endParaRPr>
              </a:p>
            </p:txBody>
          </p:sp>
          <p:sp>
            <p:nvSpPr>
              <p:cNvPr id="15" name="TextBox 19">
                <a:extLst>
                  <a:ext uri="{FF2B5EF4-FFF2-40B4-BE49-F238E27FC236}">
                    <a16:creationId xmlns:a16="http://schemas.microsoft.com/office/drawing/2014/main" id="{37F6420F-02E8-E20B-493A-BAAA13DD2DCF}"/>
                  </a:ext>
                </a:extLst>
              </p:cNvPr>
              <p:cNvSpPr txBox="1"/>
              <p:nvPr/>
            </p:nvSpPr>
            <p:spPr>
              <a:xfrm>
                <a:off x="4209823" y="5235463"/>
                <a:ext cx="2454973" cy="70770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999" b="1" noProof="1"/>
                  <a:t>Research &amp; Development</a:t>
                </a:r>
              </a:p>
            </p:txBody>
          </p:sp>
        </p:grpSp>
        <p:sp>
          <p:nvSpPr>
            <p:cNvPr id="41" name="Oval 40">
              <a:extLst>
                <a:ext uri="{FF2B5EF4-FFF2-40B4-BE49-F238E27FC236}">
                  <a16:creationId xmlns:a16="http://schemas.microsoft.com/office/drawing/2014/main" id="{16A3E884-C4A8-3BAE-740C-45165FC1A46F}"/>
                </a:ext>
              </a:extLst>
            </p:cNvPr>
            <p:cNvSpPr/>
            <p:nvPr/>
          </p:nvSpPr>
          <p:spPr>
            <a:xfrm>
              <a:off x="6841405" y="5185649"/>
              <a:ext cx="865407" cy="865407"/>
            </a:xfrm>
            <a:prstGeom prst="ellipse">
              <a:avLst/>
            </a:prstGeom>
            <a:solidFill>
              <a:schemeClr val="accent1"/>
            </a:solidFill>
          </p:spPr>
          <p:txBody>
            <a:bodyPr vert="horz" lIns="73133" tIns="73133" rIns="60944" bIns="48755" rtlCol="0" anchor="ctr" anchorCtr="0">
              <a:noAutofit/>
            </a:bodyPr>
            <a:lstStyle/>
            <a:p>
              <a:pPr algn="ctr" defTabSz="231573">
                <a:spcAft>
                  <a:spcPts val="800"/>
                </a:spcAft>
                <a:tabLst>
                  <a:tab pos="231573" algn="l"/>
                  <a:tab pos="463145" algn="l"/>
                  <a:tab pos="694719" algn="l"/>
                  <a:tab pos="926291" algn="l"/>
                </a:tabLst>
              </a:pPr>
              <a:endParaRPr lang="en-US" sz="1866">
                <a:solidFill>
                  <a:schemeClr val="tx2"/>
                </a:solidFill>
                <a:cs typeface="Arial" panose="020B0604020202020204" pitchFamily="34" charset="0"/>
              </a:endParaRPr>
            </a:p>
          </p:txBody>
        </p:sp>
        <p:pic>
          <p:nvPicPr>
            <p:cNvPr id="42" name="Graphic 41">
              <a:extLst>
                <a:ext uri="{FF2B5EF4-FFF2-40B4-BE49-F238E27FC236}">
                  <a16:creationId xmlns:a16="http://schemas.microsoft.com/office/drawing/2014/main" id="{2C707656-F6C2-ED4C-71D8-E01A506A33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83417" y="5284593"/>
              <a:ext cx="609441" cy="609441"/>
            </a:xfrm>
            <a:prstGeom prst="rect">
              <a:avLst/>
            </a:prstGeom>
          </p:spPr>
        </p:pic>
      </p:grpSp>
      <p:grpSp>
        <p:nvGrpSpPr>
          <p:cNvPr id="17" name="Group 16">
            <a:extLst>
              <a:ext uri="{FF2B5EF4-FFF2-40B4-BE49-F238E27FC236}">
                <a16:creationId xmlns:a16="http://schemas.microsoft.com/office/drawing/2014/main" id="{BBFDF3E1-CDCF-0958-97F8-0EF44F0A7089}"/>
              </a:ext>
            </a:extLst>
          </p:cNvPr>
          <p:cNvGrpSpPr/>
          <p:nvPr/>
        </p:nvGrpSpPr>
        <p:grpSpPr>
          <a:xfrm>
            <a:off x="4062152" y="1414479"/>
            <a:ext cx="3778536" cy="1172750"/>
            <a:chOff x="4092247" y="1457208"/>
            <a:chExt cx="3778536" cy="1172750"/>
          </a:xfrm>
        </p:grpSpPr>
        <p:grpSp>
          <p:nvGrpSpPr>
            <p:cNvPr id="28" name="Group 27">
              <a:extLst>
                <a:ext uri="{FF2B5EF4-FFF2-40B4-BE49-F238E27FC236}">
                  <a16:creationId xmlns:a16="http://schemas.microsoft.com/office/drawing/2014/main" id="{C88E831D-D9AA-1635-40E7-ED5C5C0F9F0A}"/>
                </a:ext>
              </a:extLst>
            </p:cNvPr>
            <p:cNvGrpSpPr/>
            <p:nvPr/>
          </p:nvGrpSpPr>
          <p:grpSpPr>
            <a:xfrm>
              <a:off x="4092247" y="1457208"/>
              <a:ext cx="3778536" cy="1172750"/>
              <a:chOff x="3739961" y="1238040"/>
              <a:chExt cx="4712551" cy="1173055"/>
            </a:xfrm>
          </p:grpSpPr>
          <p:sp>
            <p:nvSpPr>
              <p:cNvPr id="29" name="Shape">
                <a:extLst>
                  <a:ext uri="{FF2B5EF4-FFF2-40B4-BE49-F238E27FC236}">
                    <a16:creationId xmlns:a16="http://schemas.microsoft.com/office/drawing/2014/main" id="{7E4CCB88-BF61-8FC6-BEA1-00BB5B72393C}"/>
                  </a:ext>
                </a:extLst>
              </p:cNvPr>
              <p:cNvSpPr/>
              <p:nvPr/>
            </p:nvSpPr>
            <p:spPr>
              <a:xfrm>
                <a:off x="3740433" y="1238040"/>
                <a:ext cx="4712079" cy="117305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10800"/>
                    </a:lnTo>
                    <a:cubicBezTo>
                      <a:pt x="0" y="4843"/>
                      <a:pt x="1201" y="0"/>
                      <a:pt x="2689" y="0"/>
                    </a:cubicBezTo>
                    <a:lnTo>
                      <a:pt x="18911" y="0"/>
                    </a:lnTo>
                    <a:cubicBezTo>
                      <a:pt x="20394" y="0"/>
                      <a:pt x="21600" y="4825"/>
                      <a:pt x="21600" y="10800"/>
                    </a:cubicBezTo>
                    <a:lnTo>
                      <a:pt x="21600" y="10800"/>
                    </a:lnTo>
                    <a:cubicBezTo>
                      <a:pt x="21600" y="16757"/>
                      <a:pt x="20399" y="21600"/>
                      <a:pt x="18911" y="21600"/>
                    </a:cubicBezTo>
                    <a:lnTo>
                      <a:pt x="2684" y="21600"/>
                    </a:lnTo>
                    <a:cubicBezTo>
                      <a:pt x="1201" y="21583"/>
                      <a:pt x="0" y="16757"/>
                      <a:pt x="0" y="10800"/>
                    </a:cubicBezTo>
                    <a:close/>
                  </a:path>
                </a:pathLst>
              </a:custGeom>
              <a:solidFill>
                <a:schemeClr val="bg1">
                  <a:lumMod val="95000"/>
                </a:schemeClr>
              </a:solidFill>
              <a:ln w="12700">
                <a:miter lim="400000"/>
              </a:ln>
              <a:effectLst>
                <a:outerShdw blurRad="254000" dist="190500" dir="13500000" algn="tl" rotWithShape="0">
                  <a:schemeClr val="bg1"/>
                </a:outerShdw>
              </a:effectLst>
            </p:spPr>
            <p:txBody>
              <a:bodyPr lIns="38090" tIns="38090" rIns="38090" bIns="380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999">
                  <a:solidFill>
                    <a:srgbClr val="FFFFFF"/>
                  </a:solidFill>
                </a:endParaRPr>
              </a:p>
            </p:txBody>
          </p:sp>
          <p:sp>
            <p:nvSpPr>
              <p:cNvPr id="30" name="Shape">
                <a:extLst>
                  <a:ext uri="{FF2B5EF4-FFF2-40B4-BE49-F238E27FC236}">
                    <a16:creationId xmlns:a16="http://schemas.microsoft.com/office/drawing/2014/main" id="{24F35AE0-9B49-CAA4-C22D-3F029B7CD9F1}"/>
                  </a:ext>
                </a:extLst>
              </p:cNvPr>
              <p:cNvSpPr/>
              <p:nvPr/>
            </p:nvSpPr>
            <p:spPr>
              <a:xfrm>
                <a:off x="3739961" y="1238040"/>
                <a:ext cx="4712079" cy="117305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10800"/>
                    </a:lnTo>
                    <a:cubicBezTo>
                      <a:pt x="0" y="4843"/>
                      <a:pt x="1201" y="0"/>
                      <a:pt x="2689" y="0"/>
                    </a:cubicBezTo>
                    <a:lnTo>
                      <a:pt x="18911" y="0"/>
                    </a:lnTo>
                    <a:cubicBezTo>
                      <a:pt x="20394" y="0"/>
                      <a:pt x="21600" y="4825"/>
                      <a:pt x="21600" y="10800"/>
                    </a:cubicBezTo>
                    <a:lnTo>
                      <a:pt x="21600" y="10800"/>
                    </a:lnTo>
                    <a:cubicBezTo>
                      <a:pt x="21600" y="16757"/>
                      <a:pt x="20399" y="21600"/>
                      <a:pt x="18911" y="21600"/>
                    </a:cubicBezTo>
                    <a:lnTo>
                      <a:pt x="2684" y="21600"/>
                    </a:lnTo>
                    <a:cubicBezTo>
                      <a:pt x="1201" y="21583"/>
                      <a:pt x="0" y="16757"/>
                      <a:pt x="0" y="10800"/>
                    </a:cubicBezTo>
                    <a:close/>
                  </a:path>
                </a:pathLst>
              </a:custGeom>
              <a:solidFill>
                <a:schemeClr val="bg1">
                  <a:lumMod val="95000"/>
                </a:schemeClr>
              </a:solidFill>
              <a:ln w="12700">
                <a:miter lim="400000"/>
              </a:ln>
              <a:effectLst>
                <a:outerShdw blurRad="254000" dist="190500" dir="2700000" algn="tl" rotWithShape="0">
                  <a:schemeClr val="bg1">
                    <a:lumMod val="75000"/>
                    <a:alpha val="40000"/>
                  </a:schemeClr>
                </a:outerShdw>
              </a:effectLst>
            </p:spPr>
            <p:txBody>
              <a:bodyPr lIns="38090" tIns="38090" rIns="38090" bIns="380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999">
                  <a:solidFill>
                    <a:srgbClr val="FFFFFF"/>
                  </a:solidFill>
                </a:endParaRPr>
              </a:p>
            </p:txBody>
          </p:sp>
          <p:sp>
            <p:nvSpPr>
              <p:cNvPr id="34" name="TextBox 16">
                <a:extLst>
                  <a:ext uri="{FF2B5EF4-FFF2-40B4-BE49-F238E27FC236}">
                    <a16:creationId xmlns:a16="http://schemas.microsoft.com/office/drawing/2014/main" id="{2D36A48B-7EE3-B64B-CFB4-42DD1428EE98}"/>
                  </a:ext>
                </a:extLst>
              </p:cNvPr>
              <p:cNvSpPr txBox="1"/>
              <p:nvPr/>
            </p:nvSpPr>
            <p:spPr>
              <a:xfrm>
                <a:off x="4960963" y="1672002"/>
                <a:ext cx="1439021" cy="40011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999" b="1" noProof="1"/>
                  <a:t>Prices</a:t>
                </a:r>
              </a:p>
            </p:txBody>
          </p:sp>
        </p:grpSp>
        <p:sp>
          <p:nvSpPr>
            <p:cNvPr id="39" name="Oval 38">
              <a:extLst>
                <a:ext uri="{FF2B5EF4-FFF2-40B4-BE49-F238E27FC236}">
                  <a16:creationId xmlns:a16="http://schemas.microsoft.com/office/drawing/2014/main" id="{97A21435-559C-A572-AACB-4286A74E362E}"/>
                </a:ext>
              </a:extLst>
            </p:cNvPr>
            <p:cNvSpPr/>
            <p:nvPr/>
          </p:nvSpPr>
          <p:spPr>
            <a:xfrm>
              <a:off x="6667303" y="1628120"/>
              <a:ext cx="865407" cy="865407"/>
            </a:xfrm>
            <a:prstGeom prst="ellipse">
              <a:avLst/>
            </a:prstGeom>
            <a:solidFill>
              <a:schemeClr val="accent1"/>
            </a:solidFill>
          </p:spPr>
          <p:txBody>
            <a:bodyPr vert="horz" lIns="73133" tIns="73133" rIns="60944" bIns="48755" rtlCol="0" anchor="ctr" anchorCtr="0">
              <a:noAutofit/>
            </a:bodyPr>
            <a:lstStyle/>
            <a:p>
              <a:pPr algn="ctr" defTabSz="231573">
                <a:spcAft>
                  <a:spcPts val="800"/>
                </a:spcAft>
                <a:tabLst>
                  <a:tab pos="231573" algn="l"/>
                  <a:tab pos="463145" algn="l"/>
                  <a:tab pos="694719" algn="l"/>
                  <a:tab pos="926291" algn="l"/>
                </a:tabLst>
              </a:pPr>
              <a:endParaRPr lang="en-US" sz="1866">
                <a:solidFill>
                  <a:schemeClr val="tx2"/>
                </a:solidFill>
                <a:cs typeface="Arial" panose="020B0604020202020204" pitchFamily="34" charset="0"/>
              </a:endParaRPr>
            </a:p>
          </p:txBody>
        </p:sp>
        <p:pic>
          <p:nvPicPr>
            <p:cNvPr id="43" name="Graphic 42">
              <a:extLst>
                <a:ext uri="{FF2B5EF4-FFF2-40B4-BE49-F238E27FC236}">
                  <a16:creationId xmlns:a16="http://schemas.microsoft.com/office/drawing/2014/main" id="{D3089072-59A7-22FD-5A6F-CA8CD84B21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666925" y="1659004"/>
              <a:ext cx="780085" cy="780085"/>
            </a:xfrm>
            <a:prstGeom prst="rect">
              <a:avLst/>
            </a:prstGeom>
          </p:spPr>
        </p:pic>
      </p:grpSp>
      <p:pic>
        <p:nvPicPr>
          <p:cNvPr id="44" name="Graphic 43">
            <a:extLst>
              <a:ext uri="{FF2B5EF4-FFF2-40B4-BE49-F238E27FC236}">
                <a16:creationId xmlns:a16="http://schemas.microsoft.com/office/drawing/2014/main" id="{D5AC64EE-6825-0A74-5B26-0697AC40BA8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36964" y="3424423"/>
            <a:ext cx="778680" cy="778680"/>
          </a:xfrm>
          <a:prstGeom prst="rect">
            <a:avLst/>
          </a:prstGeom>
        </p:spPr>
      </p:pic>
      <p:sp>
        <p:nvSpPr>
          <p:cNvPr id="47" name="TextBox 46">
            <a:extLst>
              <a:ext uri="{FF2B5EF4-FFF2-40B4-BE49-F238E27FC236}">
                <a16:creationId xmlns:a16="http://schemas.microsoft.com/office/drawing/2014/main" id="{A36FBE91-1B4E-0B9F-212A-3C85EA93B01E}"/>
              </a:ext>
            </a:extLst>
          </p:cNvPr>
          <p:cNvSpPr txBox="1"/>
          <p:nvPr/>
        </p:nvSpPr>
        <p:spPr>
          <a:xfrm>
            <a:off x="476728" y="1404159"/>
            <a:ext cx="3615330" cy="1805120"/>
          </a:xfrm>
          <a:prstGeom prst="rect">
            <a:avLst/>
          </a:prstGeom>
          <a:noFill/>
        </p:spPr>
        <p:txBody>
          <a:bodyPr wrap="square" lIns="121856" tIns="60928" rIns="121856" bIns="60928" anchor="t">
            <a:spAutoFit/>
          </a:bodyPr>
          <a:lstStyle/>
          <a:p>
            <a:pPr marL="285664" lvl="1" indent="-285664" defTabSz="609235">
              <a:spcBef>
                <a:spcPts val="400"/>
              </a:spcBef>
              <a:spcAft>
                <a:spcPts val="400"/>
              </a:spcAft>
              <a:buFont typeface="Wingdings" panose="05000000000000000000" pitchFamily="2" charset="2"/>
              <a:buChar char="§"/>
              <a:defRPr/>
            </a:pPr>
            <a:r>
              <a:rPr lang="en-US" sz="1600">
                <a:solidFill>
                  <a:srgbClr val="1E1E1E"/>
                </a:solidFill>
                <a:latin typeface="Arial"/>
              </a:rPr>
              <a:t>Higher launch prices</a:t>
            </a:r>
            <a:endParaRPr lang="en-US" sz="1600">
              <a:solidFill>
                <a:srgbClr val="1E1E1E"/>
              </a:solidFill>
              <a:latin typeface="Arial"/>
              <a:cs typeface="Arial"/>
            </a:endParaRPr>
          </a:p>
          <a:p>
            <a:pPr marL="285664" lvl="1" indent="-285664" defTabSz="609235">
              <a:spcBef>
                <a:spcPts val="400"/>
              </a:spcBef>
              <a:spcAft>
                <a:spcPts val="400"/>
              </a:spcAft>
              <a:buFont typeface="Wingdings" panose="05000000000000000000" pitchFamily="2" charset="2"/>
              <a:buChar char="§"/>
              <a:defRPr/>
            </a:pPr>
            <a:r>
              <a:rPr lang="en-US" sz="1600">
                <a:solidFill>
                  <a:srgbClr val="1E1E1E"/>
                </a:solidFill>
                <a:latin typeface="Arial"/>
              </a:rPr>
              <a:t>Raise list prices for brand drugs and biosimilars only at </a:t>
            </a:r>
            <a:r>
              <a:rPr lang="en-US" sz="1467">
                <a:solidFill>
                  <a:srgbClr val="1E1E1E"/>
                </a:solidFill>
                <a:latin typeface="Arial"/>
              </a:rPr>
              <a:t>rate</a:t>
            </a:r>
            <a:r>
              <a:rPr lang="en-US" sz="1600">
                <a:solidFill>
                  <a:srgbClr val="1E1E1E"/>
                </a:solidFill>
                <a:latin typeface="Arial"/>
              </a:rPr>
              <a:t> of inflation because of penalties </a:t>
            </a:r>
            <a:endParaRPr lang="en-US" sz="1600">
              <a:solidFill>
                <a:srgbClr val="1E1E1E"/>
              </a:solidFill>
              <a:latin typeface="Arial"/>
              <a:cs typeface="Arial"/>
            </a:endParaRPr>
          </a:p>
          <a:p>
            <a:pPr marL="285664" lvl="1" indent="-285664" defTabSz="609235">
              <a:spcBef>
                <a:spcPts val="400"/>
              </a:spcBef>
              <a:spcAft>
                <a:spcPts val="400"/>
              </a:spcAft>
              <a:buFont typeface="Wingdings" panose="05000000000000000000" pitchFamily="2" charset="2"/>
              <a:buChar char="§"/>
              <a:defRPr/>
            </a:pPr>
            <a:r>
              <a:rPr lang="en-US" sz="1600">
                <a:solidFill>
                  <a:srgbClr val="1E1E1E"/>
                </a:solidFill>
                <a:latin typeface="Arial"/>
              </a:rPr>
              <a:t>Product-specific pricing changes (including net instead of list)</a:t>
            </a:r>
            <a:endParaRPr lang="en-US" sz="1600">
              <a:solidFill>
                <a:srgbClr val="1E1E1E"/>
              </a:solidFill>
              <a:latin typeface="Arial"/>
              <a:cs typeface="Arial"/>
            </a:endParaRPr>
          </a:p>
        </p:txBody>
      </p:sp>
      <p:sp>
        <p:nvSpPr>
          <p:cNvPr id="48" name="TextBox 47">
            <a:extLst>
              <a:ext uri="{FF2B5EF4-FFF2-40B4-BE49-F238E27FC236}">
                <a16:creationId xmlns:a16="http://schemas.microsoft.com/office/drawing/2014/main" id="{97C7DCC0-EA50-F9D0-A01E-F7B5C787A092}"/>
              </a:ext>
            </a:extLst>
          </p:cNvPr>
          <p:cNvSpPr txBox="1"/>
          <p:nvPr/>
        </p:nvSpPr>
        <p:spPr>
          <a:xfrm>
            <a:off x="318888" y="4432914"/>
            <a:ext cx="3750478" cy="1948711"/>
          </a:xfrm>
          <a:prstGeom prst="rect">
            <a:avLst/>
          </a:prstGeom>
          <a:noFill/>
        </p:spPr>
        <p:txBody>
          <a:bodyPr wrap="square" lIns="121856" tIns="60928" rIns="121856" bIns="60928" anchor="t">
            <a:spAutoFit/>
          </a:bodyPr>
          <a:lstStyle/>
          <a:p>
            <a:pPr marL="285664" lvl="1" indent="-285664" defTabSz="609235">
              <a:spcBef>
                <a:spcPts val="400"/>
              </a:spcBef>
              <a:spcAft>
                <a:spcPts val="400"/>
              </a:spcAft>
              <a:buFont typeface="Wingdings" panose="05000000000000000000" pitchFamily="2" charset="2"/>
              <a:buChar char="§"/>
              <a:defRPr/>
            </a:pPr>
            <a:r>
              <a:rPr lang="en-US" sz="1600" dirty="0">
                <a:solidFill>
                  <a:srgbClr val="1E1E1E"/>
                </a:solidFill>
                <a:latin typeface="Arial"/>
              </a:rPr>
              <a:t>Pipelines reduced and innovation weighted towards biologics or products with lower Medicare mix</a:t>
            </a:r>
            <a:endParaRPr lang="en-US" sz="1600" dirty="0">
              <a:solidFill>
                <a:srgbClr val="1E1E1E"/>
              </a:solidFill>
              <a:latin typeface="Arial"/>
              <a:cs typeface="Arial"/>
            </a:endParaRPr>
          </a:p>
          <a:p>
            <a:pPr marL="285664" lvl="1" indent="-285664" defTabSz="609235">
              <a:spcBef>
                <a:spcPts val="400"/>
              </a:spcBef>
              <a:spcAft>
                <a:spcPts val="400"/>
              </a:spcAft>
              <a:buFont typeface="Wingdings" panose="05000000000000000000" pitchFamily="2" charset="2"/>
              <a:buChar char="§"/>
              <a:defRPr/>
            </a:pPr>
            <a:r>
              <a:rPr lang="en-US" sz="1600" dirty="0">
                <a:solidFill>
                  <a:srgbClr val="1E1E1E"/>
                </a:solidFill>
                <a:latin typeface="Arial"/>
              </a:rPr>
              <a:t>Novel approaches to circumvent impacts of being subject to Medicare negotiated price (MFP) negotiations</a:t>
            </a:r>
            <a:endParaRPr lang="en-US" sz="1600" dirty="0">
              <a:solidFill>
                <a:srgbClr val="1E1E1E"/>
              </a:solidFill>
              <a:latin typeface="Arial"/>
              <a:cs typeface="Arial"/>
            </a:endParaRPr>
          </a:p>
        </p:txBody>
      </p:sp>
      <p:sp>
        <p:nvSpPr>
          <p:cNvPr id="49" name="TextBox 48">
            <a:extLst>
              <a:ext uri="{FF2B5EF4-FFF2-40B4-BE49-F238E27FC236}">
                <a16:creationId xmlns:a16="http://schemas.microsoft.com/office/drawing/2014/main" id="{0ECA9279-144F-1738-C6AA-58BB3237059B}"/>
              </a:ext>
            </a:extLst>
          </p:cNvPr>
          <p:cNvSpPr txBox="1"/>
          <p:nvPr/>
        </p:nvSpPr>
        <p:spPr>
          <a:xfrm>
            <a:off x="8207340" y="2570271"/>
            <a:ext cx="4182526" cy="2790443"/>
          </a:xfrm>
          <a:prstGeom prst="rect">
            <a:avLst/>
          </a:prstGeom>
          <a:noFill/>
        </p:spPr>
        <p:txBody>
          <a:bodyPr wrap="square" lIns="121856" tIns="60928" rIns="121856" bIns="60928" anchor="t">
            <a:spAutoFit/>
          </a:bodyPr>
          <a:lstStyle/>
          <a:p>
            <a:pPr marL="285664" lvl="1" indent="-285664" defTabSz="609235">
              <a:spcBef>
                <a:spcPts val="400"/>
              </a:spcBef>
              <a:spcAft>
                <a:spcPts val="400"/>
              </a:spcAft>
              <a:buFont typeface="Wingdings" panose="05000000000000000000" pitchFamily="2" charset="2"/>
              <a:buChar char="§"/>
              <a:defRPr/>
            </a:pPr>
            <a:r>
              <a:rPr lang="en-US" sz="1600" dirty="0">
                <a:solidFill>
                  <a:srgbClr val="1E1E1E"/>
                </a:solidFill>
                <a:latin typeface="Arial"/>
              </a:rPr>
              <a:t>Will need to consider providing new value to physicians to offset commercial reimbursement reductions that will follow ASP</a:t>
            </a:r>
          </a:p>
          <a:p>
            <a:pPr marL="285664" lvl="1" indent="-285664" defTabSz="609235">
              <a:spcBef>
                <a:spcPts val="400"/>
              </a:spcBef>
              <a:spcAft>
                <a:spcPts val="400"/>
              </a:spcAft>
              <a:buFont typeface="Wingdings" panose="05000000000000000000" pitchFamily="2" charset="2"/>
              <a:buChar char="§"/>
              <a:defRPr/>
            </a:pPr>
            <a:r>
              <a:rPr lang="en-US" sz="1600" dirty="0">
                <a:solidFill>
                  <a:srgbClr val="1E1E1E"/>
                </a:solidFill>
                <a:latin typeface="Arial"/>
                <a:cs typeface="Arial"/>
              </a:rPr>
              <a:t>Will be asked for Part D rebates from payers for formulary placement or to compete with Medicare negotiated price (MFP) products</a:t>
            </a:r>
            <a:endParaRPr lang="en-US" sz="1600" dirty="0">
              <a:solidFill>
                <a:srgbClr val="1E1E1E"/>
              </a:solidFill>
              <a:latin typeface="Arial"/>
            </a:endParaRPr>
          </a:p>
          <a:p>
            <a:pPr marL="285664" lvl="1" indent="-285664" defTabSz="609235">
              <a:spcBef>
                <a:spcPts val="400"/>
              </a:spcBef>
              <a:spcAft>
                <a:spcPts val="400"/>
              </a:spcAft>
              <a:buFont typeface="Wingdings" panose="05000000000000000000" pitchFamily="2" charset="2"/>
              <a:buChar char="§"/>
              <a:defRPr/>
            </a:pPr>
            <a:r>
              <a:rPr lang="en-US" sz="1600" dirty="0">
                <a:solidFill>
                  <a:srgbClr val="1E1E1E"/>
                </a:solidFill>
                <a:latin typeface="Arial"/>
              </a:rPr>
              <a:t>Will explore other avenues of reducing channel costs and internal expenses</a:t>
            </a:r>
          </a:p>
        </p:txBody>
      </p:sp>
      <p:sp>
        <p:nvSpPr>
          <p:cNvPr id="6" name="TextBox 5">
            <a:extLst>
              <a:ext uri="{FF2B5EF4-FFF2-40B4-BE49-F238E27FC236}">
                <a16:creationId xmlns:a16="http://schemas.microsoft.com/office/drawing/2014/main" id="{3DFEB9EA-6D1C-78FB-8008-3DEC9CECB89A}"/>
              </a:ext>
            </a:extLst>
          </p:cNvPr>
          <p:cNvSpPr txBox="1"/>
          <p:nvPr/>
        </p:nvSpPr>
        <p:spPr>
          <a:xfrm>
            <a:off x="476728" y="6678173"/>
            <a:ext cx="6450484" cy="138499"/>
          </a:xfrm>
          <a:prstGeom prst="rect">
            <a:avLst/>
          </a:prstGeom>
          <a:noFill/>
        </p:spPr>
        <p:txBody>
          <a:bodyPr wrap="none" lIns="0" tIns="0" rIns="0" bIns="0" rtlCol="0">
            <a:spAutoFit/>
          </a:bodyPr>
          <a:lstStyle/>
          <a:p>
            <a:pPr defTabSz="609585">
              <a:defRPr/>
            </a:pPr>
            <a:r>
              <a:rPr lang="en-US" sz="900" dirty="0">
                <a:solidFill>
                  <a:srgbClr val="464646"/>
                </a:solidFill>
                <a:latin typeface="Arial"/>
              </a:rPr>
              <a:t>Source: Harvard Journal of Law &amp; Technology April 2023 Analysis: Cryptic Patent Reform Through The Inflation Reduction Act</a:t>
            </a:r>
          </a:p>
        </p:txBody>
      </p:sp>
    </p:spTree>
    <p:extLst>
      <p:ext uri="{BB962C8B-B14F-4D97-AF65-F5344CB8AC3E}">
        <p14:creationId xmlns:p14="http://schemas.microsoft.com/office/powerpoint/2010/main" val="1877188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6AF63F5-5651-7526-3504-4314B20FDCCD}"/>
              </a:ext>
            </a:extLst>
          </p:cNvPr>
          <p:cNvSpPr/>
          <p:nvPr/>
        </p:nvSpPr>
        <p:spPr>
          <a:xfrm>
            <a:off x="619125" y="3800269"/>
            <a:ext cx="11008371" cy="2784444"/>
          </a:xfrm>
          <a:prstGeom prst="rect">
            <a:avLst/>
          </a:prstGeom>
          <a:solidFill>
            <a:schemeClr val="bg2"/>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err="1">
              <a:solidFill>
                <a:schemeClr val="tx2"/>
              </a:solidFill>
              <a:cs typeface="Arial" panose="020B0604020202020204" pitchFamily="34" charset="0"/>
            </a:endParaRPr>
          </a:p>
        </p:txBody>
      </p:sp>
      <p:sp>
        <p:nvSpPr>
          <p:cNvPr id="11" name="Rectangle 10">
            <a:extLst>
              <a:ext uri="{FF2B5EF4-FFF2-40B4-BE49-F238E27FC236}">
                <a16:creationId xmlns:a16="http://schemas.microsoft.com/office/drawing/2014/main" id="{6716DD7D-E9B1-D2C7-1BD5-EA413823BA8F}"/>
              </a:ext>
            </a:extLst>
          </p:cNvPr>
          <p:cNvSpPr/>
          <p:nvPr/>
        </p:nvSpPr>
        <p:spPr>
          <a:xfrm>
            <a:off x="619125" y="1171575"/>
            <a:ext cx="11008371" cy="2469555"/>
          </a:xfrm>
          <a:prstGeom prst="rect">
            <a:avLst/>
          </a:prstGeom>
          <a:solidFill>
            <a:schemeClr val="bg2"/>
          </a:solidFill>
        </p:spPr>
        <p:txBody>
          <a:bodyPr vert="horz" lIns="54864" tIns="54864" rIns="45720" bIns="36576" rtlCol="0" anchor="ctr" anchorCtr="0">
            <a:noAutofit/>
          </a:bodyPr>
          <a:lstStyle/>
          <a:p>
            <a: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pPr>
            <a:endParaRPr lang="en-US" sz="1400" dirty="0" err="1">
              <a:solidFill>
                <a:schemeClr val="tx2"/>
              </a:solidFill>
              <a:cs typeface="Arial" panose="020B0604020202020204" pitchFamily="34" charset="0"/>
            </a:endParaRPr>
          </a:p>
        </p:txBody>
      </p:sp>
      <p:sp>
        <p:nvSpPr>
          <p:cNvPr id="2" name="Title 1">
            <a:extLst>
              <a:ext uri="{FF2B5EF4-FFF2-40B4-BE49-F238E27FC236}">
                <a16:creationId xmlns:a16="http://schemas.microsoft.com/office/drawing/2014/main" id="{CC927A3A-B1D1-19E3-B7DB-4B3327C20F25}"/>
              </a:ext>
            </a:extLst>
          </p:cNvPr>
          <p:cNvSpPr>
            <a:spLocks noGrp="1"/>
          </p:cNvSpPr>
          <p:nvPr>
            <p:ph type="title"/>
          </p:nvPr>
        </p:nvSpPr>
        <p:spPr>
          <a:xfrm>
            <a:off x="564504" y="160409"/>
            <a:ext cx="11707695" cy="960967"/>
          </a:xfrm>
        </p:spPr>
        <p:txBody>
          <a:bodyPr/>
          <a:lstStyle/>
          <a:p>
            <a:r>
              <a:rPr lang="en-US" sz="2600" b="1" dirty="0"/>
              <a:t>Practice Impacts: </a:t>
            </a:r>
            <a:r>
              <a:rPr lang="en-US" sz="2800" dirty="0"/>
              <a:t>Part D likely to impact revenue and cashflow; Part B remains uncertain</a:t>
            </a:r>
            <a:endParaRPr lang="en-US" sz="2600" dirty="0"/>
          </a:p>
        </p:txBody>
      </p:sp>
      <p:sp>
        <p:nvSpPr>
          <p:cNvPr id="4" name="Date Placeholder 3">
            <a:extLst>
              <a:ext uri="{FF2B5EF4-FFF2-40B4-BE49-F238E27FC236}">
                <a16:creationId xmlns:a16="http://schemas.microsoft.com/office/drawing/2014/main" id="{4489A8F2-8D27-9A6B-A46B-A7EABB97AE1A}"/>
              </a:ext>
            </a:extLst>
          </p:cNvPr>
          <p:cNvSpPr>
            <a:spLocks noGrp="1"/>
          </p:cNvSpPr>
          <p:nvPr>
            <p:ph type="dt" sz="half" idx="10"/>
          </p:nvPr>
        </p:nvSpPr>
        <p:spPr/>
        <p:txBody>
          <a:bodyPr/>
          <a:lstStyle/>
          <a:p>
            <a:fld id="{8E8005D1-AF13-470A-8520-9247D43A6F9A}" type="datetime1">
              <a:rPr lang="en-US" smtClean="0"/>
              <a:t>07/09/2024</a:t>
            </a:fld>
            <a:endParaRPr lang="en-US"/>
          </a:p>
        </p:txBody>
      </p:sp>
      <p:sp>
        <p:nvSpPr>
          <p:cNvPr id="5" name="Footer Placeholder 4">
            <a:extLst>
              <a:ext uri="{FF2B5EF4-FFF2-40B4-BE49-F238E27FC236}">
                <a16:creationId xmlns:a16="http://schemas.microsoft.com/office/drawing/2014/main" id="{B89CF377-8BDC-C40D-F21F-7A87ED7EC2E4}"/>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B478A4A9-E2C8-3D15-1A8C-238D1DC4468C}"/>
              </a:ext>
            </a:extLst>
          </p:cNvPr>
          <p:cNvSpPr>
            <a:spLocks noGrp="1"/>
          </p:cNvSpPr>
          <p:nvPr>
            <p:ph type="sldNum" sz="quarter" idx="12"/>
          </p:nvPr>
        </p:nvSpPr>
        <p:spPr/>
        <p:txBody>
          <a:bodyPr/>
          <a:lstStyle/>
          <a:p>
            <a:fld id="{A7ECFF38-6BC6-4C97-93DE-34591C388B6C}" type="slidenum">
              <a:rPr lang="en-US" smtClean="0"/>
              <a:t>8</a:t>
            </a:fld>
            <a:endParaRPr lang="en-US"/>
          </a:p>
        </p:txBody>
      </p:sp>
      <p:sp>
        <p:nvSpPr>
          <p:cNvPr id="7" name="TextBox 6">
            <a:extLst>
              <a:ext uri="{FF2B5EF4-FFF2-40B4-BE49-F238E27FC236}">
                <a16:creationId xmlns:a16="http://schemas.microsoft.com/office/drawing/2014/main" id="{C42943C6-F9FA-E1E6-0B1D-228C016E0CCE}"/>
              </a:ext>
            </a:extLst>
          </p:cNvPr>
          <p:cNvSpPr txBox="1"/>
          <p:nvPr/>
        </p:nvSpPr>
        <p:spPr>
          <a:xfrm>
            <a:off x="2203438" y="1400143"/>
            <a:ext cx="9443097" cy="2092881"/>
          </a:xfrm>
          <a:prstGeom prst="rect">
            <a:avLst/>
          </a:prstGeom>
          <a:noFill/>
        </p:spPr>
        <p:txBody>
          <a:bodyPr wrap="square" lIns="121920" tIns="60960" rIns="121920" bIns="60960" anchor="t">
            <a:spAutoFit/>
          </a:bodyPr>
          <a:lstStyle/>
          <a:p>
            <a:pPr marL="156629" indent="-156629">
              <a:spcBef>
                <a:spcPts val="400"/>
              </a:spcBef>
              <a:spcAft>
                <a:spcPts val="400"/>
              </a:spcAft>
              <a:buFont typeface="Arial" panose="020B0604020202020204" pitchFamily="34" charset="0"/>
              <a:buChar char="•"/>
            </a:pPr>
            <a:r>
              <a:rPr lang="en-US" b="1" u="sng" dirty="0">
                <a:solidFill>
                  <a:schemeClr val="accent1"/>
                </a:solidFill>
                <a:latin typeface="Arial"/>
              </a:rPr>
              <a:t>Overall channel value from manufacturers may decline</a:t>
            </a:r>
            <a:r>
              <a:rPr lang="en-US" dirty="0">
                <a:solidFill>
                  <a:srgbClr val="464646"/>
                </a:solidFill>
                <a:latin typeface="Arial"/>
              </a:rPr>
              <a:t>, leading to indirect pressure on pharmacy cost of goods and reimbursement</a:t>
            </a:r>
          </a:p>
          <a:p>
            <a:pPr marL="156629" indent="-156629">
              <a:spcBef>
                <a:spcPts val="400"/>
              </a:spcBef>
              <a:spcAft>
                <a:spcPts val="400"/>
              </a:spcAft>
              <a:buFont typeface="Arial" panose="020B0604020202020204" pitchFamily="34" charset="0"/>
              <a:buChar char="•"/>
            </a:pPr>
            <a:r>
              <a:rPr lang="en-US" dirty="0">
                <a:solidFill>
                  <a:srgbClr val="464646"/>
                </a:solidFill>
                <a:latin typeface="Arial"/>
              </a:rPr>
              <a:t>Part D mechanics pose </a:t>
            </a:r>
            <a:r>
              <a:rPr lang="en-US" b="1" u="sng" dirty="0">
                <a:solidFill>
                  <a:schemeClr val="accent1"/>
                </a:solidFill>
                <a:latin typeface="Arial"/>
              </a:rPr>
              <a:t>significant timing</a:t>
            </a:r>
            <a:r>
              <a:rPr lang="en-US" b="1" dirty="0">
                <a:solidFill>
                  <a:schemeClr val="tx2"/>
                </a:solidFill>
                <a:latin typeface="Arial"/>
              </a:rPr>
              <a:t> </a:t>
            </a:r>
            <a:r>
              <a:rPr lang="en-US" dirty="0">
                <a:solidFill>
                  <a:schemeClr val="tx2"/>
                </a:solidFill>
                <a:latin typeface="Arial"/>
              </a:rPr>
              <a:t>risk for providers, impacting both revenue and cash flow</a:t>
            </a:r>
          </a:p>
          <a:p>
            <a:pPr marL="156629" indent="-156629">
              <a:spcBef>
                <a:spcPts val="400"/>
              </a:spcBef>
              <a:spcAft>
                <a:spcPts val="400"/>
              </a:spcAft>
              <a:buFont typeface="Arial" panose="020B0604020202020204" pitchFamily="34" charset="0"/>
              <a:buChar char="•"/>
            </a:pPr>
            <a:r>
              <a:rPr lang="en-US" dirty="0">
                <a:solidFill>
                  <a:schemeClr val="tx2"/>
                </a:solidFill>
              </a:rPr>
              <a:t>More formulary restrictions and utilization management, more administrative costs</a:t>
            </a:r>
          </a:p>
          <a:p>
            <a:pPr marL="156629" indent="-156629">
              <a:spcBef>
                <a:spcPts val="400"/>
              </a:spcBef>
              <a:spcAft>
                <a:spcPts val="400"/>
              </a:spcAft>
              <a:buFont typeface="Arial" panose="020B0604020202020204" pitchFamily="34" charset="0"/>
              <a:buChar char="•"/>
            </a:pPr>
            <a:r>
              <a:rPr lang="en-US" dirty="0">
                <a:solidFill>
                  <a:schemeClr val="tx2"/>
                </a:solidFill>
              </a:rPr>
              <a:t>Annual Part D OOP cap could improve patient Rx adherence</a:t>
            </a:r>
            <a:endParaRPr lang="en-US" sz="1600" dirty="0">
              <a:solidFill>
                <a:schemeClr val="tx2"/>
              </a:solidFill>
            </a:endParaRPr>
          </a:p>
        </p:txBody>
      </p:sp>
      <p:pic>
        <p:nvPicPr>
          <p:cNvPr id="8" name="Graphic 7">
            <a:extLst>
              <a:ext uri="{FF2B5EF4-FFF2-40B4-BE49-F238E27FC236}">
                <a16:creationId xmlns:a16="http://schemas.microsoft.com/office/drawing/2014/main" id="{E60C01DA-2310-DD4E-7499-EE77C688DB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463" y="1528235"/>
            <a:ext cx="1158240" cy="1158240"/>
          </a:xfrm>
          <a:prstGeom prst="rect">
            <a:avLst/>
          </a:prstGeom>
        </p:spPr>
      </p:pic>
      <p:sp>
        <p:nvSpPr>
          <p:cNvPr id="3" name="Title 1">
            <a:extLst>
              <a:ext uri="{FF2B5EF4-FFF2-40B4-BE49-F238E27FC236}">
                <a16:creationId xmlns:a16="http://schemas.microsoft.com/office/drawing/2014/main" id="{49AAB188-C1F5-3382-F4CE-FC9DF381511F}"/>
              </a:ext>
            </a:extLst>
          </p:cNvPr>
          <p:cNvSpPr txBox="1">
            <a:spLocks/>
          </p:cNvSpPr>
          <p:nvPr/>
        </p:nvSpPr>
        <p:spPr>
          <a:xfrm>
            <a:off x="879463" y="1246295"/>
            <a:ext cx="1063637" cy="381847"/>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ts val="0"/>
              </a:spcBef>
              <a:spcAft>
                <a:spcPts val="0"/>
              </a:spcAft>
              <a:buClrTx/>
              <a:buSzTx/>
              <a:buFontTx/>
              <a:buNone/>
              <a:tabLst/>
              <a:defRPr sz="2933" kern="1200">
                <a:solidFill>
                  <a:schemeClr val="tx1"/>
                </a:solidFill>
                <a:latin typeface="+mj-lt"/>
                <a:ea typeface="+mj-ea"/>
                <a:cs typeface="Arial" panose="020B0604020202020204" pitchFamily="34" charset="0"/>
              </a:defRPr>
            </a:lvl1pPr>
          </a:lstStyle>
          <a:p>
            <a:r>
              <a:rPr lang="en-US" sz="2400" b="1" dirty="0">
                <a:solidFill>
                  <a:schemeClr val="accent2"/>
                </a:solidFill>
              </a:rPr>
              <a:t>Part D</a:t>
            </a:r>
            <a:endParaRPr lang="en-US" sz="2400" dirty="0">
              <a:solidFill>
                <a:schemeClr val="accent2"/>
              </a:solidFill>
            </a:endParaRPr>
          </a:p>
        </p:txBody>
      </p:sp>
      <p:sp>
        <p:nvSpPr>
          <p:cNvPr id="9" name="Title 1">
            <a:extLst>
              <a:ext uri="{FF2B5EF4-FFF2-40B4-BE49-F238E27FC236}">
                <a16:creationId xmlns:a16="http://schemas.microsoft.com/office/drawing/2014/main" id="{166CB335-DB1F-58EF-EA27-856F2C0AD486}"/>
              </a:ext>
            </a:extLst>
          </p:cNvPr>
          <p:cNvSpPr txBox="1">
            <a:spLocks/>
          </p:cNvSpPr>
          <p:nvPr/>
        </p:nvSpPr>
        <p:spPr>
          <a:xfrm>
            <a:off x="757341" y="3850758"/>
            <a:ext cx="1487369" cy="381847"/>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ts val="0"/>
              </a:spcBef>
              <a:spcAft>
                <a:spcPts val="0"/>
              </a:spcAft>
              <a:buClrTx/>
              <a:buSzTx/>
              <a:buFontTx/>
              <a:buNone/>
              <a:tabLst/>
              <a:defRPr sz="2933" kern="1200">
                <a:solidFill>
                  <a:schemeClr val="tx1"/>
                </a:solidFill>
                <a:latin typeface="+mj-lt"/>
                <a:ea typeface="+mj-ea"/>
                <a:cs typeface="Arial" panose="020B0604020202020204" pitchFamily="34" charset="0"/>
              </a:defRPr>
            </a:lvl1pPr>
          </a:lstStyle>
          <a:p>
            <a:r>
              <a:rPr lang="en-US" sz="2400" b="1" dirty="0">
                <a:solidFill>
                  <a:schemeClr val="accent2"/>
                </a:solidFill>
              </a:rPr>
              <a:t>Part B</a:t>
            </a:r>
            <a:endParaRPr lang="en-US" sz="2400" dirty="0">
              <a:solidFill>
                <a:schemeClr val="accent2"/>
              </a:solidFill>
            </a:endParaRPr>
          </a:p>
        </p:txBody>
      </p:sp>
      <p:sp>
        <p:nvSpPr>
          <p:cNvPr id="10" name="TextBox 9">
            <a:extLst>
              <a:ext uri="{FF2B5EF4-FFF2-40B4-BE49-F238E27FC236}">
                <a16:creationId xmlns:a16="http://schemas.microsoft.com/office/drawing/2014/main" id="{1E522A40-5449-60C6-9D73-49D506E5C93F}"/>
              </a:ext>
            </a:extLst>
          </p:cNvPr>
          <p:cNvSpPr txBox="1"/>
          <p:nvPr/>
        </p:nvSpPr>
        <p:spPr>
          <a:xfrm>
            <a:off x="2129778" y="3904552"/>
            <a:ext cx="9443097" cy="1785104"/>
          </a:xfrm>
          <a:prstGeom prst="rect">
            <a:avLst/>
          </a:prstGeom>
          <a:noFill/>
        </p:spPr>
        <p:txBody>
          <a:bodyPr wrap="square" lIns="121920" tIns="60960" rIns="121920" bIns="60960" anchor="t">
            <a:spAutoFit/>
          </a:bodyPr>
          <a:lstStyle/>
          <a:p>
            <a:r>
              <a:rPr lang="en-US" b="1" u="sng" dirty="0">
                <a:solidFill>
                  <a:schemeClr val="accent1"/>
                </a:solidFill>
                <a:latin typeface="Arial"/>
              </a:rPr>
              <a:t>Medicare</a:t>
            </a:r>
            <a:r>
              <a:rPr lang="en-US" b="1" dirty="0">
                <a:solidFill>
                  <a:srgbClr val="464646"/>
                </a:solidFill>
                <a:latin typeface="Arial"/>
              </a:rPr>
              <a:t>:</a:t>
            </a:r>
            <a:r>
              <a:rPr lang="en-US" dirty="0">
                <a:solidFill>
                  <a:srgbClr val="464646"/>
                </a:solidFill>
                <a:latin typeface="Arial"/>
              </a:rPr>
              <a:t> Reduction in spread dollars for MFP drugs</a:t>
            </a:r>
          </a:p>
          <a:p>
            <a:r>
              <a:rPr lang="en-US" b="1" u="sng" dirty="0">
                <a:solidFill>
                  <a:schemeClr val="accent1"/>
                </a:solidFill>
                <a:latin typeface="Arial"/>
              </a:rPr>
              <a:t>Commercial</a:t>
            </a:r>
            <a:r>
              <a:rPr lang="en-US" b="1" dirty="0">
                <a:solidFill>
                  <a:schemeClr val="accent1"/>
                </a:solidFill>
                <a:latin typeface="Arial"/>
              </a:rPr>
              <a:t>:</a:t>
            </a:r>
            <a:r>
              <a:rPr lang="en-US" dirty="0">
                <a:solidFill>
                  <a:schemeClr val="tx2"/>
                </a:solidFill>
                <a:latin typeface="Arial"/>
              </a:rPr>
              <a:t> More significant reduction in spread dollars for MFP drugs</a:t>
            </a:r>
          </a:p>
          <a:p>
            <a:pPr marL="613829" lvl="1" indent="-156629">
              <a:buFont typeface="Arial" panose="020B0604020202020204" pitchFamily="34" charset="0"/>
              <a:buChar char="•"/>
            </a:pPr>
            <a:r>
              <a:rPr lang="en-US" dirty="0">
                <a:solidFill>
                  <a:srgbClr val="464646"/>
                </a:solidFill>
                <a:latin typeface="Arial"/>
              </a:rPr>
              <a:t>Negotiated price significantly </a:t>
            </a:r>
            <a:r>
              <a:rPr lang="en-US" b="1" u="sng" dirty="0">
                <a:solidFill>
                  <a:schemeClr val="accent1"/>
                </a:solidFill>
                <a:latin typeface="Arial"/>
              </a:rPr>
              <a:t>lowers ASP on negotiated products</a:t>
            </a:r>
            <a:r>
              <a:rPr lang="en-US" dirty="0">
                <a:solidFill>
                  <a:srgbClr val="464646"/>
                </a:solidFill>
                <a:latin typeface="Arial"/>
              </a:rPr>
              <a:t> creating significant reimbursement pressure</a:t>
            </a:r>
          </a:p>
          <a:p>
            <a:pPr marL="613829" lvl="1" indent="-156629">
              <a:buFont typeface="Arial" panose="020B0604020202020204" pitchFamily="34" charset="0"/>
              <a:buChar char="•"/>
            </a:pPr>
            <a:r>
              <a:rPr lang="en-US" dirty="0">
                <a:solidFill>
                  <a:srgbClr val="464646"/>
                </a:solidFill>
                <a:latin typeface="Arial"/>
              </a:rPr>
              <a:t>Unlike within Medicare, IRA does not require any acquisition cost reductions within the commercial market</a:t>
            </a:r>
          </a:p>
        </p:txBody>
      </p:sp>
      <p:sp>
        <p:nvSpPr>
          <p:cNvPr id="13" name="Title 1">
            <a:extLst>
              <a:ext uri="{FF2B5EF4-FFF2-40B4-BE49-F238E27FC236}">
                <a16:creationId xmlns:a16="http://schemas.microsoft.com/office/drawing/2014/main" id="{C9DB88D4-5F72-A870-7395-ED312CEA9D4A}"/>
              </a:ext>
            </a:extLst>
          </p:cNvPr>
          <p:cNvSpPr txBox="1">
            <a:spLocks/>
          </p:cNvSpPr>
          <p:nvPr/>
        </p:nvSpPr>
        <p:spPr>
          <a:xfrm>
            <a:off x="2889250" y="5907137"/>
            <a:ext cx="6169026" cy="622538"/>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ts val="0"/>
              </a:spcBef>
              <a:spcAft>
                <a:spcPts val="0"/>
              </a:spcAft>
              <a:buClrTx/>
              <a:buSzTx/>
              <a:buFontTx/>
              <a:buNone/>
              <a:tabLst/>
              <a:defRPr sz="2933" kern="1200">
                <a:solidFill>
                  <a:schemeClr val="tx1"/>
                </a:solidFill>
                <a:latin typeface="+mj-lt"/>
                <a:ea typeface="+mj-ea"/>
                <a:cs typeface="Arial" panose="020B0604020202020204" pitchFamily="34" charset="0"/>
              </a:defRPr>
            </a:lvl1pPr>
          </a:lstStyle>
          <a:p>
            <a:pPr algn="ctr"/>
            <a:r>
              <a:rPr lang="en-US" sz="1800" b="1" dirty="0">
                <a:solidFill>
                  <a:schemeClr val="accent3"/>
                </a:solidFill>
              </a:rPr>
              <a:t>Due to later implementation (2028), Part B mechanics remains more uncertain than Part D at this time </a:t>
            </a:r>
            <a:endParaRPr lang="en-US" sz="1800" dirty="0">
              <a:solidFill>
                <a:schemeClr val="accent3"/>
              </a:solidFill>
            </a:endParaRPr>
          </a:p>
        </p:txBody>
      </p:sp>
      <p:pic>
        <p:nvPicPr>
          <p:cNvPr id="17" name="Picture 16" descr="A purple line drawing of a blood transfusion&#10;&#10;Description automatically generated">
            <a:extLst>
              <a:ext uri="{FF2B5EF4-FFF2-40B4-BE49-F238E27FC236}">
                <a16:creationId xmlns:a16="http://schemas.microsoft.com/office/drawing/2014/main" id="{270CF903-4FA6-B902-67DE-2BF16CE7BB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80" y="4348470"/>
            <a:ext cx="622539" cy="622539"/>
          </a:xfrm>
          <a:prstGeom prst="rect">
            <a:avLst/>
          </a:prstGeom>
        </p:spPr>
      </p:pic>
    </p:spTree>
    <p:extLst>
      <p:ext uri="{BB962C8B-B14F-4D97-AF65-F5344CB8AC3E}">
        <p14:creationId xmlns:p14="http://schemas.microsoft.com/office/powerpoint/2010/main" val="538668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735C81-D9C0-752B-B300-C10C5610DA83}"/>
              </a:ext>
            </a:extLst>
          </p:cNvPr>
          <p:cNvSpPr>
            <a:spLocks noGrp="1"/>
          </p:cNvSpPr>
          <p:nvPr>
            <p:ph type="dt" sz="half" idx="10"/>
          </p:nvPr>
        </p:nvSpPr>
        <p:spPr/>
        <p:txBody>
          <a:bodyPr/>
          <a:lstStyle/>
          <a:p>
            <a:fld id="{CCFBCEC6-4640-7242-A354-E539C39E705F}" type="datetime1">
              <a:rPr lang="en-US" smtClean="0"/>
              <a:t>07/09/2024</a:t>
            </a:fld>
            <a:endParaRPr lang="en-US"/>
          </a:p>
        </p:txBody>
      </p:sp>
      <p:sp>
        <p:nvSpPr>
          <p:cNvPr id="3" name="Footer Placeholder 2">
            <a:extLst>
              <a:ext uri="{FF2B5EF4-FFF2-40B4-BE49-F238E27FC236}">
                <a16:creationId xmlns:a16="http://schemas.microsoft.com/office/drawing/2014/main" id="{CAA7E22E-87C4-65E6-FA46-79B1BE25920A}"/>
              </a:ext>
            </a:extLst>
          </p:cNvPr>
          <p:cNvSpPr>
            <a:spLocks noGrp="1"/>
          </p:cNvSpPr>
          <p:nvPr>
            <p:ph type="ftr" sz="quarter" idx="11"/>
          </p:nvPr>
        </p:nvSpPr>
        <p:spPr/>
        <p:txBody>
          <a:bodyPr/>
          <a:lstStyle/>
          <a:p>
            <a:r>
              <a:rPr lang="en-US"/>
              <a:t>Confidential</a:t>
            </a:r>
          </a:p>
        </p:txBody>
      </p:sp>
      <p:sp>
        <p:nvSpPr>
          <p:cNvPr id="4" name="Slide Number Placeholder 3">
            <a:extLst>
              <a:ext uri="{FF2B5EF4-FFF2-40B4-BE49-F238E27FC236}">
                <a16:creationId xmlns:a16="http://schemas.microsoft.com/office/drawing/2014/main" id="{1240347E-FA38-151E-25A5-6DA015A4E157}"/>
              </a:ext>
            </a:extLst>
          </p:cNvPr>
          <p:cNvSpPr>
            <a:spLocks noGrp="1"/>
          </p:cNvSpPr>
          <p:nvPr>
            <p:ph type="sldNum" sz="quarter" idx="12"/>
          </p:nvPr>
        </p:nvSpPr>
        <p:spPr/>
        <p:txBody>
          <a:bodyPr/>
          <a:lstStyle/>
          <a:p>
            <a:fld id="{7402B711-A71A-452E-950A-8AB93037233C}" type="slidenum">
              <a:rPr lang="en-US" smtClean="0"/>
              <a:pPr/>
              <a:t>9</a:t>
            </a:fld>
            <a:endParaRPr lang="en-US"/>
          </a:p>
        </p:txBody>
      </p:sp>
      <p:sp>
        <p:nvSpPr>
          <p:cNvPr id="5" name="Title 4">
            <a:extLst>
              <a:ext uri="{FF2B5EF4-FFF2-40B4-BE49-F238E27FC236}">
                <a16:creationId xmlns:a16="http://schemas.microsoft.com/office/drawing/2014/main" id="{FCC08604-5818-0945-AC28-D0C1FE3FB7AB}"/>
              </a:ext>
            </a:extLst>
          </p:cNvPr>
          <p:cNvSpPr>
            <a:spLocks noGrp="1"/>
          </p:cNvSpPr>
          <p:nvPr>
            <p:ph type="title"/>
          </p:nvPr>
        </p:nvSpPr>
        <p:spPr>
          <a:xfrm>
            <a:off x="632674" y="167475"/>
            <a:ext cx="10998735" cy="960000"/>
          </a:xfrm>
        </p:spPr>
        <p:txBody>
          <a:bodyPr/>
          <a:lstStyle/>
          <a:p>
            <a:r>
              <a:rPr lang="en-US" sz="2400" dirty="0"/>
              <a:t>With time quickly running out, CMS has struggled with how to implement IRA mechanics, recent guidance still leaves more questions than answers</a:t>
            </a:r>
          </a:p>
        </p:txBody>
      </p:sp>
      <p:sp>
        <p:nvSpPr>
          <p:cNvPr id="69" name="Google Shape;69;p16"/>
          <p:cNvSpPr/>
          <p:nvPr/>
        </p:nvSpPr>
        <p:spPr>
          <a:xfrm>
            <a:off x="4047520" y="3130718"/>
            <a:ext cx="252192" cy="252192"/>
          </a:xfrm>
          <a:custGeom>
            <a:avLst/>
            <a:gdLst/>
            <a:ahLst/>
            <a:cxnLst/>
            <a:rect l="l" t="t" r="r" b="b"/>
            <a:pathLst>
              <a:path w="5061" h="5061" extrusionOk="0">
                <a:moveTo>
                  <a:pt x="2537" y="0"/>
                </a:moveTo>
                <a:cubicBezTo>
                  <a:pt x="1132" y="0"/>
                  <a:pt x="1" y="1143"/>
                  <a:pt x="1" y="2536"/>
                </a:cubicBezTo>
                <a:cubicBezTo>
                  <a:pt x="1" y="3929"/>
                  <a:pt x="1132" y="5060"/>
                  <a:pt x="2537" y="5060"/>
                </a:cubicBezTo>
                <a:cubicBezTo>
                  <a:pt x="3930" y="5060"/>
                  <a:pt x="5061" y="3929"/>
                  <a:pt x="5061" y="2536"/>
                </a:cubicBezTo>
                <a:cubicBezTo>
                  <a:pt x="5061" y="1143"/>
                  <a:pt x="3930" y="0"/>
                  <a:pt x="2537" y="0"/>
                </a:cubicBezTo>
                <a:close/>
              </a:path>
            </a:pathLst>
          </a:custGeom>
          <a:solidFill>
            <a:srgbClr val="FFFFFF"/>
          </a:solidFill>
          <a:ln>
            <a:noFill/>
          </a:ln>
        </p:spPr>
        <p:txBody>
          <a:bodyPr spcFirstLastPara="1" wrap="square" lIns="121868" tIns="121868" rIns="121868" bIns="121868" anchor="ctr" anchorCtr="0">
            <a:noAutofit/>
          </a:bodyPr>
          <a:lstStyle/>
          <a:p>
            <a:endParaRPr sz="3199"/>
          </a:p>
        </p:txBody>
      </p:sp>
      <p:sp>
        <p:nvSpPr>
          <p:cNvPr id="70" name="Google Shape;70;p16"/>
          <p:cNvSpPr/>
          <p:nvPr/>
        </p:nvSpPr>
        <p:spPr>
          <a:xfrm>
            <a:off x="6054636" y="3130718"/>
            <a:ext cx="252192" cy="252192"/>
          </a:xfrm>
          <a:custGeom>
            <a:avLst/>
            <a:gdLst/>
            <a:ahLst/>
            <a:cxnLst/>
            <a:rect l="l" t="t" r="r" b="b"/>
            <a:pathLst>
              <a:path w="5061" h="5061" extrusionOk="0">
                <a:moveTo>
                  <a:pt x="2525" y="0"/>
                </a:moveTo>
                <a:cubicBezTo>
                  <a:pt x="1132" y="0"/>
                  <a:pt x="1" y="1143"/>
                  <a:pt x="1" y="2536"/>
                </a:cubicBezTo>
                <a:cubicBezTo>
                  <a:pt x="1" y="3929"/>
                  <a:pt x="1132" y="5060"/>
                  <a:pt x="2525" y="5060"/>
                </a:cubicBezTo>
                <a:cubicBezTo>
                  <a:pt x="3930" y="5060"/>
                  <a:pt x="5061" y="3929"/>
                  <a:pt x="5061" y="2536"/>
                </a:cubicBezTo>
                <a:cubicBezTo>
                  <a:pt x="5061" y="1143"/>
                  <a:pt x="3930" y="0"/>
                  <a:pt x="2525" y="0"/>
                </a:cubicBezTo>
                <a:close/>
              </a:path>
            </a:pathLst>
          </a:custGeom>
          <a:solidFill>
            <a:srgbClr val="FFFFFF"/>
          </a:solidFill>
          <a:ln>
            <a:noFill/>
          </a:ln>
        </p:spPr>
        <p:txBody>
          <a:bodyPr spcFirstLastPara="1" wrap="square" lIns="121868" tIns="121868" rIns="121868" bIns="121868" anchor="ctr" anchorCtr="0">
            <a:noAutofit/>
          </a:bodyPr>
          <a:lstStyle/>
          <a:p>
            <a:endParaRPr sz="3199"/>
          </a:p>
        </p:txBody>
      </p:sp>
      <p:sp>
        <p:nvSpPr>
          <p:cNvPr id="73" name="Google Shape;73;p16"/>
          <p:cNvSpPr/>
          <p:nvPr/>
        </p:nvSpPr>
        <p:spPr>
          <a:xfrm>
            <a:off x="2047758" y="1416762"/>
            <a:ext cx="1316568" cy="1478468"/>
          </a:xfrm>
          <a:custGeom>
            <a:avLst/>
            <a:gdLst/>
            <a:ahLst/>
            <a:cxnLst/>
            <a:rect l="l" t="t" r="r" b="b"/>
            <a:pathLst>
              <a:path w="26421" h="29670" extrusionOk="0">
                <a:moveTo>
                  <a:pt x="10823" y="25669"/>
                </a:moveTo>
                <a:lnTo>
                  <a:pt x="10823" y="25669"/>
                </a:lnTo>
                <a:cubicBezTo>
                  <a:pt x="10826" y="25670"/>
                  <a:pt x="10828" y="25672"/>
                  <a:pt x="10830" y="25674"/>
                </a:cubicBezTo>
                <a:lnTo>
                  <a:pt x="10830" y="25674"/>
                </a:lnTo>
                <a:cubicBezTo>
                  <a:pt x="10828" y="25673"/>
                  <a:pt x="10826" y="25671"/>
                  <a:pt x="10823" y="25669"/>
                </a:cubicBezTo>
                <a:close/>
                <a:moveTo>
                  <a:pt x="16005" y="25718"/>
                </a:moveTo>
                <a:cubicBezTo>
                  <a:pt x="16010" y="25718"/>
                  <a:pt x="16004" y="25729"/>
                  <a:pt x="15991" y="25729"/>
                </a:cubicBezTo>
                <a:cubicBezTo>
                  <a:pt x="15988" y="25730"/>
                  <a:pt x="15986" y="25731"/>
                  <a:pt x="15984" y="25732"/>
                </a:cubicBezTo>
                <a:lnTo>
                  <a:pt x="15984" y="25732"/>
                </a:lnTo>
                <a:cubicBezTo>
                  <a:pt x="15995" y="25721"/>
                  <a:pt x="16002" y="25718"/>
                  <a:pt x="16005" y="25718"/>
                </a:cubicBezTo>
                <a:close/>
                <a:moveTo>
                  <a:pt x="13467" y="436"/>
                </a:moveTo>
                <a:cubicBezTo>
                  <a:pt x="15225" y="436"/>
                  <a:pt x="16984" y="797"/>
                  <a:pt x="18610" y="1535"/>
                </a:cubicBezTo>
                <a:cubicBezTo>
                  <a:pt x="22527" y="3321"/>
                  <a:pt x="25337" y="7083"/>
                  <a:pt x="25897" y="11346"/>
                </a:cubicBezTo>
                <a:cubicBezTo>
                  <a:pt x="25968" y="11893"/>
                  <a:pt x="25992" y="12453"/>
                  <a:pt x="25992" y="13013"/>
                </a:cubicBezTo>
                <a:cubicBezTo>
                  <a:pt x="25993" y="13033"/>
                  <a:pt x="25997" y="13051"/>
                  <a:pt x="26003" y="13068"/>
                </a:cubicBezTo>
                <a:lnTo>
                  <a:pt x="26003" y="13068"/>
                </a:lnTo>
                <a:cubicBezTo>
                  <a:pt x="25958" y="16623"/>
                  <a:pt x="24436" y="20031"/>
                  <a:pt x="21777" y="22395"/>
                </a:cubicBezTo>
                <a:cubicBezTo>
                  <a:pt x="20444" y="23573"/>
                  <a:pt x="18872" y="24466"/>
                  <a:pt x="17193" y="25002"/>
                </a:cubicBezTo>
                <a:cubicBezTo>
                  <a:pt x="16777" y="25133"/>
                  <a:pt x="16336" y="25240"/>
                  <a:pt x="15919" y="25324"/>
                </a:cubicBezTo>
                <a:cubicBezTo>
                  <a:pt x="15741" y="25359"/>
                  <a:pt x="15681" y="25395"/>
                  <a:pt x="15598" y="25550"/>
                </a:cubicBezTo>
                <a:cubicBezTo>
                  <a:pt x="15360" y="25919"/>
                  <a:pt x="15133" y="26288"/>
                  <a:pt x="14895" y="26681"/>
                </a:cubicBezTo>
                <a:cubicBezTo>
                  <a:pt x="14410" y="27472"/>
                  <a:pt x="13925" y="28262"/>
                  <a:pt x="13432" y="29045"/>
                </a:cubicBezTo>
                <a:lnTo>
                  <a:pt x="13432" y="29045"/>
                </a:lnTo>
                <a:cubicBezTo>
                  <a:pt x="12866" y="28136"/>
                  <a:pt x="12308" y="27235"/>
                  <a:pt x="11740" y="26324"/>
                </a:cubicBezTo>
                <a:cubicBezTo>
                  <a:pt x="11562" y="26038"/>
                  <a:pt x="11335" y="25431"/>
                  <a:pt x="10978" y="25336"/>
                </a:cubicBezTo>
                <a:cubicBezTo>
                  <a:pt x="9907" y="25074"/>
                  <a:pt x="8883" y="24788"/>
                  <a:pt x="7883" y="24300"/>
                </a:cubicBezTo>
                <a:cubicBezTo>
                  <a:pt x="3906" y="22335"/>
                  <a:pt x="1191" y="18323"/>
                  <a:pt x="870" y="13906"/>
                </a:cubicBezTo>
                <a:cubicBezTo>
                  <a:pt x="560" y="9548"/>
                  <a:pt x="2584" y="5226"/>
                  <a:pt x="6168" y="2714"/>
                </a:cubicBezTo>
                <a:cubicBezTo>
                  <a:pt x="8313" y="1213"/>
                  <a:pt x="10888" y="436"/>
                  <a:pt x="13467" y="436"/>
                </a:cubicBezTo>
                <a:close/>
                <a:moveTo>
                  <a:pt x="13400" y="0"/>
                </a:moveTo>
                <a:cubicBezTo>
                  <a:pt x="11401" y="0"/>
                  <a:pt x="9398" y="453"/>
                  <a:pt x="7573" y="1368"/>
                </a:cubicBezTo>
                <a:cubicBezTo>
                  <a:pt x="3644" y="3321"/>
                  <a:pt x="941" y="7262"/>
                  <a:pt x="477" y="11620"/>
                </a:cubicBezTo>
                <a:cubicBezTo>
                  <a:pt x="1" y="16144"/>
                  <a:pt x="1977" y="20656"/>
                  <a:pt x="5597" y="23395"/>
                </a:cubicBezTo>
                <a:cubicBezTo>
                  <a:pt x="6490" y="24062"/>
                  <a:pt x="7454" y="24609"/>
                  <a:pt x="8478" y="25026"/>
                </a:cubicBezTo>
                <a:cubicBezTo>
                  <a:pt x="9002" y="25240"/>
                  <a:pt x="9538" y="25419"/>
                  <a:pt x="10073" y="25562"/>
                </a:cubicBezTo>
                <a:cubicBezTo>
                  <a:pt x="10204" y="25598"/>
                  <a:pt x="10359" y="25633"/>
                  <a:pt x="10502" y="25669"/>
                </a:cubicBezTo>
                <a:cubicBezTo>
                  <a:pt x="10526" y="25669"/>
                  <a:pt x="10724" y="25717"/>
                  <a:pt x="10811" y="25717"/>
                </a:cubicBezTo>
                <a:cubicBezTo>
                  <a:pt x="10831" y="25717"/>
                  <a:pt x="10844" y="25714"/>
                  <a:pt x="10850" y="25709"/>
                </a:cubicBezTo>
                <a:lnTo>
                  <a:pt x="10850" y="25709"/>
                </a:lnTo>
                <a:cubicBezTo>
                  <a:pt x="10861" y="25735"/>
                  <a:pt x="10874" y="25767"/>
                  <a:pt x="10895" y="25788"/>
                </a:cubicBezTo>
                <a:cubicBezTo>
                  <a:pt x="11633" y="26907"/>
                  <a:pt x="12324" y="28098"/>
                  <a:pt x="13026" y="29241"/>
                </a:cubicBezTo>
                <a:cubicBezTo>
                  <a:pt x="13097" y="29348"/>
                  <a:pt x="13157" y="29467"/>
                  <a:pt x="13228" y="29562"/>
                </a:cubicBezTo>
                <a:cubicBezTo>
                  <a:pt x="13276" y="29634"/>
                  <a:pt x="13348" y="29669"/>
                  <a:pt x="13417" y="29669"/>
                </a:cubicBezTo>
                <a:cubicBezTo>
                  <a:pt x="13487" y="29669"/>
                  <a:pt x="13556" y="29634"/>
                  <a:pt x="13598" y="29562"/>
                </a:cubicBezTo>
                <a:cubicBezTo>
                  <a:pt x="14098" y="28777"/>
                  <a:pt x="14574" y="27991"/>
                  <a:pt x="15062" y="27217"/>
                </a:cubicBezTo>
                <a:lnTo>
                  <a:pt x="15860" y="25919"/>
                </a:lnTo>
                <a:cubicBezTo>
                  <a:pt x="15895" y="25859"/>
                  <a:pt x="15919" y="25800"/>
                  <a:pt x="15967" y="25752"/>
                </a:cubicBezTo>
                <a:cubicBezTo>
                  <a:pt x="15968" y="25751"/>
                  <a:pt x="15969" y="25750"/>
                  <a:pt x="15970" y="25748"/>
                </a:cubicBezTo>
                <a:lnTo>
                  <a:pt x="15970" y="25748"/>
                </a:lnTo>
                <a:cubicBezTo>
                  <a:pt x="15972" y="25752"/>
                  <a:pt x="15981" y="25753"/>
                  <a:pt x="15995" y="25753"/>
                </a:cubicBezTo>
                <a:cubicBezTo>
                  <a:pt x="16035" y="25753"/>
                  <a:pt x="16112" y="25740"/>
                  <a:pt x="16134" y="25740"/>
                </a:cubicBezTo>
                <a:cubicBezTo>
                  <a:pt x="16169" y="25729"/>
                  <a:pt x="16217" y="25729"/>
                  <a:pt x="16276" y="25717"/>
                </a:cubicBezTo>
                <a:cubicBezTo>
                  <a:pt x="16384" y="25681"/>
                  <a:pt x="16503" y="25669"/>
                  <a:pt x="16610" y="25633"/>
                </a:cubicBezTo>
                <a:cubicBezTo>
                  <a:pt x="16824" y="25574"/>
                  <a:pt x="17038" y="25514"/>
                  <a:pt x="17265" y="25455"/>
                </a:cubicBezTo>
                <a:cubicBezTo>
                  <a:pt x="20610" y="24431"/>
                  <a:pt x="23456" y="22026"/>
                  <a:pt x="25039" y="18894"/>
                </a:cubicBezTo>
                <a:cubicBezTo>
                  <a:pt x="25943" y="17027"/>
                  <a:pt x="26396" y="15017"/>
                  <a:pt x="26420" y="12995"/>
                </a:cubicBezTo>
                <a:lnTo>
                  <a:pt x="26420" y="12995"/>
                </a:lnTo>
                <a:cubicBezTo>
                  <a:pt x="26421" y="12993"/>
                  <a:pt x="26421" y="12991"/>
                  <a:pt x="26421" y="12989"/>
                </a:cubicBezTo>
                <a:lnTo>
                  <a:pt x="26421" y="12989"/>
                </a:lnTo>
                <a:cubicBezTo>
                  <a:pt x="26421" y="12989"/>
                  <a:pt x="26421" y="12989"/>
                  <a:pt x="26421" y="12989"/>
                </a:cubicBezTo>
                <a:cubicBezTo>
                  <a:pt x="26421" y="12988"/>
                  <a:pt x="26421" y="12987"/>
                  <a:pt x="26421" y="12986"/>
                </a:cubicBezTo>
                <a:lnTo>
                  <a:pt x="26421" y="12986"/>
                </a:lnTo>
                <a:cubicBezTo>
                  <a:pt x="26396" y="8534"/>
                  <a:pt x="24098" y="4344"/>
                  <a:pt x="20325" y="1976"/>
                </a:cubicBezTo>
                <a:cubicBezTo>
                  <a:pt x="18237" y="665"/>
                  <a:pt x="15822" y="0"/>
                  <a:pt x="13400" y="0"/>
                </a:cubicBezTo>
                <a:close/>
              </a:path>
            </a:pathLst>
          </a:custGeom>
          <a:solidFill>
            <a:schemeClr val="accent1"/>
          </a:solidFill>
          <a:ln w="9525" cap="flat" cmpd="sng">
            <a:solidFill>
              <a:schemeClr val="tx2"/>
            </a:solidFill>
            <a:prstDash val="solid"/>
            <a:round/>
            <a:headEnd type="none" w="sm" len="sm"/>
            <a:tailEnd type="none" w="sm" len="sm"/>
          </a:ln>
        </p:spPr>
        <p:txBody>
          <a:bodyPr spcFirstLastPara="1" wrap="square" lIns="121868" tIns="121868" rIns="121868" bIns="121868" anchor="ctr" anchorCtr="0">
            <a:noAutofit/>
          </a:bodyPr>
          <a:lstStyle/>
          <a:p>
            <a:endParaRPr sz="3199"/>
          </a:p>
        </p:txBody>
      </p:sp>
      <p:sp>
        <p:nvSpPr>
          <p:cNvPr id="74" name="Google Shape;74;p16"/>
          <p:cNvSpPr/>
          <p:nvPr/>
        </p:nvSpPr>
        <p:spPr>
          <a:xfrm>
            <a:off x="5648568" y="1416762"/>
            <a:ext cx="1316519" cy="1478468"/>
          </a:xfrm>
          <a:custGeom>
            <a:avLst/>
            <a:gdLst/>
            <a:ahLst/>
            <a:cxnLst/>
            <a:rect l="l" t="t" r="r" b="b"/>
            <a:pathLst>
              <a:path w="26420" h="29670" extrusionOk="0">
                <a:moveTo>
                  <a:pt x="13478" y="436"/>
                </a:moveTo>
                <a:cubicBezTo>
                  <a:pt x="15236" y="436"/>
                  <a:pt x="16995" y="797"/>
                  <a:pt x="18621" y="1535"/>
                </a:cubicBezTo>
                <a:cubicBezTo>
                  <a:pt x="22539" y="3321"/>
                  <a:pt x="25348" y="7083"/>
                  <a:pt x="25896" y="11346"/>
                </a:cubicBezTo>
                <a:cubicBezTo>
                  <a:pt x="25978" y="11887"/>
                  <a:pt x="26003" y="12439"/>
                  <a:pt x="26003" y="12992"/>
                </a:cubicBezTo>
                <a:lnTo>
                  <a:pt x="26003" y="12992"/>
                </a:lnTo>
                <a:cubicBezTo>
                  <a:pt x="25990" y="16575"/>
                  <a:pt x="24455" y="20014"/>
                  <a:pt x="21777" y="22395"/>
                </a:cubicBezTo>
                <a:cubicBezTo>
                  <a:pt x="20455" y="23573"/>
                  <a:pt x="18871" y="24466"/>
                  <a:pt x="17193" y="25002"/>
                </a:cubicBezTo>
                <a:cubicBezTo>
                  <a:pt x="16776" y="25133"/>
                  <a:pt x="16347" y="25240"/>
                  <a:pt x="15931" y="25324"/>
                </a:cubicBezTo>
                <a:cubicBezTo>
                  <a:pt x="15752" y="25359"/>
                  <a:pt x="15692" y="25395"/>
                  <a:pt x="15597" y="25550"/>
                </a:cubicBezTo>
                <a:cubicBezTo>
                  <a:pt x="15359" y="25919"/>
                  <a:pt x="15145" y="26288"/>
                  <a:pt x="14907" y="26681"/>
                </a:cubicBezTo>
                <a:cubicBezTo>
                  <a:pt x="14410" y="27474"/>
                  <a:pt x="13922" y="28267"/>
                  <a:pt x="13436" y="29051"/>
                </a:cubicBezTo>
                <a:lnTo>
                  <a:pt x="13436" y="29051"/>
                </a:lnTo>
                <a:cubicBezTo>
                  <a:pt x="12869" y="28140"/>
                  <a:pt x="12310" y="27237"/>
                  <a:pt x="11751" y="26324"/>
                </a:cubicBezTo>
                <a:cubicBezTo>
                  <a:pt x="11561" y="26038"/>
                  <a:pt x="11347" y="25431"/>
                  <a:pt x="10989" y="25336"/>
                </a:cubicBezTo>
                <a:cubicBezTo>
                  <a:pt x="9918" y="25074"/>
                  <a:pt x="8882" y="24788"/>
                  <a:pt x="7894" y="24300"/>
                </a:cubicBezTo>
                <a:cubicBezTo>
                  <a:pt x="3917" y="22335"/>
                  <a:pt x="1191" y="18323"/>
                  <a:pt x="881" y="13906"/>
                </a:cubicBezTo>
                <a:cubicBezTo>
                  <a:pt x="572" y="9548"/>
                  <a:pt x="2596" y="5226"/>
                  <a:pt x="6179" y="2714"/>
                </a:cubicBezTo>
                <a:cubicBezTo>
                  <a:pt x="8325" y="1213"/>
                  <a:pt x="10900" y="436"/>
                  <a:pt x="13478" y="436"/>
                </a:cubicBezTo>
                <a:close/>
                <a:moveTo>
                  <a:pt x="13407" y="0"/>
                </a:moveTo>
                <a:cubicBezTo>
                  <a:pt x="11407" y="0"/>
                  <a:pt x="9404" y="453"/>
                  <a:pt x="7584" y="1368"/>
                </a:cubicBezTo>
                <a:cubicBezTo>
                  <a:pt x="3655" y="3321"/>
                  <a:pt x="941" y="7262"/>
                  <a:pt x="476" y="11620"/>
                </a:cubicBezTo>
                <a:cubicBezTo>
                  <a:pt x="0" y="16144"/>
                  <a:pt x="1976" y="20656"/>
                  <a:pt x="5596" y="23395"/>
                </a:cubicBezTo>
                <a:cubicBezTo>
                  <a:pt x="6489" y="24062"/>
                  <a:pt x="7453" y="24609"/>
                  <a:pt x="8489" y="25026"/>
                </a:cubicBezTo>
                <a:cubicBezTo>
                  <a:pt x="9001" y="25240"/>
                  <a:pt x="9537" y="25419"/>
                  <a:pt x="10073" y="25562"/>
                </a:cubicBezTo>
                <a:cubicBezTo>
                  <a:pt x="10216" y="25598"/>
                  <a:pt x="10358" y="25633"/>
                  <a:pt x="10513" y="25669"/>
                </a:cubicBezTo>
                <a:cubicBezTo>
                  <a:pt x="10529" y="25669"/>
                  <a:pt x="10725" y="25717"/>
                  <a:pt x="10811" y="25717"/>
                </a:cubicBezTo>
                <a:cubicBezTo>
                  <a:pt x="10855" y="25717"/>
                  <a:pt x="10870" y="25705"/>
                  <a:pt x="10823" y="25669"/>
                </a:cubicBezTo>
                <a:lnTo>
                  <a:pt x="10823" y="25669"/>
                </a:lnTo>
                <a:cubicBezTo>
                  <a:pt x="10859" y="25681"/>
                  <a:pt x="10870" y="25752"/>
                  <a:pt x="10894" y="25788"/>
                </a:cubicBezTo>
                <a:cubicBezTo>
                  <a:pt x="11644" y="26907"/>
                  <a:pt x="12323" y="28098"/>
                  <a:pt x="13025" y="29241"/>
                </a:cubicBezTo>
                <a:cubicBezTo>
                  <a:pt x="13097" y="29348"/>
                  <a:pt x="13156" y="29467"/>
                  <a:pt x="13228" y="29562"/>
                </a:cubicBezTo>
                <a:cubicBezTo>
                  <a:pt x="13275" y="29634"/>
                  <a:pt x="13347" y="29669"/>
                  <a:pt x="13418" y="29669"/>
                </a:cubicBezTo>
                <a:cubicBezTo>
                  <a:pt x="13490" y="29669"/>
                  <a:pt x="13561" y="29634"/>
                  <a:pt x="13609" y="29562"/>
                </a:cubicBezTo>
                <a:cubicBezTo>
                  <a:pt x="14097" y="28777"/>
                  <a:pt x="14573" y="27991"/>
                  <a:pt x="15061" y="27217"/>
                </a:cubicBezTo>
                <a:lnTo>
                  <a:pt x="15871" y="25919"/>
                </a:lnTo>
                <a:cubicBezTo>
                  <a:pt x="15895" y="25859"/>
                  <a:pt x="15931" y="25800"/>
                  <a:pt x="15966" y="25752"/>
                </a:cubicBezTo>
                <a:cubicBezTo>
                  <a:pt x="15988" y="25725"/>
                  <a:pt x="16000" y="25718"/>
                  <a:pt x="16005" y="25718"/>
                </a:cubicBezTo>
                <a:cubicBezTo>
                  <a:pt x="16011" y="25718"/>
                  <a:pt x="16008" y="25729"/>
                  <a:pt x="16002" y="25729"/>
                </a:cubicBezTo>
                <a:cubicBezTo>
                  <a:pt x="15964" y="25748"/>
                  <a:pt x="15973" y="25753"/>
                  <a:pt x="16000" y="25753"/>
                </a:cubicBezTo>
                <a:cubicBezTo>
                  <a:pt x="16040" y="25753"/>
                  <a:pt x="16119" y="25740"/>
                  <a:pt x="16133" y="25740"/>
                </a:cubicBezTo>
                <a:cubicBezTo>
                  <a:pt x="16181" y="25729"/>
                  <a:pt x="16228" y="25729"/>
                  <a:pt x="16288" y="25717"/>
                </a:cubicBezTo>
                <a:cubicBezTo>
                  <a:pt x="16383" y="25681"/>
                  <a:pt x="16502" y="25669"/>
                  <a:pt x="16609" y="25633"/>
                </a:cubicBezTo>
                <a:cubicBezTo>
                  <a:pt x="16835" y="25574"/>
                  <a:pt x="17038" y="25514"/>
                  <a:pt x="17264" y="25455"/>
                </a:cubicBezTo>
                <a:cubicBezTo>
                  <a:pt x="20610" y="24431"/>
                  <a:pt x="23455" y="22026"/>
                  <a:pt x="25051" y="18894"/>
                </a:cubicBezTo>
                <a:cubicBezTo>
                  <a:pt x="25944" y="17025"/>
                  <a:pt x="26420" y="15013"/>
                  <a:pt x="26420" y="12989"/>
                </a:cubicBezTo>
                <a:cubicBezTo>
                  <a:pt x="26420" y="12988"/>
                  <a:pt x="26420" y="12988"/>
                  <a:pt x="26420" y="12987"/>
                </a:cubicBezTo>
                <a:lnTo>
                  <a:pt x="26420" y="12987"/>
                </a:lnTo>
                <a:cubicBezTo>
                  <a:pt x="26408" y="8535"/>
                  <a:pt x="24098" y="4345"/>
                  <a:pt x="20336" y="1976"/>
                </a:cubicBezTo>
                <a:cubicBezTo>
                  <a:pt x="18249" y="665"/>
                  <a:pt x="15829" y="0"/>
                  <a:pt x="13407" y="0"/>
                </a:cubicBezTo>
                <a:close/>
              </a:path>
            </a:pathLst>
          </a:custGeom>
          <a:solidFill>
            <a:schemeClr val="tx2"/>
          </a:solidFill>
          <a:ln w="9525" cap="flat" cmpd="sng">
            <a:solidFill>
              <a:schemeClr val="tx2"/>
            </a:solidFill>
            <a:prstDash val="solid"/>
            <a:round/>
            <a:headEnd type="none" w="sm" len="sm"/>
            <a:tailEnd type="none" w="sm" len="sm"/>
          </a:ln>
        </p:spPr>
        <p:txBody>
          <a:bodyPr spcFirstLastPara="1" wrap="square" lIns="121868" tIns="121868" rIns="121868" bIns="121868" anchor="ctr" anchorCtr="0">
            <a:noAutofit/>
          </a:bodyPr>
          <a:lstStyle/>
          <a:p>
            <a:endParaRPr sz="3199"/>
          </a:p>
        </p:txBody>
      </p:sp>
      <p:sp>
        <p:nvSpPr>
          <p:cNvPr id="75" name="Google Shape;75;p16"/>
          <p:cNvSpPr/>
          <p:nvPr/>
        </p:nvSpPr>
        <p:spPr>
          <a:xfrm>
            <a:off x="9109029" y="1437162"/>
            <a:ext cx="1316568" cy="1478468"/>
          </a:xfrm>
          <a:custGeom>
            <a:avLst/>
            <a:gdLst/>
            <a:ahLst/>
            <a:cxnLst/>
            <a:rect l="l" t="t" r="r" b="b"/>
            <a:pathLst>
              <a:path w="26421" h="29670" extrusionOk="0">
                <a:moveTo>
                  <a:pt x="10811" y="25669"/>
                </a:moveTo>
                <a:lnTo>
                  <a:pt x="10811" y="25669"/>
                </a:lnTo>
                <a:cubicBezTo>
                  <a:pt x="10820" y="25672"/>
                  <a:pt x="10827" y="25678"/>
                  <a:pt x="10833" y="25686"/>
                </a:cubicBezTo>
                <a:lnTo>
                  <a:pt x="10833" y="25686"/>
                </a:lnTo>
                <a:cubicBezTo>
                  <a:pt x="10828" y="25681"/>
                  <a:pt x="10821" y="25676"/>
                  <a:pt x="10811" y="25669"/>
                </a:cubicBezTo>
                <a:close/>
                <a:moveTo>
                  <a:pt x="16004" y="25718"/>
                </a:moveTo>
                <a:cubicBezTo>
                  <a:pt x="16009" y="25718"/>
                  <a:pt x="16004" y="25729"/>
                  <a:pt x="15991" y="25729"/>
                </a:cubicBezTo>
                <a:cubicBezTo>
                  <a:pt x="15988" y="25730"/>
                  <a:pt x="15986" y="25731"/>
                  <a:pt x="15984" y="25732"/>
                </a:cubicBezTo>
                <a:lnTo>
                  <a:pt x="15984" y="25732"/>
                </a:lnTo>
                <a:cubicBezTo>
                  <a:pt x="15995" y="25721"/>
                  <a:pt x="16002" y="25718"/>
                  <a:pt x="16004" y="25718"/>
                </a:cubicBezTo>
                <a:close/>
                <a:moveTo>
                  <a:pt x="13470" y="436"/>
                </a:moveTo>
                <a:cubicBezTo>
                  <a:pt x="15229" y="436"/>
                  <a:pt x="16991" y="797"/>
                  <a:pt x="18622" y="1535"/>
                </a:cubicBezTo>
                <a:cubicBezTo>
                  <a:pt x="22527" y="3321"/>
                  <a:pt x="25349" y="7083"/>
                  <a:pt x="25897" y="11346"/>
                </a:cubicBezTo>
                <a:cubicBezTo>
                  <a:pt x="25967" y="11887"/>
                  <a:pt x="26003" y="12439"/>
                  <a:pt x="26004" y="12991"/>
                </a:cubicBezTo>
                <a:lnTo>
                  <a:pt x="26004" y="12991"/>
                </a:lnTo>
                <a:cubicBezTo>
                  <a:pt x="25979" y="16574"/>
                  <a:pt x="24455" y="20014"/>
                  <a:pt x="21777" y="22395"/>
                </a:cubicBezTo>
                <a:cubicBezTo>
                  <a:pt x="20443" y="23573"/>
                  <a:pt x="18872" y="24466"/>
                  <a:pt x="17193" y="25002"/>
                </a:cubicBezTo>
                <a:cubicBezTo>
                  <a:pt x="16776" y="25133"/>
                  <a:pt x="16336" y="25240"/>
                  <a:pt x="15919" y="25324"/>
                </a:cubicBezTo>
                <a:cubicBezTo>
                  <a:pt x="15741" y="25359"/>
                  <a:pt x="15681" y="25395"/>
                  <a:pt x="15598" y="25550"/>
                </a:cubicBezTo>
                <a:cubicBezTo>
                  <a:pt x="15360" y="25919"/>
                  <a:pt x="15133" y="26288"/>
                  <a:pt x="14895" y="26681"/>
                </a:cubicBezTo>
                <a:cubicBezTo>
                  <a:pt x="14410" y="27472"/>
                  <a:pt x="13925" y="28262"/>
                  <a:pt x="13432" y="29045"/>
                </a:cubicBezTo>
                <a:lnTo>
                  <a:pt x="13432" y="29045"/>
                </a:lnTo>
                <a:cubicBezTo>
                  <a:pt x="12866" y="28136"/>
                  <a:pt x="12308" y="27235"/>
                  <a:pt x="11740" y="26324"/>
                </a:cubicBezTo>
                <a:cubicBezTo>
                  <a:pt x="11561" y="26038"/>
                  <a:pt x="11335" y="25431"/>
                  <a:pt x="10978" y="25336"/>
                </a:cubicBezTo>
                <a:cubicBezTo>
                  <a:pt x="9906" y="25074"/>
                  <a:pt x="8883" y="24788"/>
                  <a:pt x="7882" y="24300"/>
                </a:cubicBezTo>
                <a:cubicBezTo>
                  <a:pt x="3906" y="22335"/>
                  <a:pt x="1191" y="18323"/>
                  <a:pt x="882" y="13906"/>
                </a:cubicBezTo>
                <a:cubicBezTo>
                  <a:pt x="560" y="9548"/>
                  <a:pt x="2584" y="5226"/>
                  <a:pt x="6180" y="2714"/>
                </a:cubicBezTo>
                <a:cubicBezTo>
                  <a:pt x="8318" y="1213"/>
                  <a:pt x="10890" y="436"/>
                  <a:pt x="13470" y="436"/>
                </a:cubicBezTo>
                <a:close/>
                <a:moveTo>
                  <a:pt x="13400" y="0"/>
                </a:moveTo>
                <a:cubicBezTo>
                  <a:pt x="11401" y="0"/>
                  <a:pt x="9398" y="453"/>
                  <a:pt x="7573" y="1368"/>
                </a:cubicBezTo>
                <a:cubicBezTo>
                  <a:pt x="3644" y="3321"/>
                  <a:pt x="929" y="7262"/>
                  <a:pt x="477" y="11620"/>
                </a:cubicBezTo>
                <a:cubicBezTo>
                  <a:pt x="0" y="16144"/>
                  <a:pt x="1977" y="20656"/>
                  <a:pt x="5596" y="23395"/>
                </a:cubicBezTo>
                <a:cubicBezTo>
                  <a:pt x="6489" y="24062"/>
                  <a:pt x="7454" y="24609"/>
                  <a:pt x="8478" y="25026"/>
                </a:cubicBezTo>
                <a:cubicBezTo>
                  <a:pt x="9002" y="25240"/>
                  <a:pt x="9537" y="25419"/>
                  <a:pt x="10073" y="25562"/>
                </a:cubicBezTo>
                <a:cubicBezTo>
                  <a:pt x="10204" y="25598"/>
                  <a:pt x="10359" y="25633"/>
                  <a:pt x="10502" y="25669"/>
                </a:cubicBezTo>
                <a:cubicBezTo>
                  <a:pt x="10526" y="25669"/>
                  <a:pt x="10724" y="25717"/>
                  <a:pt x="10808" y="25717"/>
                </a:cubicBezTo>
                <a:cubicBezTo>
                  <a:pt x="10831" y="25717"/>
                  <a:pt x="10845" y="25713"/>
                  <a:pt x="10845" y="25704"/>
                </a:cubicBezTo>
                <a:lnTo>
                  <a:pt x="10845" y="25704"/>
                </a:lnTo>
                <a:cubicBezTo>
                  <a:pt x="10860" y="25731"/>
                  <a:pt x="10873" y="25766"/>
                  <a:pt x="10895" y="25788"/>
                </a:cubicBezTo>
                <a:cubicBezTo>
                  <a:pt x="11633" y="26907"/>
                  <a:pt x="12323" y="28098"/>
                  <a:pt x="13014" y="29241"/>
                </a:cubicBezTo>
                <a:cubicBezTo>
                  <a:pt x="13097" y="29348"/>
                  <a:pt x="13157" y="29467"/>
                  <a:pt x="13228" y="29562"/>
                </a:cubicBezTo>
                <a:cubicBezTo>
                  <a:pt x="13270" y="29634"/>
                  <a:pt x="13341" y="29669"/>
                  <a:pt x="13413" y="29669"/>
                </a:cubicBezTo>
                <a:cubicBezTo>
                  <a:pt x="13484" y="29669"/>
                  <a:pt x="13556" y="29634"/>
                  <a:pt x="13597" y="29562"/>
                </a:cubicBezTo>
                <a:cubicBezTo>
                  <a:pt x="14086" y="28777"/>
                  <a:pt x="14562" y="27991"/>
                  <a:pt x="15062" y="27217"/>
                </a:cubicBezTo>
                <a:lnTo>
                  <a:pt x="15860" y="25919"/>
                </a:lnTo>
                <a:cubicBezTo>
                  <a:pt x="15895" y="25859"/>
                  <a:pt x="15919" y="25800"/>
                  <a:pt x="15967" y="25752"/>
                </a:cubicBezTo>
                <a:cubicBezTo>
                  <a:pt x="15968" y="25751"/>
                  <a:pt x="15969" y="25750"/>
                  <a:pt x="15970" y="25748"/>
                </a:cubicBezTo>
                <a:lnTo>
                  <a:pt x="15970" y="25748"/>
                </a:lnTo>
                <a:cubicBezTo>
                  <a:pt x="15972" y="25752"/>
                  <a:pt x="15981" y="25753"/>
                  <a:pt x="15995" y="25753"/>
                </a:cubicBezTo>
                <a:cubicBezTo>
                  <a:pt x="16035" y="25753"/>
                  <a:pt x="16112" y="25740"/>
                  <a:pt x="16133" y="25740"/>
                </a:cubicBezTo>
                <a:cubicBezTo>
                  <a:pt x="16169" y="25729"/>
                  <a:pt x="16217" y="25729"/>
                  <a:pt x="16276" y="25717"/>
                </a:cubicBezTo>
                <a:cubicBezTo>
                  <a:pt x="16383" y="25681"/>
                  <a:pt x="16503" y="25669"/>
                  <a:pt x="16610" y="25633"/>
                </a:cubicBezTo>
                <a:cubicBezTo>
                  <a:pt x="16824" y="25574"/>
                  <a:pt x="17038" y="25514"/>
                  <a:pt x="17265" y="25455"/>
                </a:cubicBezTo>
                <a:cubicBezTo>
                  <a:pt x="20610" y="24431"/>
                  <a:pt x="23456" y="22026"/>
                  <a:pt x="25039" y="18894"/>
                </a:cubicBezTo>
                <a:cubicBezTo>
                  <a:pt x="25944" y="17025"/>
                  <a:pt x="26420" y="15013"/>
                  <a:pt x="26420" y="12989"/>
                </a:cubicBezTo>
                <a:cubicBezTo>
                  <a:pt x="26420" y="12988"/>
                  <a:pt x="26420" y="12987"/>
                  <a:pt x="26420" y="12986"/>
                </a:cubicBezTo>
                <a:lnTo>
                  <a:pt x="26420" y="12986"/>
                </a:lnTo>
                <a:cubicBezTo>
                  <a:pt x="26396" y="8534"/>
                  <a:pt x="24098" y="4344"/>
                  <a:pt x="20324" y="1976"/>
                </a:cubicBezTo>
                <a:cubicBezTo>
                  <a:pt x="18237" y="665"/>
                  <a:pt x="15822" y="0"/>
                  <a:pt x="13400" y="0"/>
                </a:cubicBezTo>
                <a:close/>
              </a:path>
            </a:pathLst>
          </a:custGeom>
          <a:solidFill>
            <a:schemeClr val="tx2"/>
          </a:solidFill>
          <a:ln w="9525" cap="flat" cmpd="sng">
            <a:solidFill>
              <a:schemeClr val="tx2"/>
            </a:solidFill>
            <a:prstDash val="solid"/>
            <a:round/>
            <a:headEnd type="none" w="sm" len="sm"/>
            <a:tailEnd type="none" w="sm" len="sm"/>
          </a:ln>
        </p:spPr>
        <p:txBody>
          <a:bodyPr spcFirstLastPara="1" wrap="square" lIns="121868" tIns="121868" rIns="121868" bIns="121868" anchor="ctr" anchorCtr="0">
            <a:noAutofit/>
          </a:bodyPr>
          <a:lstStyle/>
          <a:p>
            <a:endParaRPr sz="3199"/>
          </a:p>
        </p:txBody>
      </p:sp>
      <p:sp>
        <p:nvSpPr>
          <p:cNvPr id="78" name="Google Shape;78;p16"/>
          <p:cNvSpPr/>
          <p:nvPr/>
        </p:nvSpPr>
        <p:spPr>
          <a:xfrm>
            <a:off x="1071003" y="3233269"/>
            <a:ext cx="2945721" cy="3073413"/>
          </a:xfrm>
          <a:custGeom>
            <a:avLst/>
            <a:gdLst/>
            <a:ahLst/>
            <a:cxnLst/>
            <a:rect l="l" t="t" r="r" b="b"/>
            <a:pathLst>
              <a:path w="59115" h="44481" extrusionOk="0">
                <a:moveTo>
                  <a:pt x="5019" y="1"/>
                </a:moveTo>
                <a:cubicBezTo>
                  <a:pt x="3545" y="1"/>
                  <a:pt x="2078" y="182"/>
                  <a:pt x="1036" y="1347"/>
                </a:cubicBezTo>
                <a:cubicBezTo>
                  <a:pt x="72" y="2419"/>
                  <a:pt x="0" y="3669"/>
                  <a:pt x="0" y="5003"/>
                </a:cubicBezTo>
                <a:lnTo>
                  <a:pt x="0" y="9336"/>
                </a:lnTo>
                <a:lnTo>
                  <a:pt x="0" y="23576"/>
                </a:lnTo>
                <a:lnTo>
                  <a:pt x="0" y="37006"/>
                </a:lnTo>
                <a:lnTo>
                  <a:pt x="0" y="40221"/>
                </a:lnTo>
                <a:cubicBezTo>
                  <a:pt x="12" y="42519"/>
                  <a:pt x="1631" y="44400"/>
                  <a:pt x="4001" y="44460"/>
                </a:cubicBezTo>
                <a:cubicBezTo>
                  <a:pt x="4580" y="44476"/>
                  <a:pt x="5162" y="44481"/>
                  <a:pt x="5746" y="44481"/>
                </a:cubicBezTo>
                <a:cubicBezTo>
                  <a:pt x="6912" y="44481"/>
                  <a:pt x="8085" y="44460"/>
                  <a:pt x="9251" y="44460"/>
                </a:cubicBezTo>
                <a:lnTo>
                  <a:pt x="58531" y="44460"/>
                </a:lnTo>
                <a:cubicBezTo>
                  <a:pt x="59115" y="44460"/>
                  <a:pt x="59115" y="43555"/>
                  <a:pt x="58531" y="43555"/>
                </a:cubicBezTo>
                <a:lnTo>
                  <a:pt x="4739" y="43555"/>
                </a:lnTo>
                <a:cubicBezTo>
                  <a:pt x="3513" y="43555"/>
                  <a:pt x="2322" y="43400"/>
                  <a:pt x="1500" y="42281"/>
                </a:cubicBezTo>
                <a:cubicBezTo>
                  <a:pt x="798" y="41328"/>
                  <a:pt x="905" y="40221"/>
                  <a:pt x="905" y="39102"/>
                </a:cubicBezTo>
                <a:lnTo>
                  <a:pt x="905" y="27934"/>
                </a:lnTo>
                <a:lnTo>
                  <a:pt x="905" y="13254"/>
                </a:lnTo>
                <a:cubicBezTo>
                  <a:pt x="905" y="10253"/>
                  <a:pt x="893" y="7277"/>
                  <a:pt x="905" y="4288"/>
                </a:cubicBezTo>
                <a:cubicBezTo>
                  <a:pt x="905" y="2252"/>
                  <a:pt x="2334" y="931"/>
                  <a:pt x="4346" y="931"/>
                </a:cubicBezTo>
                <a:lnTo>
                  <a:pt x="12585" y="931"/>
                </a:lnTo>
                <a:cubicBezTo>
                  <a:pt x="12589" y="931"/>
                  <a:pt x="12593" y="931"/>
                  <a:pt x="12596" y="931"/>
                </a:cubicBezTo>
                <a:cubicBezTo>
                  <a:pt x="13168" y="931"/>
                  <a:pt x="13165" y="38"/>
                  <a:pt x="12585" y="38"/>
                </a:cubicBezTo>
                <a:lnTo>
                  <a:pt x="6977" y="38"/>
                </a:lnTo>
                <a:cubicBezTo>
                  <a:pt x="6348" y="38"/>
                  <a:pt x="5683" y="1"/>
                  <a:pt x="5019" y="1"/>
                </a:cubicBezTo>
                <a:close/>
              </a:path>
            </a:pathLst>
          </a:custGeom>
          <a:solidFill>
            <a:schemeClr val="accent1"/>
          </a:solidFill>
          <a:ln>
            <a:noFill/>
          </a:ln>
        </p:spPr>
        <p:txBody>
          <a:bodyPr spcFirstLastPara="1" wrap="square" lIns="121868" tIns="121868" rIns="121868" bIns="121868" anchor="ctr" anchorCtr="0">
            <a:noAutofit/>
          </a:bodyPr>
          <a:lstStyle/>
          <a:p>
            <a:endParaRPr sz="3199"/>
          </a:p>
        </p:txBody>
      </p:sp>
      <p:sp>
        <p:nvSpPr>
          <p:cNvPr id="80" name="Google Shape;80;p16"/>
          <p:cNvSpPr/>
          <p:nvPr/>
        </p:nvSpPr>
        <p:spPr>
          <a:xfrm>
            <a:off x="8211369" y="3575212"/>
            <a:ext cx="3048000" cy="451083"/>
          </a:xfrm>
          <a:prstGeom prst="rect">
            <a:avLst/>
          </a:prstGeom>
          <a:noFill/>
          <a:ln>
            <a:noFill/>
          </a:ln>
        </p:spPr>
        <p:txBody>
          <a:bodyPr spcFirstLastPara="1" wrap="square" lIns="121868" tIns="121868" rIns="121868" bIns="121868" anchor="ctr" anchorCtr="0">
            <a:noAutofit/>
          </a:bodyPr>
          <a:lstStyle/>
          <a:p>
            <a:pPr algn="ctr"/>
            <a:r>
              <a:rPr lang="en-US" sz="2133" b="1" dirty="0">
                <a:solidFill>
                  <a:schemeClr val="accent3"/>
                </a:solidFill>
                <a:latin typeface="Roboto"/>
                <a:ea typeface="Roboto"/>
                <a:cs typeface="Roboto"/>
                <a:sym typeface="Roboto"/>
              </a:rPr>
              <a:t>Timing of MFP Refund</a:t>
            </a:r>
          </a:p>
        </p:txBody>
      </p:sp>
      <p:sp>
        <p:nvSpPr>
          <p:cNvPr id="81" name="Google Shape;81;p16"/>
          <p:cNvSpPr/>
          <p:nvPr/>
        </p:nvSpPr>
        <p:spPr>
          <a:xfrm>
            <a:off x="4751600" y="3575212"/>
            <a:ext cx="3153091" cy="451083"/>
          </a:xfrm>
          <a:prstGeom prst="rect">
            <a:avLst/>
          </a:prstGeom>
          <a:noFill/>
          <a:ln>
            <a:noFill/>
          </a:ln>
        </p:spPr>
        <p:txBody>
          <a:bodyPr spcFirstLastPara="1" wrap="square" lIns="121868" tIns="121868" rIns="121868" bIns="121868" anchor="ctr" anchorCtr="0">
            <a:noAutofit/>
          </a:bodyPr>
          <a:lstStyle/>
          <a:p>
            <a:pPr algn="ctr"/>
            <a:r>
              <a:rPr lang="en-US" sz="2133" b="1" dirty="0">
                <a:solidFill>
                  <a:schemeClr val="accent3"/>
                </a:solidFill>
                <a:latin typeface="Roboto"/>
                <a:ea typeface="Roboto"/>
                <a:cs typeface="Roboto"/>
                <a:sym typeface="Roboto"/>
              </a:rPr>
              <a:t>Retrospective w/ prospective option</a:t>
            </a:r>
          </a:p>
        </p:txBody>
      </p:sp>
      <p:sp>
        <p:nvSpPr>
          <p:cNvPr id="84" name="Google Shape;84;p16"/>
          <p:cNvSpPr/>
          <p:nvPr/>
        </p:nvSpPr>
        <p:spPr>
          <a:xfrm>
            <a:off x="1107260" y="3575212"/>
            <a:ext cx="3048000" cy="451083"/>
          </a:xfrm>
          <a:prstGeom prst="rect">
            <a:avLst/>
          </a:prstGeom>
          <a:noFill/>
          <a:ln>
            <a:noFill/>
          </a:ln>
        </p:spPr>
        <p:txBody>
          <a:bodyPr spcFirstLastPara="1" wrap="square" lIns="121868" tIns="121868" rIns="121868" bIns="121868" anchor="ctr" anchorCtr="0">
            <a:noAutofit/>
          </a:bodyPr>
          <a:lstStyle/>
          <a:p>
            <a:pPr algn="ctr"/>
            <a:r>
              <a:rPr lang="en" sz="2133" b="1" dirty="0">
                <a:solidFill>
                  <a:schemeClr val="accent3"/>
                </a:solidFill>
                <a:latin typeface="Roboto"/>
                <a:ea typeface="Roboto"/>
                <a:cs typeface="Roboto"/>
                <a:sym typeface="Roboto"/>
              </a:rPr>
              <a:t>Role of the MTF</a:t>
            </a:r>
            <a:endParaRPr sz="2133" b="1" dirty="0">
              <a:solidFill>
                <a:schemeClr val="accent3"/>
              </a:solidFill>
              <a:latin typeface="Roboto"/>
              <a:ea typeface="Roboto"/>
              <a:cs typeface="Roboto"/>
              <a:sym typeface="Roboto"/>
            </a:endParaRPr>
          </a:p>
        </p:txBody>
      </p:sp>
      <p:sp>
        <p:nvSpPr>
          <p:cNvPr id="85" name="Google Shape;85;p16"/>
          <p:cNvSpPr txBox="1">
            <a:spLocks/>
          </p:cNvSpPr>
          <p:nvPr/>
        </p:nvSpPr>
        <p:spPr>
          <a:xfrm>
            <a:off x="8349897" y="3968950"/>
            <a:ext cx="3048000" cy="1945808"/>
          </a:xfrm>
          <a:prstGeom prst="rect">
            <a:avLst/>
          </a:prstGeom>
        </p:spPr>
        <p:txBody>
          <a:bodyPr spcFirstLastPara="1" vert="horz" wrap="square" lIns="121868" tIns="121868" rIns="121868" bIns="121868" rtlCol="0" anchor="t" anchorCtr="0">
            <a:noAutofit/>
          </a:bodyPr>
          <a:lstStyle>
            <a:lvl1pPr marL="0" indent="0" algn="l" defTabSz="231590" rtl="0" eaLnBrk="1" latinLnBrk="0" hangingPunct="1">
              <a:lnSpc>
                <a:spcPct val="100000"/>
              </a:lnSpc>
              <a:spcBef>
                <a:spcPts val="0"/>
              </a:spcBef>
              <a:spcAft>
                <a:spcPts val="800"/>
              </a:spcAft>
              <a:buFont typeface="Arial" panose="020B0604020202020204" pitchFamily="34" charset="0"/>
              <a:buNone/>
              <a:tabLst>
                <a:tab pos="231590" algn="l"/>
                <a:tab pos="463180" algn="l"/>
                <a:tab pos="694770" algn="l"/>
                <a:tab pos="926360" algn="l"/>
              </a:tabLst>
              <a:defRPr sz="1866" kern="1200">
                <a:solidFill>
                  <a:schemeClr val="tx2"/>
                </a:solidFill>
                <a:latin typeface="+mn-lt"/>
                <a:ea typeface="+mn-ea"/>
                <a:cs typeface="Arial" panose="020B0604020202020204" pitchFamily="34" charset="0"/>
              </a:defRPr>
            </a:lvl1pPr>
            <a:lvl2pPr marL="230342" indent="-230342" algn="l" defTabSz="231590" rtl="0" eaLnBrk="1" latinLnBrk="0" hangingPunct="1">
              <a:lnSpc>
                <a:spcPct val="100000"/>
              </a:lnSpc>
              <a:spcBef>
                <a:spcPts val="0"/>
              </a:spcBef>
              <a:spcAft>
                <a:spcPts val="800"/>
              </a:spcAft>
              <a:buFont typeface="Arial" panose="020B0604020202020204" pitchFamily="34" charset="0"/>
              <a:buChar char="•"/>
              <a:tabLst>
                <a:tab pos="231590" algn="l"/>
                <a:tab pos="463180" algn="l"/>
                <a:tab pos="694770" algn="l"/>
                <a:tab pos="926360" algn="l"/>
              </a:tabLst>
              <a:defRPr sz="1866" kern="1200">
                <a:solidFill>
                  <a:schemeClr val="tx2"/>
                </a:solidFill>
                <a:latin typeface="+mn-lt"/>
                <a:ea typeface="+mn-ea"/>
                <a:cs typeface="Arial" panose="020B0604020202020204" pitchFamily="34" charset="0"/>
              </a:defRPr>
            </a:lvl2pPr>
            <a:lvl3pPr marL="460685" indent="-230342" algn="l" defTabSz="231590" rtl="0" eaLnBrk="1" latinLnBrk="0" hangingPunct="1">
              <a:lnSpc>
                <a:spcPct val="100000"/>
              </a:lnSpc>
              <a:spcBef>
                <a:spcPts val="0"/>
              </a:spcBef>
              <a:spcAft>
                <a:spcPts val="800"/>
              </a:spcAft>
              <a:buFont typeface="Symbol" panose="05050102010706020507" pitchFamily="18" charset="2"/>
              <a:buChar char=""/>
              <a:tabLst>
                <a:tab pos="231590" algn="l"/>
                <a:tab pos="463180" algn="l"/>
                <a:tab pos="694770" algn="l"/>
                <a:tab pos="926360" algn="l"/>
              </a:tabLst>
              <a:defRPr sz="1866" kern="1200">
                <a:solidFill>
                  <a:schemeClr val="tx2"/>
                </a:solidFill>
                <a:latin typeface="+mn-lt"/>
                <a:ea typeface="+mn-ea"/>
                <a:cs typeface="Arial" panose="020B0604020202020204" pitchFamily="34" charset="0"/>
              </a:defRPr>
            </a:lvl3pPr>
            <a:lvl4pPr marL="691027" indent="-230342" algn="l" defTabSz="231590" rtl="0" eaLnBrk="1" latinLnBrk="0" hangingPunct="1">
              <a:lnSpc>
                <a:spcPct val="100000"/>
              </a:lnSpc>
              <a:spcBef>
                <a:spcPts val="0"/>
              </a:spcBef>
              <a:spcAft>
                <a:spcPts val="800"/>
              </a:spcAft>
              <a:buFont typeface="Arial" panose="020B0604020202020204" pitchFamily="34" charset="0"/>
              <a:buChar char="•"/>
              <a:tabLst>
                <a:tab pos="231590" algn="l"/>
                <a:tab pos="463180" algn="l"/>
                <a:tab pos="694770" algn="l"/>
                <a:tab pos="926360" algn="l"/>
              </a:tabLst>
              <a:defRPr sz="1866" kern="1200">
                <a:solidFill>
                  <a:schemeClr val="tx2"/>
                </a:solidFill>
                <a:latin typeface="+mn-lt"/>
                <a:ea typeface="+mn-ea"/>
                <a:cs typeface="Arial" panose="020B0604020202020204" pitchFamily="34" charset="0"/>
              </a:defRPr>
            </a:lvl4pPr>
            <a:lvl5pPr marL="921370" indent="-230342" algn="l" defTabSz="231590" rtl="0" eaLnBrk="1" latinLnBrk="0" hangingPunct="1">
              <a:lnSpc>
                <a:spcPct val="100000"/>
              </a:lnSpc>
              <a:spcBef>
                <a:spcPts val="0"/>
              </a:spcBef>
              <a:spcAft>
                <a:spcPts val="800"/>
              </a:spcAft>
              <a:buFont typeface="Symbol" panose="05050102010706020507" pitchFamily="18" charset="2"/>
              <a:buChar char=""/>
              <a:tabLst>
                <a:tab pos="231590" algn="l"/>
                <a:tab pos="463180" algn="l"/>
                <a:tab pos="694770" algn="l"/>
                <a:tab pos="926360" algn="l"/>
              </a:tabLst>
              <a:defRPr sz="1866" kern="1200">
                <a:solidFill>
                  <a:schemeClr val="tx2"/>
                </a:solidFill>
                <a:latin typeface="+mn-lt"/>
                <a:ea typeface="+mn-ea"/>
                <a:cs typeface="Arial" panose="020B0604020202020204" pitchFamily="34" charset="0"/>
              </a:defRPr>
            </a:lvl5pPr>
            <a:lvl6pPr marL="2513971"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8"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133"/>
              </a:spcAft>
              <a:buClr>
                <a:schemeClr val="dk1"/>
              </a:buClr>
              <a:buSzPts val="1100"/>
            </a:pPr>
            <a:r>
              <a:rPr lang="en-US" sz="1400" dirty="0"/>
              <a:t>New details on verification of relevant information needed for compliance will pose </a:t>
            </a:r>
            <a:r>
              <a:rPr lang="en-US" sz="1400" b="1" dirty="0">
                <a:solidFill>
                  <a:schemeClr val="accent1"/>
                </a:solidFill>
              </a:rPr>
              <a:t>significant payment timing issues for pharmacy</a:t>
            </a:r>
            <a:r>
              <a:rPr lang="en-US" sz="1400" b="1" dirty="0"/>
              <a:t> </a:t>
            </a:r>
            <a:r>
              <a:rPr lang="en-US" sz="1400" dirty="0"/>
              <a:t>with respect to the 14-day limit set forth in the law</a:t>
            </a:r>
          </a:p>
        </p:txBody>
      </p:sp>
      <p:sp>
        <p:nvSpPr>
          <p:cNvPr id="86" name="Google Shape;86;p16"/>
          <p:cNvSpPr txBox="1">
            <a:spLocks/>
          </p:cNvSpPr>
          <p:nvPr/>
        </p:nvSpPr>
        <p:spPr>
          <a:xfrm>
            <a:off x="4825822" y="4135146"/>
            <a:ext cx="3046465" cy="1951923"/>
          </a:xfrm>
          <a:prstGeom prst="rect">
            <a:avLst/>
          </a:prstGeom>
        </p:spPr>
        <p:txBody>
          <a:bodyPr spcFirstLastPara="1" vert="horz" wrap="square" lIns="121868" tIns="121868" rIns="121868" bIns="121868" rtlCol="0" anchor="t" anchorCtr="0">
            <a:noAutofit/>
          </a:bodyPr>
          <a:lstStyle>
            <a:lvl1pPr marL="0" indent="0" algn="l" defTabSz="231590" rtl="0" eaLnBrk="1" latinLnBrk="0" hangingPunct="1">
              <a:lnSpc>
                <a:spcPct val="100000"/>
              </a:lnSpc>
              <a:spcBef>
                <a:spcPts val="0"/>
              </a:spcBef>
              <a:spcAft>
                <a:spcPts val="800"/>
              </a:spcAft>
              <a:buFont typeface="Arial" panose="020B0604020202020204" pitchFamily="34" charset="0"/>
              <a:buNone/>
              <a:tabLst>
                <a:tab pos="231590" algn="l"/>
                <a:tab pos="463180" algn="l"/>
                <a:tab pos="694770" algn="l"/>
                <a:tab pos="926360" algn="l"/>
              </a:tabLst>
              <a:defRPr sz="1866" kern="1200">
                <a:solidFill>
                  <a:schemeClr val="tx2"/>
                </a:solidFill>
                <a:latin typeface="+mn-lt"/>
                <a:ea typeface="+mn-ea"/>
                <a:cs typeface="Arial" panose="020B0604020202020204" pitchFamily="34" charset="0"/>
              </a:defRPr>
            </a:lvl1pPr>
            <a:lvl2pPr marL="230342" indent="-230342" algn="l" defTabSz="231590" rtl="0" eaLnBrk="1" latinLnBrk="0" hangingPunct="1">
              <a:lnSpc>
                <a:spcPct val="100000"/>
              </a:lnSpc>
              <a:spcBef>
                <a:spcPts val="0"/>
              </a:spcBef>
              <a:spcAft>
                <a:spcPts val="800"/>
              </a:spcAft>
              <a:buFont typeface="Arial" panose="020B0604020202020204" pitchFamily="34" charset="0"/>
              <a:buChar char="•"/>
              <a:tabLst>
                <a:tab pos="231590" algn="l"/>
                <a:tab pos="463180" algn="l"/>
                <a:tab pos="694770" algn="l"/>
                <a:tab pos="926360" algn="l"/>
              </a:tabLst>
              <a:defRPr sz="1866" kern="1200">
                <a:solidFill>
                  <a:schemeClr val="tx2"/>
                </a:solidFill>
                <a:latin typeface="+mn-lt"/>
                <a:ea typeface="+mn-ea"/>
                <a:cs typeface="Arial" panose="020B0604020202020204" pitchFamily="34" charset="0"/>
              </a:defRPr>
            </a:lvl2pPr>
            <a:lvl3pPr marL="460685" indent="-230342" algn="l" defTabSz="231590" rtl="0" eaLnBrk="1" latinLnBrk="0" hangingPunct="1">
              <a:lnSpc>
                <a:spcPct val="100000"/>
              </a:lnSpc>
              <a:spcBef>
                <a:spcPts val="0"/>
              </a:spcBef>
              <a:spcAft>
                <a:spcPts val="800"/>
              </a:spcAft>
              <a:buFont typeface="Symbol" panose="05050102010706020507" pitchFamily="18" charset="2"/>
              <a:buChar char=""/>
              <a:tabLst>
                <a:tab pos="231590" algn="l"/>
                <a:tab pos="463180" algn="l"/>
                <a:tab pos="694770" algn="l"/>
                <a:tab pos="926360" algn="l"/>
              </a:tabLst>
              <a:defRPr sz="1866" kern="1200">
                <a:solidFill>
                  <a:schemeClr val="tx2"/>
                </a:solidFill>
                <a:latin typeface="+mn-lt"/>
                <a:ea typeface="+mn-ea"/>
                <a:cs typeface="Arial" panose="020B0604020202020204" pitchFamily="34" charset="0"/>
              </a:defRPr>
            </a:lvl3pPr>
            <a:lvl4pPr marL="691027" indent="-230342" algn="l" defTabSz="231590" rtl="0" eaLnBrk="1" latinLnBrk="0" hangingPunct="1">
              <a:lnSpc>
                <a:spcPct val="100000"/>
              </a:lnSpc>
              <a:spcBef>
                <a:spcPts val="0"/>
              </a:spcBef>
              <a:spcAft>
                <a:spcPts val="800"/>
              </a:spcAft>
              <a:buFont typeface="Arial" panose="020B0604020202020204" pitchFamily="34" charset="0"/>
              <a:buChar char="•"/>
              <a:tabLst>
                <a:tab pos="231590" algn="l"/>
                <a:tab pos="463180" algn="l"/>
                <a:tab pos="694770" algn="l"/>
                <a:tab pos="926360" algn="l"/>
              </a:tabLst>
              <a:defRPr sz="1866" kern="1200">
                <a:solidFill>
                  <a:schemeClr val="tx2"/>
                </a:solidFill>
                <a:latin typeface="+mn-lt"/>
                <a:ea typeface="+mn-ea"/>
                <a:cs typeface="Arial" panose="020B0604020202020204" pitchFamily="34" charset="0"/>
              </a:defRPr>
            </a:lvl4pPr>
            <a:lvl5pPr marL="921370" indent="-230342" algn="l" defTabSz="231590" rtl="0" eaLnBrk="1" latinLnBrk="0" hangingPunct="1">
              <a:lnSpc>
                <a:spcPct val="100000"/>
              </a:lnSpc>
              <a:spcBef>
                <a:spcPts val="0"/>
              </a:spcBef>
              <a:spcAft>
                <a:spcPts val="800"/>
              </a:spcAft>
              <a:buFont typeface="Symbol" panose="05050102010706020507" pitchFamily="18" charset="2"/>
              <a:buChar char=""/>
              <a:tabLst>
                <a:tab pos="231590" algn="l"/>
                <a:tab pos="463180" algn="l"/>
                <a:tab pos="694770" algn="l"/>
                <a:tab pos="926360" algn="l"/>
              </a:tabLst>
              <a:defRPr sz="1866" kern="1200">
                <a:solidFill>
                  <a:schemeClr val="tx2"/>
                </a:solidFill>
                <a:latin typeface="+mn-lt"/>
                <a:ea typeface="+mn-ea"/>
                <a:cs typeface="Arial" panose="020B0604020202020204" pitchFamily="34" charset="0"/>
              </a:defRPr>
            </a:lvl5pPr>
            <a:lvl6pPr marL="2513971"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8"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400" dirty="0"/>
              <a:t>CMS has clarified that they aim to stand up a </a:t>
            </a:r>
            <a:r>
              <a:rPr lang="en-US" sz="1400" b="1" dirty="0">
                <a:solidFill>
                  <a:schemeClr val="accent1"/>
                </a:solidFill>
              </a:rPr>
              <a:t>retrospective</a:t>
            </a:r>
            <a:r>
              <a:rPr lang="en-US" sz="1400" dirty="0"/>
              <a:t> </a:t>
            </a:r>
            <a:r>
              <a:rPr lang="en-US" sz="1400" b="1" dirty="0">
                <a:solidFill>
                  <a:schemeClr val="accent1"/>
                </a:solidFill>
              </a:rPr>
              <a:t>system </a:t>
            </a:r>
            <a:r>
              <a:rPr lang="en-US" sz="1400" dirty="0"/>
              <a:t>(sell at WAC with back-end payment) with the </a:t>
            </a:r>
            <a:r>
              <a:rPr lang="en-US" sz="1400" b="1" dirty="0">
                <a:solidFill>
                  <a:schemeClr val="accent1"/>
                </a:solidFill>
              </a:rPr>
              <a:t>option for a prospective</a:t>
            </a:r>
            <a:r>
              <a:rPr lang="en-US" sz="1400" dirty="0"/>
              <a:t> (sell at negotiated price) model</a:t>
            </a:r>
          </a:p>
          <a:p>
            <a:pPr algn="ctr">
              <a:spcBef>
                <a:spcPts val="2133"/>
              </a:spcBef>
              <a:spcAft>
                <a:spcPts val="2133"/>
              </a:spcAft>
            </a:pPr>
            <a:endParaRPr lang="en-US" sz="1400" dirty="0"/>
          </a:p>
        </p:txBody>
      </p:sp>
      <p:sp>
        <p:nvSpPr>
          <p:cNvPr id="88" name="Google Shape;88;p16"/>
          <p:cNvSpPr txBox="1">
            <a:spLocks/>
          </p:cNvSpPr>
          <p:nvPr/>
        </p:nvSpPr>
        <p:spPr>
          <a:xfrm>
            <a:off x="1117889" y="3923234"/>
            <a:ext cx="3106635" cy="1056525"/>
          </a:xfrm>
          <a:prstGeom prst="rect">
            <a:avLst/>
          </a:prstGeom>
        </p:spPr>
        <p:txBody>
          <a:bodyPr spcFirstLastPara="1" vert="horz" wrap="square" lIns="121868" tIns="121868" rIns="121868" bIns="121868" rtlCol="0" anchor="t" anchorCtr="0">
            <a:noAutofit/>
          </a:bodyPr>
          <a:lstStyle>
            <a:lvl1pPr marL="0" indent="0" algn="l" defTabSz="231590" rtl="0" eaLnBrk="1" latinLnBrk="0" hangingPunct="1">
              <a:lnSpc>
                <a:spcPct val="100000"/>
              </a:lnSpc>
              <a:spcBef>
                <a:spcPts val="0"/>
              </a:spcBef>
              <a:spcAft>
                <a:spcPts val="800"/>
              </a:spcAft>
              <a:buFont typeface="Arial" panose="020B0604020202020204" pitchFamily="34" charset="0"/>
              <a:buNone/>
              <a:tabLst>
                <a:tab pos="231590" algn="l"/>
                <a:tab pos="463180" algn="l"/>
                <a:tab pos="694770" algn="l"/>
                <a:tab pos="926360" algn="l"/>
              </a:tabLst>
              <a:defRPr sz="1866" kern="1200">
                <a:solidFill>
                  <a:schemeClr val="tx2"/>
                </a:solidFill>
                <a:latin typeface="+mn-lt"/>
                <a:ea typeface="+mn-ea"/>
                <a:cs typeface="Arial" panose="020B0604020202020204" pitchFamily="34" charset="0"/>
              </a:defRPr>
            </a:lvl1pPr>
            <a:lvl2pPr marL="230342" indent="-230342" algn="l" defTabSz="231590" rtl="0" eaLnBrk="1" latinLnBrk="0" hangingPunct="1">
              <a:lnSpc>
                <a:spcPct val="100000"/>
              </a:lnSpc>
              <a:spcBef>
                <a:spcPts val="0"/>
              </a:spcBef>
              <a:spcAft>
                <a:spcPts val="800"/>
              </a:spcAft>
              <a:buFont typeface="Arial" panose="020B0604020202020204" pitchFamily="34" charset="0"/>
              <a:buChar char="•"/>
              <a:tabLst>
                <a:tab pos="231590" algn="l"/>
                <a:tab pos="463180" algn="l"/>
                <a:tab pos="694770" algn="l"/>
                <a:tab pos="926360" algn="l"/>
              </a:tabLst>
              <a:defRPr sz="1866" kern="1200">
                <a:solidFill>
                  <a:schemeClr val="tx2"/>
                </a:solidFill>
                <a:latin typeface="+mn-lt"/>
                <a:ea typeface="+mn-ea"/>
                <a:cs typeface="Arial" panose="020B0604020202020204" pitchFamily="34" charset="0"/>
              </a:defRPr>
            </a:lvl2pPr>
            <a:lvl3pPr marL="460685" indent="-230342" algn="l" defTabSz="231590" rtl="0" eaLnBrk="1" latinLnBrk="0" hangingPunct="1">
              <a:lnSpc>
                <a:spcPct val="100000"/>
              </a:lnSpc>
              <a:spcBef>
                <a:spcPts val="0"/>
              </a:spcBef>
              <a:spcAft>
                <a:spcPts val="800"/>
              </a:spcAft>
              <a:buFont typeface="Symbol" panose="05050102010706020507" pitchFamily="18" charset="2"/>
              <a:buChar char=""/>
              <a:tabLst>
                <a:tab pos="231590" algn="l"/>
                <a:tab pos="463180" algn="l"/>
                <a:tab pos="694770" algn="l"/>
                <a:tab pos="926360" algn="l"/>
              </a:tabLst>
              <a:defRPr sz="1866" kern="1200">
                <a:solidFill>
                  <a:schemeClr val="tx2"/>
                </a:solidFill>
                <a:latin typeface="+mn-lt"/>
                <a:ea typeface="+mn-ea"/>
                <a:cs typeface="Arial" panose="020B0604020202020204" pitchFamily="34" charset="0"/>
              </a:defRPr>
            </a:lvl3pPr>
            <a:lvl4pPr marL="691027" indent="-230342" algn="l" defTabSz="231590" rtl="0" eaLnBrk="1" latinLnBrk="0" hangingPunct="1">
              <a:lnSpc>
                <a:spcPct val="100000"/>
              </a:lnSpc>
              <a:spcBef>
                <a:spcPts val="0"/>
              </a:spcBef>
              <a:spcAft>
                <a:spcPts val="800"/>
              </a:spcAft>
              <a:buFont typeface="Arial" panose="020B0604020202020204" pitchFamily="34" charset="0"/>
              <a:buChar char="•"/>
              <a:tabLst>
                <a:tab pos="231590" algn="l"/>
                <a:tab pos="463180" algn="l"/>
                <a:tab pos="694770" algn="l"/>
                <a:tab pos="926360" algn="l"/>
              </a:tabLst>
              <a:defRPr sz="1866" kern="1200">
                <a:solidFill>
                  <a:schemeClr val="tx2"/>
                </a:solidFill>
                <a:latin typeface="+mn-lt"/>
                <a:ea typeface="+mn-ea"/>
                <a:cs typeface="Arial" panose="020B0604020202020204" pitchFamily="34" charset="0"/>
              </a:defRPr>
            </a:lvl4pPr>
            <a:lvl5pPr marL="921370" indent="-230342" algn="l" defTabSz="231590" rtl="0" eaLnBrk="1" latinLnBrk="0" hangingPunct="1">
              <a:lnSpc>
                <a:spcPct val="100000"/>
              </a:lnSpc>
              <a:spcBef>
                <a:spcPts val="0"/>
              </a:spcBef>
              <a:spcAft>
                <a:spcPts val="800"/>
              </a:spcAft>
              <a:buFont typeface="Symbol" panose="05050102010706020507" pitchFamily="18" charset="2"/>
              <a:buChar char=""/>
              <a:tabLst>
                <a:tab pos="231590" algn="l"/>
                <a:tab pos="463180" algn="l"/>
                <a:tab pos="694770" algn="l"/>
                <a:tab pos="926360" algn="l"/>
              </a:tabLst>
              <a:defRPr sz="1866" kern="1200">
                <a:solidFill>
                  <a:schemeClr val="tx2"/>
                </a:solidFill>
                <a:latin typeface="+mn-lt"/>
                <a:ea typeface="+mn-ea"/>
                <a:cs typeface="Arial" panose="020B0604020202020204" pitchFamily="34" charset="0"/>
              </a:defRPr>
            </a:lvl5pPr>
            <a:lvl6pPr marL="2513971"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8"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defTabSz="914377">
              <a:spcAft>
                <a:spcPts val="0"/>
              </a:spcAft>
              <a:buClr>
                <a:srgbClr val="E6008C"/>
              </a:buClr>
              <a:buNone/>
              <a:defRPr/>
            </a:pPr>
            <a:r>
              <a:rPr lang="en-US" sz="1400" b="1" kern="0" dirty="0">
                <a:latin typeface="Arial"/>
                <a:cs typeface="Arial"/>
              </a:rPr>
              <a:t>Data Function:</a:t>
            </a:r>
          </a:p>
          <a:p>
            <a:pPr marL="0" lvl="2" indent="0" defTabSz="914377">
              <a:spcAft>
                <a:spcPts val="0"/>
              </a:spcAft>
              <a:buClr>
                <a:srgbClr val="E6008C"/>
              </a:buClr>
              <a:buNone/>
              <a:defRPr/>
            </a:pPr>
            <a:r>
              <a:rPr lang="en-US" sz="1400" kern="0" dirty="0">
                <a:latin typeface="Arial"/>
                <a:cs typeface="Arial"/>
              </a:rPr>
              <a:t>Provide Manufacturers with the </a:t>
            </a:r>
            <a:r>
              <a:rPr lang="en-US" sz="1400" b="1" kern="0" dirty="0">
                <a:solidFill>
                  <a:schemeClr val="accent1"/>
                </a:solidFill>
                <a:latin typeface="Arial"/>
                <a:cs typeface="Arial"/>
              </a:rPr>
              <a:t>claim information needed </a:t>
            </a:r>
            <a:r>
              <a:rPr lang="en-US" sz="1400" kern="0" dirty="0">
                <a:latin typeface="Arial"/>
                <a:cs typeface="Arial"/>
              </a:rPr>
              <a:t>to pay providers’ MFP refund within 14 days</a:t>
            </a:r>
          </a:p>
          <a:p>
            <a:pPr marL="0" lvl="2" indent="0" algn="ctr" defTabSz="914377">
              <a:spcAft>
                <a:spcPts val="0"/>
              </a:spcAft>
              <a:buClr>
                <a:srgbClr val="E6008C"/>
              </a:buClr>
              <a:buNone/>
              <a:defRPr/>
            </a:pPr>
            <a:r>
              <a:rPr lang="en-US" sz="1400" b="1" kern="0" dirty="0">
                <a:latin typeface="Arial"/>
                <a:cs typeface="Arial"/>
              </a:rPr>
              <a:t>Banking Function:</a:t>
            </a:r>
          </a:p>
          <a:p>
            <a:pPr marL="0" lvl="2" indent="0" defTabSz="914377">
              <a:buClr>
                <a:srgbClr val="E6008C"/>
              </a:buClr>
              <a:buNone/>
              <a:defRPr/>
            </a:pPr>
            <a:r>
              <a:rPr lang="en-US" sz="1400" kern="0" dirty="0">
                <a:latin typeface="Arial"/>
                <a:cs typeface="Arial"/>
              </a:rPr>
              <a:t>Provide Manufacturers with </a:t>
            </a:r>
            <a:r>
              <a:rPr lang="en-US" sz="1400" b="1" kern="0" dirty="0">
                <a:solidFill>
                  <a:schemeClr val="accent1"/>
                </a:solidFill>
                <a:latin typeface="Arial"/>
                <a:cs typeface="Arial"/>
              </a:rPr>
              <a:t>optionality to facilitate payments to pharmacies</a:t>
            </a:r>
          </a:p>
          <a:p>
            <a:pPr marL="0" lvl="2" indent="0" defTabSz="914377">
              <a:spcAft>
                <a:spcPts val="0"/>
              </a:spcAft>
              <a:buClr>
                <a:srgbClr val="E6008C"/>
              </a:buClr>
              <a:buNone/>
              <a:defRPr/>
            </a:pPr>
            <a:endParaRPr lang="en-US" sz="1200" kern="0" dirty="0">
              <a:latin typeface="Arial"/>
              <a:cs typeface="Arial"/>
            </a:endParaRPr>
          </a:p>
          <a:p>
            <a:pPr algn="ctr">
              <a:spcBef>
                <a:spcPts val="2133"/>
              </a:spcBef>
              <a:spcAft>
                <a:spcPts val="0"/>
              </a:spcAft>
            </a:pPr>
            <a:endParaRPr lang="en-US" sz="1400" dirty="0"/>
          </a:p>
          <a:p>
            <a:pPr algn="ctr">
              <a:spcBef>
                <a:spcPts val="2133"/>
              </a:spcBef>
              <a:spcAft>
                <a:spcPts val="0"/>
              </a:spcAft>
            </a:pPr>
            <a:endParaRPr lang="en-US" sz="1400" dirty="0"/>
          </a:p>
          <a:p>
            <a:pPr algn="ctr">
              <a:spcBef>
                <a:spcPts val="2133"/>
              </a:spcBef>
              <a:spcAft>
                <a:spcPts val="0"/>
              </a:spcAft>
            </a:pPr>
            <a:endParaRPr lang="en-US" sz="1400" dirty="0"/>
          </a:p>
          <a:p>
            <a:pPr algn="ctr">
              <a:spcBef>
                <a:spcPts val="2133"/>
              </a:spcBef>
              <a:spcAft>
                <a:spcPts val="2133"/>
              </a:spcAft>
            </a:pPr>
            <a:endParaRPr lang="en-US" sz="1400" dirty="0"/>
          </a:p>
        </p:txBody>
      </p:sp>
      <p:sp>
        <p:nvSpPr>
          <p:cNvPr id="7" name="Google Shape;80;p16">
            <a:extLst>
              <a:ext uri="{FF2B5EF4-FFF2-40B4-BE49-F238E27FC236}">
                <a16:creationId xmlns:a16="http://schemas.microsoft.com/office/drawing/2014/main" id="{9D8A764C-25BB-64FC-1FFD-6625197A1B55}"/>
              </a:ext>
            </a:extLst>
          </p:cNvPr>
          <p:cNvSpPr/>
          <p:nvPr/>
        </p:nvSpPr>
        <p:spPr>
          <a:xfrm>
            <a:off x="1517803" y="6338069"/>
            <a:ext cx="9694164" cy="451083"/>
          </a:xfrm>
          <a:prstGeom prst="rect">
            <a:avLst/>
          </a:prstGeom>
          <a:noFill/>
          <a:ln>
            <a:noFill/>
          </a:ln>
        </p:spPr>
        <p:txBody>
          <a:bodyPr spcFirstLastPara="1" wrap="square" lIns="121868" tIns="121868" rIns="121868" bIns="121868" anchor="ctr" anchorCtr="0">
            <a:noAutofit/>
          </a:bodyPr>
          <a:lstStyle/>
          <a:p>
            <a:pPr algn="ctr"/>
            <a:r>
              <a:rPr lang="en-US" sz="1600" b="1" dirty="0">
                <a:solidFill>
                  <a:schemeClr val="tx2"/>
                </a:solidFill>
                <a:latin typeface="Roboto"/>
                <a:ea typeface="Roboto"/>
                <a:cs typeface="Roboto"/>
                <a:sym typeface="Roboto"/>
              </a:rPr>
              <a:t>CMS was overtly clear that compliance is ultimately the </a:t>
            </a:r>
            <a:r>
              <a:rPr lang="en-US" sz="1600" b="1" u="sng" dirty="0">
                <a:solidFill>
                  <a:schemeClr val="tx2"/>
                </a:solidFill>
                <a:latin typeface="Roboto"/>
                <a:ea typeface="Roboto"/>
                <a:cs typeface="Roboto"/>
                <a:sym typeface="Roboto"/>
              </a:rPr>
              <a:t>responsibility of the manufacturers</a:t>
            </a:r>
          </a:p>
        </p:txBody>
      </p:sp>
      <p:pic>
        <p:nvPicPr>
          <p:cNvPr id="13" name="Picture 12" descr="A purple stopwatch on a black background&#10;&#10;Description automatically generated">
            <a:extLst>
              <a:ext uri="{FF2B5EF4-FFF2-40B4-BE49-F238E27FC236}">
                <a16:creationId xmlns:a16="http://schemas.microsoft.com/office/drawing/2014/main" id="{A5371E91-C187-1DDD-FC67-50AB8ED33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365" y="1587944"/>
            <a:ext cx="959289" cy="959289"/>
          </a:xfrm>
          <a:prstGeom prst="rect">
            <a:avLst/>
          </a:prstGeom>
        </p:spPr>
      </p:pic>
      <p:pic>
        <p:nvPicPr>
          <p:cNvPr id="15" name="Picture 14" descr="A purple arrows on a black background&#10;&#10;Description automatically generated">
            <a:extLst>
              <a:ext uri="{FF2B5EF4-FFF2-40B4-BE49-F238E27FC236}">
                <a16:creationId xmlns:a16="http://schemas.microsoft.com/office/drawing/2014/main" id="{32DE65ED-067D-5DFE-9CFD-407149977C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8493" y="1696941"/>
            <a:ext cx="761241" cy="761241"/>
          </a:xfrm>
          <a:prstGeom prst="rect">
            <a:avLst/>
          </a:prstGeom>
        </p:spPr>
      </p:pic>
      <p:pic>
        <p:nvPicPr>
          <p:cNvPr id="17" name="Picture 16" descr="A purple line drawing of a file transfer&#10;&#10;Description automatically generated">
            <a:extLst>
              <a:ext uri="{FF2B5EF4-FFF2-40B4-BE49-F238E27FC236}">
                <a16:creationId xmlns:a16="http://schemas.microsoft.com/office/drawing/2014/main" id="{15362914-5ABB-8EE7-CF22-BBF3F618CF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1002" y="1735750"/>
            <a:ext cx="757335" cy="757335"/>
          </a:xfrm>
          <a:prstGeom prst="rect">
            <a:avLst/>
          </a:prstGeom>
        </p:spPr>
      </p:pic>
      <p:sp>
        <p:nvSpPr>
          <p:cNvPr id="32" name="Google Shape;80;p16">
            <a:extLst>
              <a:ext uri="{FF2B5EF4-FFF2-40B4-BE49-F238E27FC236}">
                <a16:creationId xmlns:a16="http://schemas.microsoft.com/office/drawing/2014/main" id="{B3BF4C93-7897-A395-DF41-1F76CF79A674}"/>
              </a:ext>
            </a:extLst>
          </p:cNvPr>
          <p:cNvSpPr/>
          <p:nvPr/>
        </p:nvSpPr>
        <p:spPr>
          <a:xfrm>
            <a:off x="3869817" y="5866431"/>
            <a:ext cx="4691379" cy="562185"/>
          </a:xfrm>
          <a:prstGeom prst="rect">
            <a:avLst/>
          </a:prstGeom>
          <a:noFill/>
          <a:ln>
            <a:noFill/>
          </a:ln>
        </p:spPr>
        <p:txBody>
          <a:bodyPr spcFirstLastPara="1" wrap="square" lIns="121868" tIns="121868" rIns="121868" bIns="121868" anchor="ctr" anchorCtr="0">
            <a:noAutofit/>
          </a:bodyPr>
          <a:lstStyle/>
          <a:p>
            <a:pPr algn="ctr"/>
            <a:r>
              <a:rPr lang="en-US" sz="1600" b="1" dirty="0">
                <a:solidFill>
                  <a:schemeClr val="accent3"/>
                </a:solidFill>
                <a:latin typeface="Roboto"/>
                <a:ea typeface="Roboto"/>
                <a:cs typeface="Roboto"/>
                <a:sym typeface="Roboto"/>
              </a:rPr>
              <a:t>Stakeholders may submit comments to CMS by July 2</a:t>
            </a:r>
          </a:p>
        </p:txBody>
      </p:sp>
      <p:grpSp>
        <p:nvGrpSpPr>
          <p:cNvPr id="18" name="Group 17">
            <a:extLst>
              <a:ext uri="{FF2B5EF4-FFF2-40B4-BE49-F238E27FC236}">
                <a16:creationId xmlns:a16="http://schemas.microsoft.com/office/drawing/2014/main" id="{203AE2D9-8F68-4BE5-9434-5AD8ED4EAE1E}"/>
              </a:ext>
            </a:extLst>
          </p:cNvPr>
          <p:cNvGrpSpPr/>
          <p:nvPr/>
        </p:nvGrpSpPr>
        <p:grpSpPr>
          <a:xfrm>
            <a:off x="2492944" y="3026726"/>
            <a:ext cx="7582068" cy="487680"/>
            <a:chOff x="989301" y="-817574"/>
            <a:chExt cx="5160197" cy="365760"/>
          </a:xfrm>
        </p:grpSpPr>
        <p:grpSp>
          <p:nvGrpSpPr>
            <p:cNvPr id="12" name="Group 11">
              <a:extLst>
                <a:ext uri="{FF2B5EF4-FFF2-40B4-BE49-F238E27FC236}">
                  <a16:creationId xmlns:a16="http://schemas.microsoft.com/office/drawing/2014/main" id="{4A6A59DE-9DED-0270-62E1-E665F042CAFA}"/>
                </a:ext>
              </a:extLst>
            </p:cNvPr>
            <p:cNvGrpSpPr/>
            <p:nvPr/>
          </p:nvGrpSpPr>
          <p:grpSpPr>
            <a:xfrm>
              <a:off x="989301" y="-817574"/>
              <a:ext cx="5160197" cy="365760"/>
              <a:chOff x="989301" y="-817574"/>
              <a:chExt cx="5160197" cy="365760"/>
            </a:xfrm>
          </p:grpSpPr>
          <p:sp>
            <p:nvSpPr>
              <p:cNvPr id="8" name="Rectangle 7">
                <a:extLst>
                  <a:ext uri="{FF2B5EF4-FFF2-40B4-BE49-F238E27FC236}">
                    <a16:creationId xmlns:a16="http://schemas.microsoft.com/office/drawing/2014/main" id="{8A18B7D3-0918-F35E-2893-B59D0DD2FEDB}"/>
                  </a:ext>
                </a:extLst>
              </p:cNvPr>
              <p:cNvSpPr/>
              <p:nvPr/>
            </p:nvSpPr>
            <p:spPr>
              <a:xfrm>
                <a:off x="1064344" y="-694000"/>
                <a:ext cx="4992688" cy="1242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a:extLst>
                  <a:ext uri="{FF2B5EF4-FFF2-40B4-BE49-F238E27FC236}">
                    <a16:creationId xmlns:a16="http://schemas.microsoft.com/office/drawing/2014/main" id="{2A339D2C-27CA-EB94-872D-F81C13B6F774}"/>
                  </a:ext>
                </a:extLst>
              </p:cNvPr>
              <p:cNvSpPr/>
              <p:nvPr/>
            </p:nvSpPr>
            <p:spPr>
              <a:xfrm>
                <a:off x="989301" y="-817574"/>
                <a:ext cx="365760" cy="3657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1FEF4064-6AEC-2DB9-BE4F-6A8B57AB7808}"/>
                  </a:ext>
                </a:extLst>
              </p:cNvPr>
              <p:cNvSpPr/>
              <p:nvPr/>
            </p:nvSpPr>
            <p:spPr>
              <a:xfrm>
                <a:off x="3386519" y="-817574"/>
                <a:ext cx="365760" cy="3657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27715053-7296-D44C-4812-194BA62BC9C9}"/>
                  </a:ext>
                </a:extLst>
              </p:cNvPr>
              <p:cNvSpPr/>
              <p:nvPr/>
            </p:nvSpPr>
            <p:spPr>
              <a:xfrm>
                <a:off x="5783738" y="-817574"/>
                <a:ext cx="365760" cy="3657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8" name="Google Shape;68;p16"/>
            <p:cNvSpPr/>
            <p:nvPr/>
          </p:nvSpPr>
          <p:spPr>
            <a:xfrm>
              <a:off x="1075301" y="-731892"/>
              <a:ext cx="189181" cy="189144"/>
            </a:xfrm>
            <a:custGeom>
              <a:avLst/>
              <a:gdLst/>
              <a:ahLst/>
              <a:cxnLst/>
              <a:rect l="l" t="t" r="r" b="b"/>
              <a:pathLst>
                <a:path w="5062" h="5061" extrusionOk="0">
                  <a:moveTo>
                    <a:pt x="2525" y="0"/>
                  </a:moveTo>
                  <a:cubicBezTo>
                    <a:pt x="1132" y="0"/>
                    <a:pt x="1" y="1143"/>
                    <a:pt x="1" y="2536"/>
                  </a:cubicBezTo>
                  <a:cubicBezTo>
                    <a:pt x="1" y="3929"/>
                    <a:pt x="1132" y="5060"/>
                    <a:pt x="2525" y="5060"/>
                  </a:cubicBezTo>
                  <a:cubicBezTo>
                    <a:pt x="3918" y="5060"/>
                    <a:pt x="5061" y="3929"/>
                    <a:pt x="5061" y="2536"/>
                  </a:cubicBezTo>
                  <a:cubicBezTo>
                    <a:pt x="5061" y="1143"/>
                    <a:pt x="3918" y="0"/>
                    <a:pt x="2525" y="0"/>
                  </a:cubicBezTo>
                  <a:close/>
                </a:path>
              </a:pathLst>
            </a:custGeom>
            <a:solidFill>
              <a:srgbClr val="FFFFFF"/>
            </a:solidFill>
            <a:ln>
              <a:noFill/>
            </a:ln>
          </p:spPr>
          <p:txBody>
            <a:bodyPr spcFirstLastPara="1" wrap="square" lIns="121868" tIns="121868" rIns="121868" bIns="121868" anchor="ctr" anchorCtr="0">
              <a:noAutofit/>
            </a:bodyPr>
            <a:lstStyle/>
            <a:p>
              <a:endParaRPr sz="3199"/>
            </a:p>
          </p:txBody>
        </p:sp>
        <p:sp>
          <p:nvSpPr>
            <p:cNvPr id="14" name="Google Shape;68;p16">
              <a:extLst>
                <a:ext uri="{FF2B5EF4-FFF2-40B4-BE49-F238E27FC236}">
                  <a16:creationId xmlns:a16="http://schemas.microsoft.com/office/drawing/2014/main" id="{D9F1D0E1-8EA6-FEFB-A854-3C199CC8EC8D}"/>
                </a:ext>
              </a:extLst>
            </p:cNvPr>
            <p:cNvSpPr/>
            <p:nvPr/>
          </p:nvSpPr>
          <p:spPr>
            <a:xfrm>
              <a:off x="3474808" y="-731892"/>
              <a:ext cx="189181" cy="189144"/>
            </a:xfrm>
            <a:custGeom>
              <a:avLst/>
              <a:gdLst/>
              <a:ahLst/>
              <a:cxnLst/>
              <a:rect l="l" t="t" r="r" b="b"/>
              <a:pathLst>
                <a:path w="5062" h="5061" extrusionOk="0">
                  <a:moveTo>
                    <a:pt x="2525" y="0"/>
                  </a:moveTo>
                  <a:cubicBezTo>
                    <a:pt x="1132" y="0"/>
                    <a:pt x="1" y="1143"/>
                    <a:pt x="1" y="2536"/>
                  </a:cubicBezTo>
                  <a:cubicBezTo>
                    <a:pt x="1" y="3929"/>
                    <a:pt x="1132" y="5060"/>
                    <a:pt x="2525" y="5060"/>
                  </a:cubicBezTo>
                  <a:cubicBezTo>
                    <a:pt x="3918" y="5060"/>
                    <a:pt x="5061" y="3929"/>
                    <a:pt x="5061" y="2536"/>
                  </a:cubicBezTo>
                  <a:cubicBezTo>
                    <a:pt x="5061" y="1143"/>
                    <a:pt x="3918" y="0"/>
                    <a:pt x="2525" y="0"/>
                  </a:cubicBezTo>
                  <a:close/>
                </a:path>
              </a:pathLst>
            </a:custGeom>
            <a:solidFill>
              <a:srgbClr val="FFFFFF"/>
            </a:solidFill>
            <a:ln>
              <a:noFill/>
            </a:ln>
          </p:spPr>
          <p:txBody>
            <a:bodyPr spcFirstLastPara="1" wrap="square" lIns="121868" tIns="121868" rIns="121868" bIns="121868" anchor="ctr" anchorCtr="0">
              <a:noAutofit/>
            </a:bodyPr>
            <a:lstStyle/>
            <a:p>
              <a:endParaRPr sz="3199"/>
            </a:p>
          </p:txBody>
        </p:sp>
        <p:sp>
          <p:nvSpPr>
            <p:cNvPr id="16" name="Google Shape;68;p16">
              <a:extLst>
                <a:ext uri="{FF2B5EF4-FFF2-40B4-BE49-F238E27FC236}">
                  <a16:creationId xmlns:a16="http://schemas.microsoft.com/office/drawing/2014/main" id="{61841E1D-6C81-B375-6DA6-4B66C08A3A85}"/>
                </a:ext>
              </a:extLst>
            </p:cNvPr>
            <p:cNvSpPr/>
            <p:nvPr/>
          </p:nvSpPr>
          <p:spPr>
            <a:xfrm>
              <a:off x="5872027" y="-734980"/>
              <a:ext cx="189181" cy="189144"/>
            </a:xfrm>
            <a:custGeom>
              <a:avLst/>
              <a:gdLst/>
              <a:ahLst/>
              <a:cxnLst/>
              <a:rect l="l" t="t" r="r" b="b"/>
              <a:pathLst>
                <a:path w="5062" h="5061" extrusionOk="0">
                  <a:moveTo>
                    <a:pt x="2525" y="0"/>
                  </a:moveTo>
                  <a:cubicBezTo>
                    <a:pt x="1132" y="0"/>
                    <a:pt x="1" y="1143"/>
                    <a:pt x="1" y="2536"/>
                  </a:cubicBezTo>
                  <a:cubicBezTo>
                    <a:pt x="1" y="3929"/>
                    <a:pt x="1132" y="5060"/>
                    <a:pt x="2525" y="5060"/>
                  </a:cubicBezTo>
                  <a:cubicBezTo>
                    <a:pt x="3918" y="5060"/>
                    <a:pt x="5061" y="3929"/>
                    <a:pt x="5061" y="2536"/>
                  </a:cubicBezTo>
                  <a:cubicBezTo>
                    <a:pt x="5061" y="1143"/>
                    <a:pt x="3918" y="0"/>
                    <a:pt x="2525" y="0"/>
                  </a:cubicBezTo>
                  <a:close/>
                </a:path>
              </a:pathLst>
            </a:custGeom>
            <a:solidFill>
              <a:srgbClr val="FFFFFF"/>
            </a:solidFill>
            <a:ln>
              <a:noFill/>
            </a:ln>
          </p:spPr>
          <p:txBody>
            <a:bodyPr spcFirstLastPara="1" wrap="square" lIns="121868" tIns="121868" rIns="121868" bIns="121868" anchor="ctr" anchorCtr="0">
              <a:noAutofit/>
            </a:bodyPr>
            <a:lstStyle/>
            <a:p>
              <a:endParaRPr sz="3199"/>
            </a:p>
          </p:txBody>
        </p:sp>
      </p:grpSp>
      <p:sp>
        <p:nvSpPr>
          <p:cNvPr id="79" name="Google Shape;79;p16"/>
          <p:cNvSpPr/>
          <p:nvPr/>
        </p:nvSpPr>
        <p:spPr>
          <a:xfrm>
            <a:off x="8484213" y="3234266"/>
            <a:ext cx="2945723" cy="3073413"/>
          </a:xfrm>
          <a:custGeom>
            <a:avLst/>
            <a:gdLst/>
            <a:ahLst/>
            <a:cxnLst/>
            <a:rect l="l" t="t" r="r" b="b"/>
            <a:pathLst>
              <a:path w="59949" h="44452" extrusionOk="0">
                <a:moveTo>
                  <a:pt x="53486" y="0"/>
                </a:moveTo>
                <a:cubicBezTo>
                  <a:pt x="52037" y="0"/>
                  <a:pt x="50590" y="6"/>
                  <a:pt x="49137" y="6"/>
                </a:cubicBezTo>
                <a:lnTo>
                  <a:pt x="47292" y="6"/>
                </a:lnTo>
                <a:cubicBezTo>
                  <a:pt x="46720" y="18"/>
                  <a:pt x="46720" y="922"/>
                  <a:pt x="47316" y="922"/>
                </a:cubicBezTo>
                <a:lnTo>
                  <a:pt x="52769" y="922"/>
                </a:lnTo>
                <a:cubicBezTo>
                  <a:pt x="53391" y="922"/>
                  <a:pt x="54083" y="877"/>
                  <a:pt x="54775" y="877"/>
                </a:cubicBezTo>
                <a:cubicBezTo>
                  <a:pt x="56363" y="877"/>
                  <a:pt x="57952" y="1114"/>
                  <a:pt x="58698" y="2673"/>
                </a:cubicBezTo>
                <a:cubicBezTo>
                  <a:pt x="59115" y="3554"/>
                  <a:pt x="58996" y="4625"/>
                  <a:pt x="58996" y="5578"/>
                </a:cubicBezTo>
                <a:lnTo>
                  <a:pt x="58996" y="10328"/>
                </a:lnTo>
                <a:lnTo>
                  <a:pt x="58996" y="24675"/>
                </a:lnTo>
                <a:lnTo>
                  <a:pt x="58996" y="37487"/>
                </a:lnTo>
                <a:cubicBezTo>
                  <a:pt x="58996" y="38439"/>
                  <a:pt x="59008" y="39380"/>
                  <a:pt x="58996" y="40332"/>
                </a:cubicBezTo>
                <a:cubicBezTo>
                  <a:pt x="58984" y="42189"/>
                  <a:pt x="57591" y="43535"/>
                  <a:pt x="55745" y="43547"/>
                </a:cubicBezTo>
                <a:cubicBezTo>
                  <a:pt x="55031" y="43551"/>
                  <a:pt x="54317" y="43552"/>
                  <a:pt x="53602" y="43552"/>
                </a:cubicBezTo>
                <a:cubicBezTo>
                  <a:pt x="52174" y="43552"/>
                  <a:pt x="50745" y="43547"/>
                  <a:pt x="49316" y="43547"/>
                </a:cubicBezTo>
                <a:lnTo>
                  <a:pt x="584" y="43547"/>
                </a:lnTo>
                <a:cubicBezTo>
                  <a:pt x="0" y="43547"/>
                  <a:pt x="0" y="44452"/>
                  <a:pt x="584" y="44452"/>
                </a:cubicBezTo>
                <a:lnTo>
                  <a:pt x="55412" y="44452"/>
                </a:lnTo>
                <a:cubicBezTo>
                  <a:pt x="56984" y="44452"/>
                  <a:pt x="58472" y="43928"/>
                  <a:pt x="59317" y="42499"/>
                </a:cubicBezTo>
                <a:cubicBezTo>
                  <a:pt x="59948" y="41463"/>
                  <a:pt x="59889" y="40344"/>
                  <a:pt x="59889" y="39201"/>
                </a:cubicBezTo>
                <a:lnTo>
                  <a:pt x="59889" y="27723"/>
                </a:lnTo>
                <a:lnTo>
                  <a:pt x="59889" y="12591"/>
                </a:lnTo>
                <a:cubicBezTo>
                  <a:pt x="59889" y="9757"/>
                  <a:pt x="59924" y="6935"/>
                  <a:pt x="59889" y="4101"/>
                </a:cubicBezTo>
                <a:cubicBezTo>
                  <a:pt x="59841" y="1708"/>
                  <a:pt x="58008" y="30"/>
                  <a:pt x="55662" y="6"/>
                </a:cubicBezTo>
                <a:cubicBezTo>
                  <a:pt x="54936" y="2"/>
                  <a:pt x="54211" y="0"/>
                  <a:pt x="53486" y="0"/>
                </a:cubicBezTo>
                <a:close/>
              </a:path>
            </a:pathLst>
          </a:custGeom>
          <a:solidFill>
            <a:schemeClr val="accent1"/>
          </a:solidFill>
          <a:ln>
            <a:noFill/>
          </a:ln>
        </p:spPr>
        <p:txBody>
          <a:bodyPr spcFirstLastPara="1" wrap="square" lIns="121868" tIns="121868" rIns="121868" bIns="121868" anchor="ctr" anchorCtr="0">
            <a:noAutofit/>
          </a:bodyPr>
          <a:lstStyle/>
          <a:p>
            <a:endParaRPr sz="3199"/>
          </a:p>
        </p:txBody>
      </p:sp>
      <p:sp>
        <p:nvSpPr>
          <p:cNvPr id="6" name="TextBox 5">
            <a:extLst>
              <a:ext uri="{FF2B5EF4-FFF2-40B4-BE49-F238E27FC236}">
                <a16:creationId xmlns:a16="http://schemas.microsoft.com/office/drawing/2014/main" id="{A1AE5500-2B2B-466B-5A00-23EE520CB659}"/>
              </a:ext>
            </a:extLst>
          </p:cNvPr>
          <p:cNvSpPr txBox="1"/>
          <p:nvPr/>
        </p:nvSpPr>
        <p:spPr>
          <a:xfrm>
            <a:off x="104793" y="6633393"/>
            <a:ext cx="1750479" cy="276999"/>
          </a:xfrm>
          <a:prstGeom prst="rect">
            <a:avLst/>
          </a:prstGeom>
          <a:noFill/>
        </p:spPr>
        <p:txBody>
          <a:bodyPr wrap="none" lIns="0" tIns="0" rIns="0" bIns="0" rtlCol="0">
            <a:spAutoFit/>
          </a:bodyPr>
          <a:lstStyle/>
          <a:p>
            <a:pPr defTabSz="609585">
              <a:defRPr/>
            </a:pPr>
            <a:r>
              <a:rPr lang="en-US" sz="900" dirty="0">
                <a:solidFill>
                  <a:schemeClr val="tx2"/>
                </a:solidFill>
                <a:latin typeface="Arial"/>
              </a:rPr>
              <a:t>Source: CMS Guidance May 2024</a:t>
            </a:r>
            <a:endParaRPr lang="en-US" sz="900" dirty="0">
              <a:solidFill>
                <a:schemeClr val="tx2"/>
              </a:solidFill>
            </a:endParaRPr>
          </a:p>
          <a:p>
            <a:pPr defTabSz="609585">
              <a:defRPr/>
            </a:pPr>
            <a:endParaRPr lang="en-US" sz="900" dirty="0">
              <a:solidFill>
                <a:srgbClr val="464646"/>
              </a:solidFill>
              <a:latin typeface="Arial"/>
            </a:endParaRPr>
          </a:p>
        </p:txBody>
      </p:sp>
    </p:spTree>
    <p:extLst>
      <p:ext uri="{BB962C8B-B14F-4D97-AF65-F5344CB8AC3E}">
        <p14:creationId xmlns:p14="http://schemas.microsoft.com/office/powerpoint/2010/main" val="4267264324"/>
      </p:ext>
    </p:extLst>
  </p:cSld>
  <p:clrMapOvr>
    <a:masterClrMapping/>
  </p:clrMapOvr>
</p:sld>
</file>

<file path=ppt/theme/theme1.xml><?xml version="1.0" encoding="utf-8"?>
<a:theme xmlns:a="http://schemas.openxmlformats.org/drawingml/2006/main" name="Cencora PPT Core Master 16:9">
  <a:themeElements>
    <a:clrScheme name="Cencora 1">
      <a:dk1>
        <a:srgbClr val="461E96"/>
      </a:dk1>
      <a:lt1>
        <a:srgbClr val="FFFFFF"/>
      </a:lt1>
      <a:dk2>
        <a:srgbClr val="3B3B3B"/>
      </a:dk2>
      <a:lt2>
        <a:srgbClr val="F5F5F5"/>
      </a:lt2>
      <a:accent1>
        <a:srgbClr val="461E96"/>
      </a:accent1>
      <a:accent2>
        <a:srgbClr val="00B4E6"/>
      </a:accent2>
      <a:accent3>
        <a:srgbClr val="E6008C"/>
      </a:accent3>
      <a:accent4>
        <a:srgbClr val="00DC8C"/>
      </a:accent4>
      <a:accent5>
        <a:srgbClr val="FFA400"/>
      </a:accent5>
      <a:accent6>
        <a:srgbClr val="6E6E6E"/>
      </a:accent6>
      <a:hlink>
        <a:srgbClr val="0073BE"/>
      </a:hlink>
      <a:folHlink>
        <a:srgbClr val="3B3B3B"/>
      </a:folHlink>
    </a:clrScheme>
    <a:fontScheme name="Cencora">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vert="horz" lIns="54864" tIns="54864" rIns="45720" bIns="36576" rtlCol="0" anchor="ctr" anchorCtr="0">
        <a:noAutofit/>
      </a:bodyPr>
      <a:lstStyle>
        <a:def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400" dirty="0" err="1" smtClean="0">
            <a:solidFill>
              <a:schemeClr val="tx2"/>
            </a:solidFill>
            <a:cs typeface="Arial" panose="020B0604020202020204" pitchFamily="34" charset="0"/>
          </a:defRPr>
        </a:defPPr>
      </a:lstStyle>
    </a:spDef>
    <a:lnDef>
      <a:spPr>
        <a:ln w="9525">
          <a:headEnd w="med" len="sm"/>
          <a:tailEnd type="none" w="med" len="sm"/>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t" anchorCtr="0">
        <a:noAutofit/>
      </a:bodyPr>
      <a:lstStyle>
        <a:defPPr algn="l">
          <a:defRPr dirty="0" smtClean="0"/>
        </a:defPPr>
      </a:lstStyle>
    </a:txDef>
  </a:objectDefaults>
  <a:extraClrSchemeLst/>
  <a:custClrLst>
    <a:custClr name="True Blue Dark">
      <a:srgbClr val="211359"/>
    </a:custClr>
    <a:custClr name="Core Blue Dark">
      <a:srgbClr val="0073BE"/>
    </a:custClr>
    <a:custClr name="Core Blue Light">
      <a:srgbClr val="80DEFF"/>
    </a:custClr>
    <a:custClr name="Core Blue Extra Light">
      <a:srgbClr val="B7E8FE"/>
    </a:custClr>
    <a:custClr name="Core Blue Ultra Light ">
      <a:srgbClr val="E7F7FF"/>
    </a:custClr>
    <a:custClr name="Core Gray Dark">
      <a:srgbClr val="1E1E1E"/>
    </a:custClr>
    <a:custClr name="Core Gray Light">
      <a:srgbClr val="CACACA"/>
    </a:custClr>
    <a:custClr name="Core Gray Extra Light">
      <a:srgbClr val="E8E8E8"/>
    </a:custClr>
    <a:custClr name="Core Green Dark">
      <a:srgbClr val="007F50"/>
    </a:custClr>
    <a:custClr name="Core Green Light">
      <a:srgbClr val="D8FEE7"/>
    </a:custClr>
    <a:custClr name="Core Red Dark">
      <a:srgbClr val="9E2305"/>
    </a:custClr>
    <a:custClr name="Core Red">
      <a:srgbClr val="E22F00"/>
    </a:custClr>
    <a:custClr name="Core Red Light">
      <a:srgbClr val="FCD9D1"/>
    </a:custClr>
    <a:custClr name="Core Yellow">
      <a:srgbClr val="FAEB1E"/>
    </a:custClr>
    <a:custClr name="Core Yellow Light">
      <a:srgbClr val="FFF8BA"/>
    </a:custClr>
    <a:custClr name="Core Magenta Dark">
      <a:srgbClr val="750748"/>
    </a:custClr>
    <a:custClr name="Core Magenta Light">
      <a:srgbClr val="FED0E2"/>
    </a:custClr>
  </a:custClrLst>
  <a:extLst>
    <a:ext uri="{05A4C25C-085E-4340-85A3-A5531E510DB2}">
      <thm15:themeFamily xmlns:thm15="http://schemas.microsoft.com/office/thememl/2012/main" name="COR_MSPowerPoint_Core_16_9.pptx" id="{5B5E77A5-064F-4F6E-B51E-727701E75BE8}" vid="{384DDF37-D095-484D-9C3B-F40790D564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18D3691A946148894CBC565B3D2F74" ma:contentTypeVersion="20" ma:contentTypeDescription="Create a new document." ma:contentTypeScope="" ma:versionID="7beb4b63e8e07c10a573878e2cabe5a9">
  <xsd:schema xmlns:xsd="http://www.w3.org/2001/XMLSchema" xmlns:xs="http://www.w3.org/2001/XMLSchema" xmlns:p="http://schemas.microsoft.com/office/2006/metadata/properties" xmlns:ns2="a80cdaa9-a9a4-4857-9df8-58a853aa9667" xmlns:ns3="157a1fd1-5058-4706-b793-04cf7fd6d315" targetNamespace="http://schemas.microsoft.com/office/2006/metadata/properties" ma:root="true" ma:fieldsID="3ea247ef804a0a83e9fb907fd3aff1c0" ns2:_="" ns3:_="">
    <xsd:import namespace="a80cdaa9-a9a4-4857-9df8-58a853aa9667"/>
    <xsd:import namespace="157a1fd1-5058-4706-b793-04cf7fd6d3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ink"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LengthInSecond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cdaa9-a9a4-4857-9df8-58a853aa96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ink" ma:index="12"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4c8288c-6099-4289-a83d-50ac0de6e45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7a1fd1-5058-4706-b793-04cf7fd6d31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34f3237-e987-4405-b0d2-c0c4feead891}" ma:internalName="TaxCatchAll" ma:showField="CatchAllData" ma:web="157a1fd1-5058-4706-b793-04cf7fd6d31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57a1fd1-5058-4706-b793-04cf7fd6d315" xsi:nil="true"/>
    <Link xmlns="a80cdaa9-a9a4-4857-9df8-58a853aa9667">
      <Url xsi:nil="true"/>
      <Description xsi:nil="true"/>
    </Link>
    <lcf76f155ced4ddcb4097134ff3c332f xmlns="a80cdaa9-a9a4-4857-9df8-58a853aa966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D85807-A7ED-4AA2-A011-7AB9DB6336E0}">
  <ds:schemaRefs>
    <ds:schemaRef ds:uri="157a1fd1-5058-4706-b793-04cf7fd6d315"/>
    <ds:schemaRef ds:uri="a80cdaa9-a9a4-4857-9df8-58a853aa96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895629-9D5F-4BFC-89DE-7B4E3550E72F}">
  <ds:schemaRefs>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a80cdaa9-a9a4-4857-9df8-58a853aa9667"/>
    <ds:schemaRef ds:uri="http://schemas.microsoft.com/office/2006/metadata/properties"/>
    <ds:schemaRef ds:uri="http://schemas.openxmlformats.org/package/2006/metadata/core-properties"/>
    <ds:schemaRef ds:uri="157a1fd1-5058-4706-b793-04cf7fd6d315"/>
  </ds:schemaRefs>
</ds:datastoreItem>
</file>

<file path=customXml/itemProps3.xml><?xml version="1.0" encoding="utf-8"?>
<ds:datastoreItem xmlns:ds="http://schemas.openxmlformats.org/officeDocument/2006/customXml" ds:itemID="{32C0CE7F-C9CC-4AFE-B71B-C88A364410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Template Cencora</Template>
  <TotalTime>7980</TotalTime>
  <Words>1649</Words>
  <Application>Microsoft Office PowerPoint</Application>
  <PresentationFormat>Widescreen</PresentationFormat>
  <Paragraphs>249</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Fira Sans Extra Condensed Medium</vt:lpstr>
      <vt:lpstr>Roboto</vt:lpstr>
      <vt:lpstr>Symbol</vt:lpstr>
      <vt:lpstr>Wingdings</vt:lpstr>
      <vt:lpstr>Cencora PPT Core Master 16:9</vt:lpstr>
      <vt:lpstr>Inflation Reduction Act</vt:lpstr>
      <vt:lpstr>PowerPoint Presentation</vt:lpstr>
      <vt:lpstr>Inflation Reduction Act implementation timeline</vt:lpstr>
      <vt:lpstr>Determining which drugs Medicare will negotiate is based on multiple factors</vt:lpstr>
      <vt:lpstr>PowerPoint Presentation</vt:lpstr>
      <vt:lpstr>Outcome: Lawsuits continue to challenge the government’s authority to negotiate under the current IRA framework </vt:lpstr>
      <vt:lpstr>Market response: brand manufacturers may take aggressive actions in the face of the new landscape</vt:lpstr>
      <vt:lpstr>Practice Impacts: Part D likely to impact revenue and cashflow; Part B remains uncertain</vt:lpstr>
      <vt:lpstr>With time quickly running out, CMS has struggled with how to implement IRA mechanics, recent guidance still leaves more questions than answers</vt:lpstr>
      <vt:lpstr>Potential Part D Retrospective Refund Model Verification of eligibility presents timing risks to providers </vt:lpstr>
      <vt:lpstr>Key IRA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Them, Paul</dc:creator>
  <cp:lastModifiedBy>Novotny, Tyler</cp:lastModifiedBy>
  <cp:revision>2</cp:revision>
  <cp:lastPrinted>2024-06-13T19:35:18Z</cp:lastPrinted>
  <dcterms:created xsi:type="dcterms:W3CDTF">2023-09-19T18:22:10Z</dcterms:created>
  <dcterms:modified xsi:type="dcterms:W3CDTF">2024-07-09T20:26:49Z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0x0101009718D3691A946148894CBC565B3D2F74</vt:lpwstr>
  </property>
  <property fmtid="{D5CDD505-2E9C-101B-9397-08002B2CF9AE}" pid="3" name="MediaServiceImageTags">
    <vt:lpwstr/>
  </property>
</Properties>
</file>